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1" r:id="rId1"/>
    <p:sldMasterId id="2147483835" r:id="rId2"/>
    <p:sldMasterId id="2147483857" r:id="rId3"/>
  </p:sldMasterIdLst>
  <p:notesMasterIdLst>
    <p:notesMasterId r:id="rId26"/>
  </p:notesMasterIdLst>
  <p:handoutMasterIdLst>
    <p:handoutMasterId r:id="rId27"/>
  </p:handoutMasterIdLst>
  <p:sldIdLst>
    <p:sldId id="259" r:id="rId4"/>
    <p:sldId id="2902" r:id="rId5"/>
    <p:sldId id="257" r:id="rId6"/>
    <p:sldId id="2147377280" r:id="rId7"/>
    <p:sldId id="329" r:id="rId8"/>
    <p:sldId id="2147308722" r:id="rId9"/>
    <p:sldId id="2147308730" r:id="rId10"/>
    <p:sldId id="2147308744" r:id="rId11"/>
    <p:sldId id="2917" r:id="rId12"/>
    <p:sldId id="3960" r:id="rId13"/>
    <p:sldId id="3961" r:id="rId14"/>
    <p:sldId id="3962" r:id="rId15"/>
    <p:sldId id="2147377291" r:id="rId16"/>
    <p:sldId id="2134806627" r:id="rId17"/>
    <p:sldId id="2147377282" r:id="rId18"/>
    <p:sldId id="273" r:id="rId19"/>
    <p:sldId id="2076137853" r:id="rId20"/>
    <p:sldId id="2929" r:id="rId21"/>
    <p:sldId id="277" r:id="rId22"/>
    <p:sldId id="3708" r:id="rId23"/>
    <p:sldId id="2147308957" r:id="rId24"/>
    <p:sldId id="261" r:id="rId25"/>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E93931"/>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3A6DA28-BB08-4E28-94E8-AB53A02DD57B}">
  <a:tblStyle styleId="{73A6DA28-BB08-4E28-94E8-AB53A02DD57B}" styleName="Vertical Table">
    <a:wholeTbl>
      <a:tcTxStyle>
        <a:fontRef idx="minor"/>
        <a:schemeClr val="dk2"/>
      </a:tcTxStyle>
      <a:tcStyle>
        <a:tcBdr>
          <a:left>
            <a:ln w="0" cmpd="sng">
              <a:solidFill>
                <a:schemeClr val="lt1"/>
              </a:solidFill>
            </a:ln>
          </a:left>
          <a:right>
            <a:ln w="0" cmpd="sng">
              <a:solidFill>
                <a:schemeClr val="lt1"/>
              </a:solidFill>
            </a:ln>
          </a:right>
          <a:top>
            <a:ln w="0" cmpd="sng">
              <a:solidFill>
                <a:schemeClr val="lt1"/>
              </a:solidFill>
            </a:ln>
          </a:top>
          <a:bottom>
            <a:ln w="0" cmpd="sng">
              <a:solidFill>
                <a:schemeClr val="lt1"/>
              </a:solidFill>
            </a:ln>
          </a:bottom>
          <a:insideH>
            <a:ln w="0" cmpd="sng">
              <a:solidFill>
                <a:schemeClr val="lt1"/>
              </a:solidFill>
            </a:ln>
          </a:insideH>
          <a:insideV>
            <a:ln w="0" cmpd="sng">
              <a:solidFill>
                <a:schemeClr val="lt1"/>
              </a:solidFill>
            </a:ln>
          </a:insideV>
        </a:tcBdr>
        <a:fill>
          <a:solidFill>
            <a:schemeClr val="lt1"/>
          </a:solidFill>
        </a:fill>
      </a:tcStyle>
    </a:wholeTbl>
    <a:band1H>
      <a:tcStyle>
        <a:tcBdr>
          <a:bottom>
            <a:ln w="10000" cmpd="sng">
              <a:solidFill>
                <a:schemeClr val="dk2">
                  <a:tint val="40000"/>
                </a:schemeClr>
              </a:solidFill>
            </a:ln>
          </a:bottom>
        </a:tcBdr>
      </a:tcStyle>
    </a:band1H>
    <a:band2H>
      <a:tcStyle>
        <a:tcBdr>
          <a:bottom>
            <a:ln w="10000" cmpd="sng">
              <a:solidFill>
                <a:schemeClr val="dk2">
                  <a:tint val="40000"/>
                </a:schemeClr>
              </a:solidFill>
            </a:ln>
          </a:bottom>
        </a:tcBdr>
        <a:fill>
          <a:solidFill>
            <a:srgbClr val="FFFFFF"/>
          </a:solidFill>
        </a:fill>
      </a:tcStyle>
    </a:band2H>
    <a:band1V>
      <a:tcStyle>
        <a:tcBdr/>
      </a:tcStyle>
    </a:band1V>
    <a:band2V>
      <a:tcStyle>
        <a:tcBdr/>
      </a:tcStyle>
    </a:band2V>
    <a:lastCol>
      <a:tcStyle>
        <a:tcBdr/>
      </a:tcStyle>
    </a:lastCol>
    <a:firstCol>
      <a:tcStyle>
        <a:tcBdr/>
      </a:tcStyle>
    </a:firstCol>
    <a:lastRow>
      <a:tcTxStyle b="on">
        <a:fontRef idx="major"/>
        <a:schemeClr val="dk2"/>
      </a:tcTxStyle>
      <a:tcStyle>
        <a:tcBdr/>
        <a:fill>
          <a:solidFill>
            <a:schemeClr val="dk2">
              <a:tint val="10000"/>
            </a:schemeClr>
          </a:solidFill>
        </a:fill>
      </a:tcStyle>
    </a:lastRow>
    <a:firstRow>
      <a:tcTxStyle b="on">
        <a:fontRef idx="major"/>
        <a:schemeClr val="lt1"/>
      </a:tcTxStyle>
      <a:tcStyle>
        <a:tcBdr>
          <a:insideV>
            <a:ln w="0" cmpd="sng">
              <a:solidFill>
                <a:schemeClr val="accent1"/>
              </a:solidFill>
            </a:ln>
          </a:insideV>
        </a:tcBdr>
        <a:fill>
          <a:solidFill>
            <a:schemeClr val="accent1"/>
          </a:solidFill>
        </a:fill>
      </a:tcStyle>
    </a:firstRow>
  </a:tblStyle>
  <a:tblStyle styleId="{5C22544A-7EE6-4342-B048-85BDC9FD1C3A}" styleName="Medium Style 2 - Accent 1">
    <a:wholeTbl>
      <a:tcTxStyle>
        <a:fontRef idx="minor">
          <a:prstClr val="black"/>
        </a:fontRef>
        <a:schemeClr val="dk2"/>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19"/>
    <p:restoredTop sz="95788"/>
  </p:normalViewPr>
  <p:slideViewPr>
    <p:cSldViewPr snapToGrid="0" snapToObjects="1">
      <p:cViewPr varScale="1">
        <p:scale>
          <a:sx n="83" d="100"/>
          <a:sy n="83" d="100"/>
        </p:scale>
        <p:origin x="1116" y="52"/>
      </p:cViewPr>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161" d="100"/>
          <a:sy n="161" d="100"/>
        </p:scale>
        <p:origin x="5584"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3154431-357E-F74E-91E3-1AB124FE06F4}" type="datetimeFigureOut">
              <a:rPr lang="en-US" smtClean="0"/>
              <a:t>9/12/2023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DA106AA-C1B3-AA49-B07C-40A1A5998FD7}" type="slidenum">
              <a:rPr lang="en-US" smtClean="0"/>
              <a:t>‹#›</a:t>
            </a:fld>
            <a:endParaRPr lang="en-US"/>
          </a:p>
        </p:txBody>
      </p:sp>
    </p:spTree>
    <p:extLst>
      <p:ext uri="{BB962C8B-B14F-4D97-AF65-F5344CB8AC3E}">
        <p14:creationId xmlns:p14="http://schemas.microsoft.com/office/powerpoint/2010/main" val="6616080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C00A10-97B6-8245-A9FC-4DBFF95A9A25}" type="datetimeFigureOut">
              <a:rPr lang="en-US" smtClean="0"/>
              <a:t>9/12/2023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4446AE-6BE4-9C4C-9E53-DB629F49D96E}" type="slidenum">
              <a:rPr lang="en-US" smtClean="0"/>
              <a:t>‹#›</a:t>
            </a:fld>
            <a:endParaRPr lang="en-US"/>
          </a:p>
        </p:txBody>
      </p:sp>
    </p:spTree>
    <p:extLst>
      <p:ext uri="{BB962C8B-B14F-4D97-AF65-F5344CB8AC3E}">
        <p14:creationId xmlns:p14="http://schemas.microsoft.com/office/powerpoint/2010/main" val="2610103430"/>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Hello and thanks for joining us today. My name is _____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CrowdStrike is the company that pioneered cloud-delivered endpoint protection and is continuing to revolutionize the security market with new innovations. Today I’d like to introduce you to our company and learn more about your current security initiatives. </a:t>
            </a:r>
          </a:p>
          <a:p>
            <a:endParaRPr lang="en-US" dirty="0"/>
          </a:p>
        </p:txBody>
      </p:sp>
      <p:sp>
        <p:nvSpPr>
          <p:cNvPr id="4" name="Slide Number Placeholder 3"/>
          <p:cNvSpPr>
            <a:spLocks noGrp="1"/>
          </p:cNvSpPr>
          <p:nvPr>
            <p:ph type="sldNum" sz="quarter" idx="5"/>
          </p:nvPr>
        </p:nvSpPr>
        <p:spPr/>
        <p:txBody>
          <a:bodyPr/>
          <a:lstStyle/>
          <a:p>
            <a:fld id="{E74446AE-6BE4-9C4C-9E53-DB629F49D96E}" type="slidenum">
              <a:rPr lang="en-US" smtClean="0"/>
              <a:t>1</a:t>
            </a:fld>
            <a:endParaRPr lang="en-US"/>
          </a:p>
        </p:txBody>
      </p:sp>
    </p:spTree>
    <p:extLst>
      <p:ext uri="{BB962C8B-B14F-4D97-AF65-F5344CB8AC3E}">
        <p14:creationId xmlns:p14="http://schemas.microsoft.com/office/powerpoint/2010/main" val="27412580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5" name="Google Shape;475;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9440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5" name="Google Shape;475;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040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10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14626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sz="110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0390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CrowdStrike’s Falcon Complete team takes care of all of the management overhead associated with mature endpoint security.</a:t>
            </a:r>
          </a:p>
          <a:p>
            <a:endParaRPr lang="en-US" dirty="0"/>
          </a:p>
          <a:p>
            <a:r>
              <a:rPr lang="en-US" dirty="0"/>
              <a:t>With our proven onboarding program, most customer can be up and fully operational in just a few days.</a:t>
            </a:r>
          </a:p>
          <a:p>
            <a:r>
              <a:rPr lang="en-US" dirty="0"/>
              <a:t>The team ensures your environment is always up to day, so you don’t need to spend any effort managing agents, signatures, or policies.</a:t>
            </a:r>
          </a:p>
          <a:p>
            <a:r>
              <a:rPr lang="en-US" dirty="0"/>
              <a:t>And they ensure that the environment is always optimized to combat the latest threats, so you get the best levels of performance and protection out of you Falcon investment.</a:t>
            </a:r>
          </a:p>
          <a:p>
            <a:endParaRPr lang="en-US" dirty="0"/>
          </a:p>
          <a:p>
            <a:r>
              <a:rPr lang="en-US" dirty="0"/>
              <a:t>You will see regular health check reports showing you what the team has done, and what updates they recommend, so you can have confidence that your endpoint protection is always under complete control.</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6129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2"/>
        <p:cNvGrpSpPr/>
        <p:nvPr/>
      </p:nvGrpSpPr>
      <p:grpSpPr>
        <a:xfrm>
          <a:off x="0" y="0"/>
          <a:ext cx="0" cy="0"/>
          <a:chOff x="0" y="0"/>
          <a:chExt cx="0" cy="0"/>
        </a:xfrm>
      </p:grpSpPr>
      <p:sp>
        <p:nvSpPr>
          <p:cNvPr id="3093" name="Google Shape;3093;g2034cae9348_6_1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94" name="Google Shape;3094;g2034cae9348_6_169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457200" lvl="0" indent="-304800" algn="l" rtl="0">
              <a:spcBef>
                <a:spcPts val="0"/>
              </a:spcBef>
              <a:spcAft>
                <a:spcPts val="0"/>
              </a:spcAft>
              <a:buClr>
                <a:schemeClr val="dk1"/>
              </a:buClr>
              <a:buSzPts val="1200"/>
              <a:buFont typeface="Calibri"/>
              <a:buChar char="●"/>
            </a:pPr>
            <a:r>
              <a:rPr lang="en" sz="1200" dirty="0">
                <a:solidFill>
                  <a:schemeClr val="dk1"/>
                </a:solidFill>
                <a:latin typeface="Calibri"/>
                <a:ea typeface="Calibri"/>
                <a:cs typeface="Calibri"/>
                <a:sym typeface="Calibri"/>
              </a:rPr>
              <a:t>Within a Week - Speed, time-to-value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dirty="0">
                <a:solidFill>
                  <a:schemeClr val="dk1"/>
                </a:solidFill>
                <a:latin typeface="Calibri"/>
                <a:ea typeface="Calibri"/>
                <a:cs typeface="Calibri"/>
                <a:sym typeface="Calibri"/>
              </a:rPr>
              <a:t>MSSP players - 2-4 months to get service to the customer, as opposed to FC 1 week.</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dirty="0">
                <a:solidFill>
                  <a:schemeClr val="dk1"/>
                </a:solidFill>
                <a:latin typeface="Calibri"/>
                <a:ea typeface="Calibri"/>
                <a:cs typeface="Calibri"/>
                <a:sym typeface="Calibri"/>
              </a:rPr>
              <a:t>Explain the threat upfront - Customers - have the platform or  have exp a breach, and tie it to the speed narrative here. </a:t>
            </a:r>
            <a:endParaRPr sz="1200" dirty="0">
              <a:solidFill>
                <a:schemeClr val="dk1"/>
              </a:solidFill>
              <a:latin typeface="Calibri"/>
              <a:ea typeface="Calibri"/>
              <a:cs typeface="Calibri"/>
              <a:sym typeface="Calibri"/>
            </a:endParaRPr>
          </a:p>
          <a:p>
            <a:pPr marL="457200" lvl="0" indent="-304800" algn="l" rtl="0">
              <a:spcBef>
                <a:spcPts val="0"/>
              </a:spcBef>
              <a:spcAft>
                <a:spcPts val="0"/>
              </a:spcAft>
              <a:buClr>
                <a:schemeClr val="dk1"/>
              </a:buClr>
              <a:buSzPts val="1200"/>
              <a:buFont typeface="Calibri"/>
              <a:buChar char="●"/>
            </a:pPr>
            <a:r>
              <a:rPr lang="en" sz="1200" dirty="0">
                <a:solidFill>
                  <a:schemeClr val="dk1"/>
                </a:solidFill>
                <a:latin typeface="Calibri"/>
                <a:ea typeface="Calibri"/>
                <a:cs typeface="Calibri"/>
                <a:sym typeface="Calibri"/>
              </a:rPr>
              <a:t>Replace Turn-key - operationalizing and optimizing. not white glove. What is FC vs what is not. Reframe the problem statement. </a:t>
            </a:r>
            <a:endParaRPr sz="1200" dirty="0">
              <a:solidFill>
                <a:schemeClr val="dk1"/>
              </a:solidFill>
              <a:latin typeface="Calibri"/>
              <a:ea typeface="Calibri"/>
              <a:cs typeface="Calibri"/>
              <a:sym typeface="Calibri"/>
            </a:endParaRPr>
          </a:p>
          <a:p>
            <a:pPr marL="0" lvl="0" indent="0" algn="l" rtl="0">
              <a:spcBef>
                <a:spcPts val="0"/>
              </a:spcBef>
              <a:spcAft>
                <a:spcPts val="0"/>
              </a:spcAft>
              <a:buNone/>
            </a:pPr>
            <a:endParaRPr sz="1200" dirty="0">
              <a:solidFill>
                <a:schemeClr val="dk1"/>
              </a:solidFill>
              <a:latin typeface="Calibri"/>
              <a:ea typeface="Calibri"/>
              <a:cs typeface="Calibri"/>
              <a:sym typeface="Calibri"/>
            </a:endParaRPr>
          </a:p>
          <a:p>
            <a:pPr marL="0" lvl="0" indent="0" algn="l" rtl="0">
              <a:spcBef>
                <a:spcPts val="0"/>
              </a:spcBef>
              <a:spcAft>
                <a:spcPts val="0"/>
              </a:spcAft>
              <a:buNone/>
            </a:pPr>
            <a:r>
              <a:rPr lang="en" sz="1200" b="0" i="0" u="none" strike="noStrike" dirty="0">
                <a:solidFill>
                  <a:schemeClr val="dk1"/>
                </a:solidFill>
                <a:latin typeface="Calibri"/>
                <a:ea typeface="Calibri"/>
                <a:cs typeface="Calibri"/>
                <a:sym typeface="Calibri"/>
              </a:rPr>
              <a:t>We have a well-defined process to onboard new customers of all sizes to Falcon Complete within a week.  </a:t>
            </a:r>
            <a:endParaRPr b="0" dirty="0"/>
          </a:p>
          <a:p>
            <a:pPr marL="0" lvl="0" indent="0" algn="l" rtl="0">
              <a:spcBef>
                <a:spcPts val="0"/>
              </a:spcBef>
              <a:spcAft>
                <a:spcPts val="0"/>
              </a:spcAft>
              <a:buNone/>
            </a:pPr>
            <a:br>
              <a:rPr lang="en" b="0" dirty="0"/>
            </a:br>
            <a:r>
              <a:rPr lang="en" sz="1200" b="0" i="0" u="none" strike="noStrike" dirty="0">
                <a:solidFill>
                  <a:schemeClr val="dk1"/>
                </a:solidFill>
                <a:latin typeface="Calibri"/>
                <a:ea typeface="Calibri"/>
                <a:cs typeface="Calibri"/>
                <a:sym typeface="Calibri"/>
              </a:rPr>
              <a:t>We host our first call within 3 days of finalizing the order. We spend this time to cover our operating model, discuss and assign roles and responsibilities, and begin understanding your environment and inventorying assets. </a:t>
            </a:r>
            <a:endParaRPr b="0" dirty="0"/>
          </a:p>
          <a:p>
            <a:pPr marL="0" lvl="0" indent="0" algn="l" rtl="0">
              <a:spcBef>
                <a:spcPts val="0"/>
              </a:spcBef>
              <a:spcAft>
                <a:spcPts val="0"/>
              </a:spcAft>
              <a:buNone/>
            </a:pPr>
            <a:br>
              <a:rPr lang="en" b="0" dirty="0"/>
            </a:br>
            <a:r>
              <a:rPr lang="en" sz="1200" b="0" i="0" u="none" strike="noStrike" dirty="0">
                <a:solidFill>
                  <a:schemeClr val="dk1"/>
                </a:solidFill>
                <a:latin typeface="Calibri"/>
                <a:ea typeface="Calibri"/>
                <a:cs typeface="Calibri"/>
                <a:sym typeface="Calibri"/>
              </a:rPr>
              <a:t>After that call, we send over relevant instructional materials along with the Falcon sensor package. The new customer then reviews and fills out the documents and deploys the sensors.  Once we have the environment documentation and the agents start checking in, we initiate the configuration and our 24x7 management, monitoring, and remediation begins!</a:t>
            </a:r>
            <a:endParaRPr b="0" dirty="0"/>
          </a:p>
          <a:p>
            <a:pPr marL="0" lvl="0" indent="0" algn="l" rtl="0">
              <a:spcBef>
                <a:spcPts val="0"/>
              </a:spcBef>
              <a:spcAft>
                <a:spcPts val="0"/>
              </a:spcAft>
              <a:buNone/>
            </a:pPr>
            <a:br>
              <a:rPr lang="en" dirty="0"/>
            </a:br>
            <a:endParaRPr dirty="0"/>
          </a:p>
        </p:txBody>
      </p:sp>
      <p:sp>
        <p:nvSpPr>
          <p:cNvPr id="3095" name="Google Shape;3095;g2034cae9348_6_169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16</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you’ll see a deeper dive into the individual roles and responsibilities, as they break down between CrowdStrike and you the customer. </a:t>
            </a:r>
          </a:p>
        </p:txBody>
      </p:sp>
      <p:sp>
        <p:nvSpPr>
          <p:cNvPr id="4" name="Slide Number Placeholder 3"/>
          <p:cNvSpPr>
            <a:spLocks noGrp="1"/>
          </p:cNvSpPr>
          <p:nvPr>
            <p:ph type="sldNum" sz="quarter" idx="5"/>
          </p:nvPr>
        </p:nvSpPr>
        <p:spPr/>
        <p:txBody>
          <a:bodyPr/>
          <a:lstStyle/>
          <a:p>
            <a:fld id="{E74446AE-6BE4-9C4C-9E53-DB629F49D96E}" type="slidenum">
              <a:rPr lang="en-US" smtClean="0"/>
              <a:t>17</a:t>
            </a:fld>
            <a:endParaRPr lang="en-US"/>
          </a:p>
        </p:txBody>
      </p:sp>
    </p:spTree>
    <p:extLst>
      <p:ext uri="{BB962C8B-B14F-4D97-AF65-F5344CB8AC3E}">
        <p14:creationId xmlns:p14="http://schemas.microsoft.com/office/powerpoint/2010/main" val="210814958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4"/>
        <p:cNvGrpSpPr/>
        <p:nvPr/>
      </p:nvGrpSpPr>
      <p:grpSpPr>
        <a:xfrm>
          <a:off x="0" y="0"/>
          <a:ext cx="0" cy="0"/>
          <a:chOff x="0" y="0"/>
          <a:chExt cx="0" cy="0"/>
        </a:xfrm>
      </p:grpSpPr>
      <p:sp>
        <p:nvSpPr>
          <p:cNvPr id="1705" name="Google Shape;1705;g20c6a710c0f_3_36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6" name="Google Shape;1706;g20c6a710c0f_3_36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Effective risk management requires SecOps and IT teams to work together in concert. SecOps hunt, identify and respond to known and unknown vulnerabilities and threats, while the IT team is responsible for taking remedial steps by patching and configuring IT that were identified as vulnerable. Unfortunately, the two teams work in silos and are unable coordinate and collaborate in timely manner. Lack of asset knowledge, no business context, minimal attack surface visibility, inadequate prioritization of vulnerabilities, and without a robust response system leads to higher risk of breaches and MTTR. Falcon IT SecOps suite of modules can includes Falcon Spotlight, Discover, Surface, and Filevantage can simply be categorized in three pillars: Assess, Prioritize and Remediate. </a:t>
            </a:r>
            <a:br>
              <a:rPr lang="en"/>
            </a:br>
            <a:br>
              <a:rPr lang="en"/>
            </a:br>
            <a:r>
              <a:rPr lang="en" b="1"/>
              <a:t>Assess: </a:t>
            </a:r>
            <a:r>
              <a:rPr lang="en"/>
              <a:t>Teams need to know what assets they have, internally and externally. Who owns them, where do they live and how exposed and vulnerable are they? Then identify blind spot that could lead to potential breaches.</a:t>
            </a:r>
            <a:br>
              <a:rPr lang="en"/>
            </a:br>
            <a:r>
              <a:rPr lang="en" b="1">
                <a:solidFill>
                  <a:schemeClr val="accent3"/>
                </a:solidFill>
              </a:rPr>
              <a:t>Crowdstrike: Eliminate blind spots with full asset discover and visibility into the internal and external attack surface</a:t>
            </a:r>
            <a:endParaRPr b="1">
              <a:solidFill>
                <a:schemeClr val="accent3"/>
              </a:solidFill>
            </a:endParaRPr>
          </a:p>
          <a:p>
            <a:pPr marL="0" lvl="0" indent="0" algn="l" rtl="0">
              <a:spcBef>
                <a:spcPts val="0"/>
              </a:spcBef>
              <a:spcAft>
                <a:spcPts val="0"/>
              </a:spcAft>
              <a:buNone/>
            </a:pPr>
            <a:endParaRPr b="1">
              <a:solidFill>
                <a:schemeClr val="accent3"/>
              </a:solidFill>
            </a:endParaRPr>
          </a:p>
          <a:p>
            <a:pPr marL="0" lvl="0" indent="0" algn="l" rtl="0">
              <a:spcBef>
                <a:spcPts val="0"/>
              </a:spcBef>
              <a:spcAft>
                <a:spcPts val="0"/>
              </a:spcAft>
              <a:buNone/>
            </a:pPr>
            <a:r>
              <a:rPr lang="en" b="1">
                <a:solidFill>
                  <a:schemeClr val="dk1"/>
                </a:solidFill>
              </a:rPr>
              <a:t>Prioritize:</a:t>
            </a:r>
            <a:r>
              <a:rPr lang="en">
                <a:solidFill>
                  <a:schemeClr val="dk1"/>
                </a:solidFill>
              </a:rPr>
              <a:t> Once a vulnerability or threat is identified, which ones do you prioritize? Which ones are the most relevant to your business? Teams are overburdened by tsunami of alerts, generated by plethora of siloed tools with high level of  false positives, making it impossible to  cancel the noise and prioritize on the ones that matter. </a:t>
            </a:r>
            <a:endParaRPr>
              <a:solidFill>
                <a:schemeClr val="dk1"/>
              </a:solidFill>
            </a:endParaRPr>
          </a:p>
          <a:p>
            <a:pPr marL="0" lvl="0" indent="0" algn="l" rtl="0">
              <a:spcBef>
                <a:spcPts val="0"/>
              </a:spcBef>
              <a:spcAft>
                <a:spcPts val="0"/>
              </a:spcAft>
              <a:buNone/>
            </a:pPr>
            <a:r>
              <a:rPr lang="en" b="1">
                <a:solidFill>
                  <a:schemeClr val="accent3"/>
                </a:solidFill>
              </a:rPr>
              <a:t>Crowdstrike: Make precise decisions with AI-powered risk prioritization based on adversary context, asset exposure, vulnerabilities, and file integrity</a:t>
            </a:r>
            <a:endParaRPr b="1">
              <a:solidFill>
                <a:schemeClr val="accent3"/>
              </a:solidFill>
            </a:endParaRPr>
          </a:p>
          <a:p>
            <a:pPr marL="0" lvl="0" indent="0" algn="l" rtl="0">
              <a:spcBef>
                <a:spcPts val="0"/>
              </a:spcBef>
              <a:spcAft>
                <a:spcPts val="0"/>
              </a:spcAft>
              <a:buNone/>
            </a:pPr>
            <a:endParaRPr b="1">
              <a:solidFill>
                <a:schemeClr val="accent3"/>
              </a:solidFill>
            </a:endParaRPr>
          </a:p>
          <a:p>
            <a:pPr marL="0" lvl="0" indent="0" algn="l" rtl="0">
              <a:spcBef>
                <a:spcPts val="0"/>
              </a:spcBef>
              <a:spcAft>
                <a:spcPts val="0"/>
              </a:spcAft>
              <a:buNone/>
            </a:pPr>
            <a:r>
              <a:rPr lang="en" b="1">
                <a:solidFill>
                  <a:schemeClr val="dk1"/>
                </a:solidFill>
              </a:rPr>
              <a:t>Remediate: </a:t>
            </a:r>
            <a:r>
              <a:rPr lang="en">
                <a:solidFill>
                  <a:schemeClr val="dk1"/>
                </a:solidFill>
              </a:rPr>
              <a:t>This is the most important step, if done right and in time, can eliminate high risk vulnerabilities and stop costly breaches. But it requires SecOps and IT teams to work in concert, act on accurate intel, collaborate (without friction) using automated workflows and tools that enables them to respond faster.</a:t>
            </a:r>
            <a:endParaRPr>
              <a:solidFill>
                <a:schemeClr val="dk1"/>
              </a:solidFill>
            </a:endParaRPr>
          </a:p>
          <a:p>
            <a:pPr marL="0" lvl="0" indent="0" algn="l" rtl="0">
              <a:spcBef>
                <a:spcPts val="0"/>
              </a:spcBef>
              <a:spcAft>
                <a:spcPts val="1000"/>
              </a:spcAft>
              <a:buClr>
                <a:schemeClr val="dk1"/>
              </a:buClr>
              <a:buFont typeface="Arial"/>
              <a:buNone/>
            </a:pPr>
            <a:r>
              <a:rPr lang="en" b="1">
                <a:solidFill>
                  <a:schemeClr val="accent3"/>
                </a:solidFill>
              </a:rPr>
              <a:t>Crowdstrike: Drive collaborative response across IT &amp; security with integrated workflows, automation, and guided remediation</a:t>
            </a:r>
            <a:endParaRPr b="1">
              <a:solidFill>
                <a:schemeClr val="accent3"/>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dirty="0"/>
              <a:t>Metrics (Benefit statements) are aligned to Complete: 25K EPs</a:t>
            </a:r>
          </a:p>
          <a:p>
            <a:pPr marL="0" lv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4503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b="1" i="0" u="none" strike="noStrike" kern="1200" dirty="0">
                <a:solidFill>
                  <a:schemeClr val="tx1"/>
                </a:solidFill>
                <a:effectLst/>
                <a:latin typeface="+mn-lt"/>
                <a:ea typeface="+mn-ea"/>
                <a:cs typeface="+mn-cs"/>
              </a:rPr>
              <a:t>OPTION 2: No Premium Threat Intel included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95299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5"/>
        <p:cNvGrpSpPr/>
        <p:nvPr/>
      </p:nvGrpSpPr>
      <p:grpSpPr>
        <a:xfrm>
          <a:off x="0" y="0"/>
          <a:ext cx="0" cy="0"/>
          <a:chOff x="0" y="0"/>
          <a:chExt cx="0" cy="0"/>
        </a:xfrm>
      </p:grpSpPr>
      <p:sp>
        <p:nvSpPr>
          <p:cNvPr id="1886" name="Google Shape;1886;ge46b422cf2_0_2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87" name="Google Shape;1887;ge46b422cf2_0_2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900">
                <a:solidFill>
                  <a:srgbClr val="5D5D5D"/>
                </a:solidFill>
                <a:highlight>
                  <a:schemeClr val="lt1"/>
                </a:highlight>
                <a:latin typeface="Arial"/>
                <a:ea typeface="Arial"/>
                <a:cs typeface="Arial"/>
                <a:sym typeface="Arial"/>
              </a:rPr>
              <a:t>The CrowdStrike Falcon platform has revolutionized enterprise security for the cloud era. We were born in the cloud.  Our single lightweight-agent architecture leverages artificial intelligence (AI) and offers real-time protection and visibility across the enterprise, preventing attacks on endpoints and workloads on or off the network.</a:t>
            </a:r>
            <a:endParaRPr sz="1100">
              <a:solidFill>
                <a:srgbClr val="5D5D5D"/>
              </a:solidFill>
              <a:highlight>
                <a:schemeClr val="lt1"/>
              </a:highlight>
              <a:latin typeface="Arial"/>
              <a:ea typeface="Arial"/>
              <a:cs typeface="Arial"/>
              <a:sym typeface="Arial"/>
            </a:endParaRPr>
          </a:p>
          <a:p>
            <a:pPr marL="0" lvl="0" indent="0" algn="l" rtl="0">
              <a:lnSpc>
                <a:spcPct val="115000"/>
              </a:lnSpc>
              <a:spcBef>
                <a:spcPts val="0"/>
              </a:spcBef>
              <a:spcAft>
                <a:spcPts val="0"/>
              </a:spcAft>
              <a:buNone/>
            </a:pPr>
            <a:r>
              <a:rPr lang="en-US" sz="900">
                <a:highlight>
                  <a:schemeClr val="lt1"/>
                </a:highlight>
                <a:latin typeface="Arial"/>
                <a:ea typeface="Arial"/>
                <a:cs typeface="Arial"/>
                <a:sym typeface="Arial"/>
              </a:rPr>
              <a:t>We were finding that teams were </a:t>
            </a:r>
            <a:endParaRPr sz="900">
              <a:highlight>
                <a:schemeClr val="lt1"/>
              </a:highlight>
              <a:latin typeface="Arial"/>
              <a:ea typeface="Arial"/>
              <a:cs typeface="Arial"/>
              <a:sym typeface="Arial"/>
            </a:endParaRPr>
          </a:p>
          <a:p>
            <a:pPr marL="457200" lvl="0" indent="-285750" algn="l" rtl="0">
              <a:lnSpc>
                <a:spcPct val="115000"/>
              </a:lnSpc>
              <a:spcBef>
                <a:spcPts val="0"/>
              </a:spcBef>
              <a:spcAft>
                <a:spcPts val="0"/>
              </a:spcAft>
              <a:buClr>
                <a:schemeClr val="dk1"/>
              </a:buClr>
              <a:buSzPts val="900"/>
              <a:buChar char="●"/>
            </a:pPr>
            <a:r>
              <a:rPr lang="en-US" sz="900">
                <a:highlight>
                  <a:schemeClr val="lt1"/>
                </a:highlight>
                <a:latin typeface="Arial"/>
                <a:ea typeface="Arial"/>
                <a:cs typeface="Arial"/>
                <a:sym typeface="Arial"/>
              </a:rPr>
              <a:t>Orgs were frustrated with legacy security solutions,</a:t>
            </a:r>
            <a:endParaRPr sz="900">
              <a:highlight>
                <a:schemeClr val="lt1"/>
              </a:highlight>
              <a:latin typeface="Arial"/>
              <a:ea typeface="Arial"/>
              <a:cs typeface="Arial"/>
              <a:sym typeface="Arial"/>
            </a:endParaRPr>
          </a:p>
          <a:p>
            <a:pPr marL="457200" lvl="0" indent="-285750" algn="l" rtl="0">
              <a:lnSpc>
                <a:spcPct val="115000"/>
              </a:lnSpc>
              <a:spcBef>
                <a:spcPts val="0"/>
              </a:spcBef>
              <a:spcAft>
                <a:spcPts val="0"/>
              </a:spcAft>
              <a:buClr>
                <a:schemeClr val="dk1"/>
              </a:buClr>
              <a:buSzPts val="900"/>
              <a:buChar char="●"/>
            </a:pPr>
            <a:r>
              <a:rPr lang="en-US" sz="900">
                <a:highlight>
                  <a:schemeClr val="lt1"/>
                </a:highlight>
                <a:latin typeface="Arial"/>
                <a:ea typeface="Arial"/>
                <a:cs typeface="Arial"/>
                <a:sym typeface="Arial"/>
              </a:rPr>
              <a:t>How difficult they are to install and update, </a:t>
            </a:r>
            <a:endParaRPr sz="900">
              <a:highlight>
                <a:schemeClr val="lt1"/>
              </a:highlight>
              <a:latin typeface="Arial"/>
              <a:ea typeface="Arial"/>
              <a:cs typeface="Arial"/>
              <a:sym typeface="Arial"/>
            </a:endParaRPr>
          </a:p>
          <a:p>
            <a:pPr marL="457200" lvl="0" indent="-285750" algn="l" rtl="0">
              <a:lnSpc>
                <a:spcPct val="115000"/>
              </a:lnSpc>
              <a:spcBef>
                <a:spcPts val="0"/>
              </a:spcBef>
              <a:spcAft>
                <a:spcPts val="0"/>
              </a:spcAft>
              <a:buClr>
                <a:schemeClr val="dk1"/>
              </a:buClr>
              <a:buSzPts val="900"/>
              <a:buChar char="●"/>
            </a:pPr>
            <a:r>
              <a:rPr lang="en-US" sz="900">
                <a:highlight>
                  <a:schemeClr val="lt1"/>
                </a:highlight>
                <a:latin typeface="Arial"/>
                <a:ea typeface="Arial"/>
                <a:cs typeface="Arial"/>
                <a:sym typeface="Arial"/>
              </a:rPr>
              <a:t>how Ineffective they are against stopping attacks</a:t>
            </a:r>
            <a:endParaRPr sz="900">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900" b="1">
              <a:highlight>
                <a:schemeClr val="lt1"/>
              </a:highlight>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US" sz="900">
                <a:highlight>
                  <a:schemeClr val="lt1"/>
                </a:highlight>
                <a:latin typeface="Arial"/>
                <a:ea typeface="Arial"/>
                <a:cs typeface="Arial"/>
                <a:sym typeface="Arial"/>
              </a:rPr>
              <a:t>In today’s hybrid office model, security teams needed modern endpoint protection with the ability of performing forensic and recovery efforts remotely which is critical in today’s models where working from home is increasingly prevalent.</a:t>
            </a:r>
            <a:endParaRPr>
              <a:highlight>
                <a:schemeClr val="lt1"/>
              </a:highlight>
            </a:endParaRPr>
          </a:p>
          <a:p>
            <a:pPr marL="457200" lvl="0" indent="-228600" algn="l" rtl="0">
              <a:lnSpc>
                <a:spcPct val="100000"/>
              </a:lnSpc>
              <a:spcBef>
                <a:spcPts val="0"/>
              </a:spcBef>
              <a:spcAft>
                <a:spcPts val="0"/>
              </a:spcAft>
              <a:buSzPts val="1100"/>
              <a:buNone/>
            </a:pPr>
            <a:endParaRPr>
              <a:highlight>
                <a:schemeClr val="lt1"/>
              </a:highlight>
            </a:endParaRPr>
          </a:p>
        </p:txBody>
      </p:sp>
      <p:sp>
        <p:nvSpPr>
          <p:cNvPr id="1888" name="Google Shape;1888;ge46b422cf2_0_27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5"/>
        <p:cNvGrpSpPr/>
        <p:nvPr/>
      </p:nvGrpSpPr>
      <p:grpSpPr>
        <a:xfrm>
          <a:off x="0" y="0"/>
          <a:ext cx="0" cy="0"/>
          <a:chOff x="0" y="0"/>
          <a:chExt cx="0" cy="0"/>
        </a:xfrm>
      </p:grpSpPr>
      <p:sp>
        <p:nvSpPr>
          <p:cNvPr id="3616" name="Google Shape;3616;g1244350af9e_0_2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7" name="Google Shape;3617;g1244350af9e_0_2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Updated Nov 05 2021</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3618" name="Google Shape;3618;g1244350af9e_0_2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22</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4446AE-6BE4-9C4C-9E53-DB629F49D96E}" type="slidenum">
              <a:rPr lang="en-US" smtClean="0"/>
              <a:t>4</a:t>
            </a:fld>
            <a:endParaRPr lang="en-US"/>
          </a:p>
        </p:txBody>
      </p:sp>
    </p:spTree>
    <p:extLst>
      <p:ext uri="{BB962C8B-B14F-4D97-AF65-F5344CB8AC3E}">
        <p14:creationId xmlns:p14="http://schemas.microsoft.com/office/powerpoint/2010/main" val="2134309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Copyright </a:t>
            </a:r>
            <a:r>
              <a:rPr lang="en-US" b="1" dirty="0" err="1"/>
              <a:t>PresentationGo.com</a:t>
            </a:r>
            <a:r>
              <a:rPr lang="en-US" dirty="0"/>
              <a:t> – The free PowerPoint template library</a:t>
            </a:r>
          </a:p>
          <a:p>
            <a:endParaRPr lang="en-US" dirty="0"/>
          </a:p>
          <a:p>
            <a:pPr fontAlgn="base"/>
            <a:r>
              <a:rPr lang="en-US" dirty="0"/>
              <a:t>--NOTE didn’t put complete on MD (</a:t>
            </a:r>
            <a:r>
              <a:rPr lang="en-US" sz="1200" b="0" kern="1200" dirty="0">
                <a:solidFill>
                  <a:schemeClr val="tx1"/>
                </a:solidFill>
                <a:effectLst/>
                <a:latin typeface="+mn-lt"/>
                <a:ea typeface="+mn-ea"/>
                <a:cs typeface="+mn-cs"/>
              </a:rPr>
              <a:t>Maryland-National Capital Park and Planning Commission) </a:t>
            </a:r>
            <a:r>
              <a:rPr lang="en-US" dirty="0"/>
              <a:t>or NY (NYPA is Complete).  VA is booked to VITA </a:t>
            </a:r>
          </a:p>
          <a:p>
            <a:pPr fontAlgn="base"/>
            <a:r>
              <a:rPr lang="en-US" dirty="0"/>
              <a:t>--August 2022 added Complete to NE, WY, MO.  Removed Complete from OH &amp; removed HI as customer </a:t>
            </a:r>
          </a:p>
          <a:p>
            <a:pPr fontAlgn="base"/>
            <a:r>
              <a:rPr lang="en-US" dirty="0"/>
              <a:t>--November 22 added ID, TN, MT, did not add Complete to NY total now 40 states, Added IN &amp; MD (+Complete) to the Standardized list &amp; removed “Complete” as only a few sub agencies have it</a:t>
            </a:r>
          </a:p>
          <a:p>
            <a:pPr fontAlgn="base"/>
            <a:r>
              <a:rPr lang="en-US" dirty="0"/>
              <a:t>--February 23 added KY; added Complete to NC ; 41 States </a:t>
            </a:r>
          </a:p>
          <a:p>
            <a:pPr fontAlgn="base"/>
            <a:endParaRPr lang="en-US" dirty="0"/>
          </a:p>
          <a:p>
            <a:endParaRPr lang="en-US" dirty="0"/>
          </a:p>
          <a:p>
            <a:r>
              <a:rPr lang="en-US" dirty="0"/>
              <a:t>Colin C – 989 active customers</a:t>
            </a:r>
          </a:p>
          <a:p>
            <a:r>
              <a:rPr lang="en-US" dirty="0"/>
              <a:t>Tracey – 529 active customers</a:t>
            </a:r>
          </a:p>
          <a:p>
            <a:endParaRPr lang="en-US" dirty="0"/>
          </a:p>
          <a:p>
            <a:r>
              <a:rPr lang="en-US" dirty="0"/>
              <a:t>Date updated 11.2022</a:t>
            </a:r>
          </a:p>
        </p:txBody>
      </p:sp>
      <p:sp>
        <p:nvSpPr>
          <p:cNvPr id="4" name="Slide Number Placeholder 3"/>
          <p:cNvSpPr>
            <a:spLocks noGrp="1"/>
          </p:cNvSpPr>
          <p:nvPr>
            <p:ph type="sldNum" sz="quarter" idx="10"/>
          </p:nvPr>
        </p:nvSpPr>
        <p:spPr/>
        <p:txBody>
          <a:bodyPr/>
          <a:lstStyle/>
          <a:p>
            <a:fld id="{B68D2766-C49B-4C1A-9FEE-6F146754B02B}" type="slidenum">
              <a:rPr lang="en-US" smtClean="0"/>
              <a:t>5</a:t>
            </a:fld>
            <a:endParaRPr lang="en-US"/>
          </a:p>
        </p:txBody>
      </p:sp>
    </p:spTree>
    <p:extLst>
      <p:ext uri="{BB962C8B-B14F-4D97-AF65-F5344CB8AC3E}">
        <p14:creationId xmlns:p14="http://schemas.microsoft.com/office/powerpoint/2010/main" val="26892661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dirty="0">
                <a:solidFill>
                  <a:schemeClr val="tx1"/>
                </a:solidFill>
                <a:effectLst/>
                <a:latin typeface="+mn-lt"/>
                <a:ea typeface="+mn-ea"/>
                <a:cs typeface="+mn-cs"/>
              </a:rPr>
              <a:t>The CrowdStrike Falcon Platform delivers a unique combination of technology, intelligence, and expertise that together form a comprehensive platform for true end-to-end security. </a:t>
            </a:r>
            <a:endParaRPr lang="en-US" b="0" dirty="0">
              <a:effectLst/>
            </a:endParaRPr>
          </a:p>
          <a:p>
            <a:pPr rtl="0"/>
            <a:br>
              <a:rPr lang="en-US" b="0" dirty="0">
                <a:effectLst/>
              </a:rPr>
            </a:br>
            <a:r>
              <a:rPr lang="en-US" sz="1200" b="0" i="0" u="none" strike="noStrike" kern="1200" dirty="0">
                <a:solidFill>
                  <a:schemeClr val="tx1"/>
                </a:solidFill>
                <a:effectLst/>
                <a:latin typeface="+mn-lt"/>
                <a:ea typeface="+mn-ea"/>
                <a:cs typeface="+mn-cs"/>
              </a:rPr>
              <a:t>Falcon Complete adds to this, extending the value of the Falcon Platform. Leverage the same, industry-leading technology in a fully-managed offering with expert management, embedded threat hunting, monitoring, and end-to-end remediation. When Falcon Complete manages your Falcon instance, you can:</a:t>
            </a:r>
            <a:endParaRPr lang="en-US" b="0" dirty="0">
              <a:effectLst/>
            </a:endParaRP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Address a wide gamut of security challenges.</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Eliminate cost and complexity.</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Deploy groundbreaking security technology hassle-free. </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Gain proactive threat hunting to identify advanced threats.</a:t>
            </a:r>
          </a:p>
          <a:p>
            <a:pPr marL="628650" lvl="1" indent="-171450" rtl="0" fontAlgn="base">
              <a:buFont typeface="Arial" panose="020B0604020202020204" pitchFamily="34" charset="0"/>
              <a:buChar char="•"/>
            </a:pPr>
            <a:r>
              <a:rPr lang="en-US" sz="1200" b="0" i="0" u="none" strike="noStrike" kern="1200" dirty="0">
                <a:solidFill>
                  <a:schemeClr val="tx1"/>
                </a:solidFill>
                <a:effectLst/>
                <a:latin typeface="+mn-lt"/>
                <a:ea typeface="+mn-ea"/>
                <a:cs typeface="+mn-cs"/>
              </a:rPr>
              <a:t>Automatically perform surgical remediation (by Falcon Complete).</a:t>
            </a:r>
          </a:p>
          <a:p>
            <a:pPr rtl="0"/>
            <a:br>
              <a:rPr lang="en-US" b="0" dirty="0">
                <a:effectLst/>
              </a:rPr>
            </a:br>
            <a:r>
              <a:rPr lang="en-US" sz="1200" b="0" i="0" u="none" strike="noStrike" kern="1200" dirty="0">
                <a:solidFill>
                  <a:schemeClr val="tx1"/>
                </a:solidFill>
                <a:effectLst/>
                <a:latin typeface="+mn-lt"/>
                <a:ea typeface="+mn-ea"/>
                <a:cs typeface="+mn-cs"/>
              </a:rPr>
              <a:t>The power of the Falcon Platform along with the deep expertise of Falcon Complete: a powerful one-two combo that no other vendor can come close to rivaling.</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74446AE-6BE4-9C4C-9E53-DB629F49D96E}"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9304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r>
              <a:rPr lang="en-US" dirty="0"/>
              <a:t>Falcon Complete delivers the most effective MDR service on the market.</a:t>
            </a:r>
          </a:p>
          <a:p>
            <a:endParaRPr lang="en-US" dirty="0"/>
          </a:p>
          <a:p>
            <a:r>
              <a:rPr lang="en-US" dirty="0"/>
              <a:t>It starts with best-in-class detection of threats. Falcon Complete is built on the industry-leading Falcon platform, proven to detect all types of threats across the entire MITRE ATT&amp;CK lifecycle, from initial access to lateral movement, and beyond.</a:t>
            </a:r>
          </a:p>
          <a:p>
            <a:endParaRPr lang="en-US" dirty="0"/>
          </a:p>
          <a:p>
            <a:r>
              <a:rPr lang="en-US" dirty="0"/>
              <a:t>We augment that with Falcon OverWatch, our 24 x 7 team of elite human threat hunters. These experts are constantly hunting for hidden, sophisticated threats that are tailored to evade automated detection techniques. They find adversaries hiding in the woodwork, using techniques such as stolen credentials and living off the land with local admin tools to hide their activities. </a:t>
            </a:r>
          </a:p>
          <a:p>
            <a:endParaRPr lang="en-US" dirty="0"/>
          </a:p>
          <a:p>
            <a:r>
              <a:rPr lang="en-US" dirty="0"/>
              <a:t>This combination of human and machine-driven detection gives Falcon Complete the information they need to drive investigations and act.</a:t>
            </a:r>
          </a:p>
          <a:p>
            <a:endParaRPr lang="en-US" dirty="0"/>
          </a:p>
          <a:p>
            <a:r>
              <a:rPr lang="en-US" dirty="0"/>
              <a:t>Our team investigated and dispositions all alerts: high, medium, and low. Blocked and not-blocked. This ensure we can identify threats at the earliest possible moment, and minimize the potential for damage.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E74446AE-6BE4-9C4C-9E53-DB629F49D96E}" type="slidenum">
              <a:rPr lang="en-US" smtClean="0"/>
              <a:t>7</a:t>
            </a:fld>
            <a:endParaRPr lang="en-US"/>
          </a:p>
        </p:txBody>
      </p:sp>
    </p:spTree>
    <p:extLst>
      <p:ext uri="{BB962C8B-B14F-4D97-AF65-F5344CB8AC3E}">
        <p14:creationId xmlns:p14="http://schemas.microsoft.com/office/powerpoint/2010/main" val="2563480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operating model is the document that governs the actions of our Falcon Complete Team. This is completed during our onboarding session and is where you apply your prevention policies and sensor update policy, to the  asset zones you define. It’s important to note, this is an organic process that we continue to update and manage for you throughout the year. </a:t>
            </a:r>
          </a:p>
          <a:p>
            <a:endParaRPr lang="en-US" dirty="0"/>
          </a:p>
        </p:txBody>
      </p:sp>
      <p:sp>
        <p:nvSpPr>
          <p:cNvPr id="4" name="Slide Number Placeholder 3"/>
          <p:cNvSpPr>
            <a:spLocks noGrp="1"/>
          </p:cNvSpPr>
          <p:nvPr>
            <p:ph type="sldNum" sz="quarter" idx="5"/>
          </p:nvPr>
        </p:nvSpPr>
        <p:spPr/>
        <p:txBody>
          <a:bodyPr/>
          <a:lstStyle/>
          <a:p>
            <a:fld id="{E74446AE-6BE4-9C4C-9E53-DB629F49D96E}" type="slidenum">
              <a:rPr lang="en-US" smtClean="0"/>
              <a:t>8</a:t>
            </a:fld>
            <a:endParaRPr lang="en-US"/>
          </a:p>
        </p:txBody>
      </p:sp>
    </p:spTree>
    <p:extLst>
      <p:ext uri="{BB962C8B-B14F-4D97-AF65-F5344CB8AC3E}">
        <p14:creationId xmlns:p14="http://schemas.microsoft.com/office/powerpoint/2010/main" val="12222432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268605" algn="l" rtl="0">
              <a:lnSpc>
                <a:spcPct val="95000"/>
              </a:lnSpc>
              <a:spcBef>
                <a:spcPts val="800"/>
              </a:spcBef>
              <a:spcAft>
                <a:spcPts val="0"/>
              </a:spcAft>
              <a:buSzPts val="1400"/>
              <a:buChar char="▪"/>
            </a:pPr>
            <a:r>
              <a:rPr lang="en-US" b="0" i="0" dirty="0">
                <a:solidFill>
                  <a:srgbClr val="666666"/>
                </a:solidFill>
                <a:effectLst/>
                <a:latin typeface="neue-haas-grotesk-display"/>
              </a:rPr>
              <a:t>Falcon Flight Control makes it easy for State Governments to organize and manage security at scale by allowing the environment to be logically segmented </a:t>
            </a:r>
            <a:r>
              <a:rPr lang="en-US" dirty="0"/>
              <a:t>by Department, Agency, County, or Delivery Center</a:t>
            </a:r>
          </a:p>
          <a:p>
            <a:pPr marL="457200" lvl="1" indent="-268605" algn="l" rtl="0">
              <a:lnSpc>
                <a:spcPct val="95000"/>
              </a:lnSpc>
              <a:spcBef>
                <a:spcPts val="800"/>
              </a:spcBef>
              <a:spcAft>
                <a:spcPts val="0"/>
              </a:spcAft>
              <a:buSzPts val="1400"/>
              <a:buChar char="▪"/>
            </a:pPr>
            <a:r>
              <a:rPr lang="en-US" dirty="0"/>
              <a:t>Ability to manage Falcon At Scale</a:t>
            </a:r>
          </a:p>
          <a:p>
            <a:pPr marL="457200" marR="0" lvl="1" indent="-268605" algn="l" defTabSz="457200" rtl="0" eaLnBrk="1" fontAlgn="auto" latinLnBrk="0" hangingPunct="1">
              <a:lnSpc>
                <a:spcPct val="95000"/>
              </a:lnSpc>
              <a:spcBef>
                <a:spcPts val="800"/>
              </a:spcBef>
              <a:spcAft>
                <a:spcPts val="0"/>
              </a:spcAft>
              <a:buClrTx/>
              <a:buSzPts val="1400"/>
              <a:buFontTx/>
              <a:buChar char="▪"/>
              <a:tabLst/>
              <a:defRPr/>
            </a:pPr>
            <a:r>
              <a:rPr lang="en-US" dirty="0"/>
              <a:t>Segmentation of which analysts can access which hosts, upholds privacy and autonomy</a:t>
            </a:r>
          </a:p>
          <a:p>
            <a:pPr marL="0" marR="0" lvl="0" indent="-268605" algn="l" defTabSz="457200" rtl="0" eaLnBrk="1" fontAlgn="auto" latinLnBrk="0" hangingPunct="1">
              <a:lnSpc>
                <a:spcPct val="95000"/>
              </a:lnSpc>
              <a:spcBef>
                <a:spcPts val="800"/>
              </a:spcBef>
              <a:spcAft>
                <a:spcPts val="0"/>
              </a:spcAft>
              <a:buClrTx/>
              <a:buSzPts val="1400"/>
              <a:buFontTx/>
              <a:buChar char="▪"/>
              <a:tabLst/>
              <a:defRPr/>
            </a:pPr>
            <a:r>
              <a:rPr lang="en-US" dirty="0"/>
              <a:t>OA is given the capabilities to:</a:t>
            </a:r>
          </a:p>
          <a:p>
            <a:pPr marL="457200" marR="0" lvl="1" indent="-268605" algn="l" defTabSz="457200" rtl="0" eaLnBrk="1" fontAlgn="auto" latinLnBrk="0" hangingPunct="1">
              <a:lnSpc>
                <a:spcPct val="95000"/>
              </a:lnSpc>
              <a:spcBef>
                <a:spcPts val="800"/>
              </a:spcBef>
              <a:spcAft>
                <a:spcPts val="0"/>
              </a:spcAft>
              <a:buClrTx/>
              <a:buSzPts val="1400"/>
              <a:buFontTx/>
              <a:buChar char="▪"/>
              <a:tabLst/>
              <a:defRPr/>
            </a:pPr>
            <a:r>
              <a:rPr lang="en-US" dirty="0"/>
              <a:t>Have statewide visibility/read-only</a:t>
            </a:r>
          </a:p>
          <a:p>
            <a:pPr marL="457200" marR="0" lvl="1" indent="-268605" algn="l" defTabSz="457200" rtl="0" eaLnBrk="1" fontAlgn="auto" latinLnBrk="0" hangingPunct="1">
              <a:lnSpc>
                <a:spcPct val="95000"/>
              </a:lnSpc>
              <a:spcBef>
                <a:spcPts val="800"/>
              </a:spcBef>
              <a:spcAft>
                <a:spcPts val="0"/>
              </a:spcAft>
              <a:buClrTx/>
              <a:buSzPts val="1400"/>
              <a:buFontTx/>
              <a:buChar char="▪"/>
              <a:tabLst/>
              <a:defRPr/>
            </a:pPr>
            <a:r>
              <a:rPr lang="en-US" dirty="0"/>
              <a:t>Propagate baseline policies for Prevention, RTR, and Host updates</a:t>
            </a:r>
          </a:p>
          <a:p>
            <a:pPr marL="457200" marR="0" lvl="1" indent="-268605" algn="l" defTabSz="457200" rtl="0" eaLnBrk="1" fontAlgn="auto" latinLnBrk="0" hangingPunct="1">
              <a:lnSpc>
                <a:spcPct val="95000"/>
              </a:lnSpc>
              <a:spcBef>
                <a:spcPts val="800"/>
              </a:spcBef>
              <a:spcAft>
                <a:spcPts val="0"/>
              </a:spcAft>
              <a:buClrTx/>
              <a:buSzPts val="1400"/>
              <a:buFontTx/>
              <a:buChar char="▪"/>
              <a:tabLst/>
              <a:defRPr/>
            </a:pPr>
            <a:r>
              <a:rPr lang="en-US" dirty="0"/>
              <a:t>Flexibility to grant authority within multiple org structures</a:t>
            </a:r>
          </a:p>
          <a:p>
            <a:pPr marL="457200" lvl="1" indent="-268605" algn="l" rtl="0">
              <a:lnSpc>
                <a:spcPct val="95000"/>
              </a:lnSpc>
              <a:spcBef>
                <a:spcPts val="800"/>
              </a:spcBef>
              <a:spcAft>
                <a:spcPts val="0"/>
              </a:spcAft>
              <a:buSzPts val="1400"/>
              <a:buChar char="▪"/>
            </a:pPr>
            <a:endParaRPr lang="en-US" dirty="0"/>
          </a:p>
          <a:p>
            <a:pPr marL="457200" lvl="1" indent="-268605" algn="l" rtl="0">
              <a:lnSpc>
                <a:spcPct val="95000"/>
              </a:lnSpc>
              <a:spcBef>
                <a:spcPts val="800"/>
              </a:spcBef>
              <a:spcAft>
                <a:spcPts val="0"/>
              </a:spcAft>
              <a:buSzPts val="1400"/>
              <a:buChar char="▪"/>
            </a:pPr>
            <a:endParaRPr lang="en-US" dirty="0"/>
          </a:p>
          <a:p>
            <a:pPr marL="457200" lvl="1" indent="-268605" algn="l" rtl="0">
              <a:lnSpc>
                <a:spcPct val="95000"/>
              </a:lnSpc>
              <a:spcBef>
                <a:spcPts val="800"/>
              </a:spcBef>
              <a:spcAft>
                <a:spcPts val="0"/>
              </a:spcAft>
              <a:buSzPts val="1400"/>
              <a:buChar char="▪"/>
            </a:pPr>
            <a:endParaRPr lang="en-US" dirty="0"/>
          </a:p>
          <a:p>
            <a:pPr marL="457200" lvl="1" indent="-268605" algn="l" rtl="0">
              <a:lnSpc>
                <a:spcPct val="95000"/>
              </a:lnSpc>
              <a:spcBef>
                <a:spcPts val="800"/>
              </a:spcBef>
              <a:spcAft>
                <a:spcPts val="0"/>
              </a:spcAft>
              <a:buSzPts val="1400"/>
              <a:buChar char="▪"/>
            </a:pPr>
            <a:r>
              <a:rPr lang="en-US" dirty="0"/>
              <a:t>Falcon Complete</a:t>
            </a:r>
          </a:p>
          <a:p>
            <a:pPr marL="914400" lvl="2" indent="-268605" algn="l" rtl="0">
              <a:lnSpc>
                <a:spcPct val="95000"/>
              </a:lnSpc>
              <a:spcBef>
                <a:spcPts val="800"/>
              </a:spcBef>
              <a:spcAft>
                <a:spcPts val="0"/>
              </a:spcAft>
              <a:buSzPts val="1400"/>
              <a:buChar char="▪"/>
            </a:pPr>
            <a:r>
              <a:rPr lang="en-US" sz="1800" b="0" i="0" u="none" strike="noStrike" dirty="0">
                <a:solidFill>
                  <a:srgbClr val="000000"/>
                </a:solidFill>
                <a:effectLst/>
                <a:latin typeface="Calibri" panose="020F0502020204030204" pitchFamily="34" charset="0"/>
              </a:rPr>
              <a:t>Flight Control Model – This will ensure that Local Entities within the state will have NGAV/EDR, Threat Hunting and 24/7 Monitoring/Remediation. A difficulty many cities and counties face is hiring, training and retaining security talent, on top of maintaining a 24/7 posture. Falcon Complete alleviates these issues by providing a force multiplier. We will oversee configuration of the technology, management, monitoring and remediation on a 24/7 basis. </a:t>
            </a:r>
          </a:p>
          <a:p>
            <a:pPr marL="914400" lvl="2" indent="-268605" algn="l" rtl="0">
              <a:lnSpc>
                <a:spcPct val="95000"/>
              </a:lnSpc>
              <a:spcBef>
                <a:spcPts val="800"/>
              </a:spcBef>
              <a:spcAft>
                <a:spcPts val="0"/>
              </a:spcAft>
              <a:buSzPts val="1400"/>
              <a:buChar char="▪"/>
            </a:pPr>
            <a:r>
              <a:rPr lang="en-US" sz="1800" b="0" i="0" u="none" strike="noStrike" dirty="0">
                <a:solidFill>
                  <a:srgbClr val="000000"/>
                </a:solidFill>
                <a:effectLst/>
                <a:latin typeface="Calibri" panose="020F0502020204030204" pitchFamily="34" charset="0"/>
              </a:rPr>
              <a:t>Architecture - With the Flight Control Model, an agency within the State could adopt FC as a “master tenant” , then provide Falcon Complete to the top cities/counties. The master tenant would have overarching visibility to assist the Local entities, but each Local entity would still have their own FC CID(Op Model, App. B, etc.) With this model, the local entities have visibility into their own instance, their own runbooks and escalation pathways. Another key consideration for this will be structured onboarding for all of the Local entities included. Each FC CID will have an associated onboarding specialist that will transition to a Security Advisor. The States themselves would not be required to construct a detailed onboarding deployment strategy, we’ve already built that out in the Op Model! </a:t>
            </a:r>
            <a:endParaRPr lang="en-US" b="0" i="0" u="none" strike="noStrike" dirty="0">
              <a:solidFill>
                <a:srgbClr val="000000"/>
              </a:solidFill>
              <a:effectLst/>
              <a:latin typeface="Calibri" panose="020F0502020204030204" pitchFamily="34" charset="0"/>
            </a:endParaRPr>
          </a:p>
          <a:p>
            <a:pPr marL="457200" lvl="1" indent="-268605" algn="l" rtl="0">
              <a:lnSpc>
                <a:spcPct val="95000"/>
              </a:lnSpc>
              <a:spcBef>
                <a:spcPts val="800"/>
              </a:spcBef>
              <a:spcAft>
                <a:spcPts val="0"/>
              </a:spcAft>
              <a:buSzPts val="1400"/>
              <a:buChar char="▪"/>
            </a:pPr>
            <a:endParaRPr lang="en-US" dirty="0"/>
          </a:p>
        </p:txBody>
      </p:sp>
      <p:sp>
        <p:nvSpPr>
          <p:cNvPr id="4" name="Slide Number Placeholder 3"/>
          <p:cNvSpPr>
            <a:spLocks noGrp="1"/>
          </p:cNvSpPr>
          <p:nvPr>
            <p:ph type="sldNum" sz="quarter" idx="5"/>
          </p:nvPr>
        </p:nvSpPr>
        <p:spPr/>
        <p:txBody>
          <a:bodyPr/>
          <a:lstStyle/>
          <a:p>
            <a:fld id="{E74446AE-6BE4-9C4C-9E53-DB629F49D96E}" type="slidenum">
              <a:rPr lang="en-US" smtClean="0"/>
              <a:t>9</a:t>
            </a:fld>
            <a:endParaRPr lang="en-US"/>
          </a:p>
        </p:txBody>
      </p:sp>
    </p:spTree>
    <p:extLst>
      <p:ext uri="{BB962C8B-B14F-4D97-AF65-F5344CB8AC3E}">
        <p14:creationId xmlns:p14="http://schemas.microsoft.com/office/powerpoint/2010/main" val="2244380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4" name="Google Shape;47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5" name="Google Shape;475;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1655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6.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6.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jpg"/><Relationship Id="rId1" Type="http://schemas.openxmlformats.org/officeDocument/2006/relationships/slideMaster" Target="../slideMasters/slideMaster2.xml"/><Relationship Id="rId4" Type="http://schemas.openxmlformats.org/officeDocument/2006/relationships/image" Target="../media/image3.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g"/><Relationship Id="rId1" Type="http://schemas.openxmlformats.org/officeDocument/2006/relationships/slideMaster" Target="../slideMasters/slideMaster3.xml"/><Relationship Id="rId4" Type="http://schemas.openxmlformats.org/officeDocument/2006/relationships/image" Target="../media/image21.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9.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0.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1.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2.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3.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4.jp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 Black">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190C70-8FEA-D54A-B7D9-8E37558B4D23}"/>
              </a:ext>
            </a:extLst>
          </p:cNvPr>
          <p:cNvPicPr>
            <a:picLocks noChangeAspect="1"/>
          </p:cNvPicPr>
          <p:nvPr userDrawn="1"/>
        </p:nvPicPr>
        <p:blipFill rotWithShape="1">
          <a:blip r:embed="rId2"/>
          <a:srcRect l="8770" t="24511" r="20112" b="29207"/>
          <a:stretch/>
        </p:blipFill>
        <p:spPr>
          <a:xfrm>
            <a:off x="-1" y="0"/>
            <a:ext cx="9144002" cy="5143500"/>
          </a:xfrm>
          <a:prstGeom prst="rect">
            <a:avLst/>
          </a:prstGeom>
        </p:spPr>
      </p:pic>
      <p:sp>
        <p:nvSpPr>
          <p:cNvPr id="18" name="Text Placeholder 12"/>
          <p:cNvSpPr>
            <a:spLocks noGrp="1"/>
          </p:cNvSpPr>
          <p:nvPr>
            <p:ph type="body" sz="quarter" idx="11" hasCustomPrompt="1"/>
          </p:nvPr>
        </p:nvSpPr>
        <p:spPr>
          <a:xfrm>
            <a:off x="478427" y="4114056"/>
            <a:ext cx="5362259" cy="411290"/>
          </a:xfrm>
          <a:prstGeom prst="rect">
            <a:avLst/>
          </a:prstGeom>
        </p:spPr>
        <p:txBody>
          <a:bodyPr lIns="108000" anchor="t">
            <a:noAutofit/>
          </a:bodyPr>
          <a:lstStyle>
            <a:lvl1pPr marL="0" indent="0" algn="l">
              <a:lnSpc>
                <a:spcPct val="90000"/>
              </a:lnSpc>
              <a:spcBef>
                <a:spcPts val="0"/>
              </a:spcBef>
              <a:buNone/>
              <a:defRPr sz="1400" b="0" i="0" cap="all" baseline="0">
                <a:solidFill>
                  <a:schemeClr val="bg1"/>
                </a:solidFill>
                <a:latin typeface="Karla" charset="0"/>
                <a:ea typeface="Karla" charset="0"/>
                <a:cs typeface="Karla" charset="0"/>
              </a:defRPr>
            </a:lvl1pPr>
            <a:lvl2pPr marL="457200" indent="0">
              <a:lnSpc>
                <a:spcPct val="90000"/>
              </a:lnSpc>
              <a:buNone/>
              <a:defRPr sz="2400" b="1" i="0" cap="all" baseline="0">
                <a:solidFill>
                  <a:schemeClr val="bg1"/>
                </a:solidFill>
                <a:latin typeface="ITC Avant Garde Pro Bk" charset="0"/>
                <a:ea typeface="ITC Avant Garde Pro Bk" charset="0"/>
                <a:cs typeface="ITC Avant Garde Pro Bk" charset="0"/>
              </a:defRPr>
            </a:lvl2pPr>
            <a:lvl3pPr marL="914400" indent="0">
              <a:lnSpc>
                <a:spcPct val="90000"/>
              </a:lnSpc>
              <a:buNone/>
              <a:defRPr sz="2400" b="1" i="0" cap="all" baseline="0">
                <a:solidFill>
                  <a:schemeClr val="bg1"/>
                </a:solidFill>
                <a:latin typeface="ITC Avant Garde Pro Bk" charset="0"/>
                <a:ea typeface="ITC Avant Garde Pro Bk" charset="0"/>
                <a:cs typeface="ITC Avant Garde Pro Bk" charset="0"/>
              </a:defRPr>
            </a:lvl3pPr>
            <a:lvl4pPr marL="1371600" indent="0">
              <a:lnSpc>
                <a:spcPct val="90000"/>
              </a:lnSpc>
              <a:buNone/>
              <a:defRPr sz="2400" b="1" i="0" cap="all" baseline="0">
                <a:solidFill>
                  <a:schemeClr val="bg1"/>
                </a:solidFill>
                <a:latin typeface="ITC Avant Garde Pro Bk" charset="0"/>
                <a:ea typeface="ITC Avant Garde Pro Bk" charset="0"/>
                <a:cs typeface="ITC Avant Garde Pro Bk" charset="0"/>
              </a:defRPr>
            </a:lvl4pPr>
            <a:lvl5pPr marL="1828800" indent="0">
              <a:lnSpc>
                <a:spcPct val="90000"/>
              </a:lnSpc>
              <a:buNone/>
              <a:defRPr sz="2400" b="1" i="0" cap="all" baseline="0">
                <a:solidFill>
                  <a:schemeClr val="bg1"/>
                </a:solidFill>
                <a:latin typeface="ITC Avant Garde Pro Bk" charset="0"/>
                <a:ea typeface="ITC Avant Garde Pro Bk" charset="0"/>
                <a:cs typeface="ITC Avant Garde Pro Bk" charset="0"/>
              </a:defRPr>
            </a:lvl5pPr>
          </a:lstStyle>
          <a:p>
            <a:pPr lvl="0"/>
            <a:r>
              <a:rPr lang="en-CA" dirty="0"/>
              <a:t>PRESENTATION SUBTITLE</a:t>
            </a:r>
            <a:endParaRPr lang="en-US" dirty="0"/>
          </a:p>
        </p:txBody>
      </p:sp>
      <p:sp>
        <p:nvSpPr>
          <p:cNvPr id="4" name="Title 3">
            <a:extLst>
              <a:ext uri="{FF2B5EF4-FFF2-40B4-BE49-F238E27FC236}">
                <a16:creationId xmlns:a16="http://schemas.microsoft.com/office/drawing/2014/main" id="{2FE0C366-FEA7-5740-8D70-F7D3E9A95621}"/>
              </a:ext>
            </a:extLst>
          </p:cNvPr>
          <p:cNvSpPr>
            <a:spLocks noGrp="1"/>
          </p:cNvSpPr>
          <p:nvPr>
            <p:ph type="title" hasCustomPrompt="1"/>
          </p:nvPr>
        </p:nvSpPr>
        <p:spPr>
          <a:xfrm>
            <a:off x="474959" y="1935355"/>
            <a:ext cx="5357082" cy="1887452"/>
          </a:xfrm>
        </p:spPr>
        <p:txBody>
          <a:bodyPr anchor="b">
            <a:normAutofit/>
          </a:bodyPr>
          <a:lstStyle>
            <a:lvl1pPr algn="l">
              <a:lnSpc>
                <a:spcPct val="90000"/>
              </a:lnSpc>
              <a:defRPr sz="3200" b="1" i="0">
                <a:latin typeface="ITC Avant Garde Pro Md" panose="02000503030000020004" pitchFamily="2" charset="77"/>
              </a:defRPr>
            </a:lvl1pPr>
          </a:lstStyle>
          <a:p>
            <a:r>
              <a:rPr lang="en-US" dirty="0"/>
              <a:t>Presentation </a:t>
            </a:r>
            <a:br>
              <a:rPr lang="en-US" dirty="0"/>
            </a:br>
            <a:r>
              <a:rPr lang="en-US" dirty="0"/>
              <a:t>title</a:t>
            </a:r>
          </a:p>
        </p:txBody>
      </p:sp>
      <p:cxnSp>
        <p:nvCxnSpPr>
          <p:cNvPr id="33" name="Straight Connector 32">
            <a:extLst>
              <a:ext uri="{FF2B5EF4-FFF2-40B4-BE49-F238E27FC236}">
                <a16:creationId xmlns:a16="http://schemas.microsoft.com/office/drawing/2014/main" id="{F6181447-35F7-354F-99BB-EF973950AC06}"/>
              </a:ext>
            </a:extLst>
          </p:cNvPr>
          <p:cNvCxnSpPr>
            <a:cxnSpLocks/>
          </p:cNvCxnSpPr>
          <p:nvPr userDrawn="1"/>
        </p:nvCxnSpPr>
        <p:spPr>
          <a:xfrm>
            <a:off x="590294" y="3939193"/>
            <a:ext cx="52087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 name="Graphic 2">
            <a:extLst>
              <a:ext uri="{FF2B5EF4-FFF2-40B4-BE49-F238E27FC236}">
                <a16:creationId xmlns:a16="http://schemas.microsoft.com/office/drawing/2014/main" id="{8C8062AA-5D97-E448-8046-AD31F3635A8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35315" y="320814"/>
            <a:ext cx="1859041" cy="825561"/>
          </a:xfrm>
          <a:prstGeom prst="rect">
            <a:avLst/>
          </a:prstGeom>
        </p:spPr>
      </p:pic>
    </p:spTree>
    <p:extLst>
      <p:ext uri="{BB962C8B-B14F-4D97-AF65-F5344CB8AC3E}">
        <p14:creationId xmlns:p14="http://schemas.microsoft.com/office/powerpoint/2010/main" val="1142513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Full Photo With Text">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3A24BB48-340A-E44E-84C1-8AB04BB16C14}"/>
              </a:ext>
            </a:extLst>
          </p:cNvPr>
          <p:cNvSpPr>
            <a:spLocks noGrp="1"/>
          </p:cNvSpPr>
          <p:nvPr>
            <p:ph type="pic" sz="quarter" idx="12" hasCustomPrompt="1"/>
          </p:nvPr>
        </p:nvSpPr>
        <p:spPr>
          <a:xfrm>
            <a:off x="0" y="0"/>
            <a:ext cx="9144000" cy="5143500"/>
          </a:xfrm>
          <a:custGeom>
            <a:avLst/>
            <a:gdLst>
              <a:gd name="connsiteX0" fmla="*/ 290556 w 9144000"/>
              <a:gd name="connsiteY0" fmla="*/ 165548 h 5143500"/>
              <a:gd name="connsiteX1" fmla="*/ 290556 w 9144000"/>
              <a:gd name="connsiteY1" fmla="*/ 435837 h 5143500"/>
              <a:gd name="connsiteX2" fmla="*/ 1386998 w 9144000"/>
              <a:gd name="connsiteY2" fmla="*/ 435837 h 5143500"/>
              <a:gd name="connsiteX3" fmla="*/ 1386998 w 9144000"/>
              <a:gd name="connsiteY3" fmla="*/ 165548 h 5143500"/>
              <a:gd name="connsiteX4" fmla="*/ 0 w 9144000"/>
              <a:gd name="connsiteY4" fmla="*/ 0 h 5143500"/>
              <a:gd name="connsiteX5" fmla="*/ 9144000 w 9144000"/>
              <a:gd name="connsiteY5" fmla="*/ 0 h 5143500"/>
              <a:gd name="connsiteX6" fmla="*/ 9144000 w 9144000"/>
              <a:gd name="connsiteY6" fmla="*/ 5143500 h 5143500"/>
              <a:gd name="connsiteX7" fmla="*/ 9136534 w 9144000"/>
              <a:gd name="connsiteY7" fmla="*/ 5143500 h 5143500"/>
              <a:gd name="connsiteX8" fmla="*/ 9136534 w 9144000"/>
              <a:gd name="connsiteY8" fmla="*/ 3433989 h 5143500"/>
              <a:gd name="connsiteX9" fmla="*/ 7004453 w 9144000"/>
              <a:gd name="connsiteY9" fmla="*/ 3865128 h 5143500"/>
              <a:gd name="connsiteX10" fmla="*/ 1 w 9144000"/>
              <a:gd name="connsiteY10" fmla="*/ 3290505 h 5143500"/>
              <a:gd name="connsiteX11" fmla="*/ 1 w 9144000"/>
              <a:gd name="connsiteY11" fmla="*/ 5143500 h 5143500"/>
              <a:gd name="connsiteX12" fmla="*/ 0 w 9144000"/>
              <a:gd name="connsiteY12" fmla="*/ 5143500 h 5143500"/>
              <a:gd name="connsiteX13" fmla="*/ 0 w 9144000"/>
              <a:gd name="connsiteY13" fmla="*/ 795130 h 5143500"/>
              <a:gd name="connsiteX14" fmla="*/ 0 w 9144000"/>
              <a:gd name="connsiteY14" fmla="*/ 435837 h 5143500"/>
              <a:gd name="connsiteX15" fmla="*/ 262851 w 9144000"/>
              <a:gd name="connsiteY15" fmla="*/ 435837 h 5143500"/>
              <a:gd name="connsiteX16" fmla="*/ 262851 w 9144000"/>
              <a:gd name="connsiteY16" fmla="*/ 165548 h 5143500"/>
              <a:gd name="connsiteX17" fmla="*/ 0 w 9144000"/>
              <a:gd name="connsiteY17" fmla="*/ 165548 h 5143500"/>
              <a:gd name="connsiteX18" fmla="*/ 0 w 9144000"/>
              <a:gd name="connsiteY18" fmla="*/ 66156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4000" h="5143500">
                <a:moveTo>
                  <a:pt x="290556" y="165548"/>
                </a:moveTo>
                <a:lnTo>
                  <a:pt x="290556" y="435837"/>
                </a:lnTo>
                <a:lnTo>
                  <a:pt x="1386998" y="435837"/>
                </a:lnTo>
                <a:lnTo>
                  <a:pt x="1386998" y="165548"/>
                </a:lnTo>
                <a:close/>
                <a:moveTo>
                  <a:pt x="0" y="0"/>
                </a:moveTo>
                <a:lnTo>
                  <a:pt x="9144000" y="0"/>
                </a:lnTo>
                <a:lnTo>
                  <a:pt x="9144000" y="5143500"/>
                </a:lnTo>
                <a:lnTo>
                  <a:pt x="9136534" y="5143500"/>
                </a:lnTo>
                <a:lnTo>
                  <a:pt x="9136534" y="3433989"/>
                </a:lnTo>
                <a:lnTo>
                  <a:pt x="7004453" y="3865128"/>
                </a:lnTo>
                <a:lnTo>
                  <a:pt x="1" y="3290505"/>
                </a:lnTo>
                <a:lnTo>
                  <a:pt x="1" y="5143500"/>
                </a:lnTo>
                <a:lnTo>
                  <a:pt x="0" y="5143500"/>
                </a:lnTo>
                <a:lnTo>
                  <a:pt x="0" y="795130"/>
                </a:lnTo>
                <a:lnTo>
                  <a:pt x="0" y="435837"/>
                </a:lnTo>
                <a:lnTo>
                  <a:pt x="262851" y="435837"/>
                </a:lnTo>
                <a:lnTo>
                  <a:pt x="262851" y="165548"/>
                </a:lnTo>
                <a:lnTo>
                  <a:pt x="0" y="165548"/>
                </a:lnTo>
                <a:lnTo>
                  <a:pt x="0" y="66156"/>
                </a:lnTo>
                <a:close/>
              </a:path>
            </a:pathLst>
          </a:custGeom>
        </p:spPr>
        <p:txBody>
          <a:bodyPr wrap="square" anchor="ctr">
            <a:noAutofit/>
          </a:bodyPr>
          <a:lstStyle>
            <a:lvl1pPr marL="0" indent="0" algn="ctr">
              <a:buFont typeface="Arial" panose="020B0604020202020204" pitchFamily="34" charset="0"/>
              <a:buNone/>
              <a:defRPr/>
            </a:lvl1pPr>
          </a:lstStyle>
          <a:p>
            <a:r>
              <a:rPr lang="en-US" dirty="0"/>
              <a:t>Insert Photo Here</a:t>
            </a:r>
          </a:p>
        </p:txBody>
      </p:sp>
      <p:sp>
        <p:nvSpPr>
          <p:cNvPr id="16" name="Text Placeholder 15">
            <a:extLst>
              <a:ext uri="{FF2B5EF4-FFF2-40B4-BE49-F238E27FC236}">
                <a16:creationId xmlns:a16="http://schemas.microsoft.com/office/drawing/2014/main" id="{889BDEC0-592E-A640-B026-4C387EF8A335}"/>
              </a:ext>
            </a:extLst>
          </p:cNvPr>
          <p:cNvSpPr>
            <a:spLocks noGrp="1"/>
          </p:cNvSpPr>
          <p:nvPr>
            <p:ph type="body" sz="quarter" idx="15" hasCustomPrompt="1"/>
          </p:nvPr>
        </p:nvSpPr>
        <p:spPr>
          <a:xfrm>
            <a:off x="290556" y="4154761"/>
            <a:ext cx="5201805" cy="407559"/>
          </a:xfrm>
        </p:spPr>
        <p:txBody>
          <a:bodyPr lIns="0">
            <a:noAutofit/>
          </a:bodyPr>
          <a:lstStyle>
            <a:lvl1pPr marL="0" indent="0" algn="l">
              <a:lnSpc>
                <a:spcPct val="100000"/>
              </a:lnSpc>
              <a:spcBef>
                <a:spcPts val="0"/>
              </a:spcBef>
              <a:spcAft>
                <a:spcPts val="0"/>
              </a:spcAft>
              <a:buNone/>
              <a:defRPr sz="1200">
                <a:solidFill>
                  <a:schemeClr val="bg1"/>
                </a:solidFill>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sp>
        <p:nvSpPr>
          <p:cNvPr id="3" name="Footer Placeholder 2">
            <a:extLst>
              <a:ext uri="{FF2B5EF4-FFF2-40B4-BE49-F238E27FC236}">
                <a16:creationId xmlns:a16="http://schemas.microsoft.com/office/drawing/2014/main" id="{76E0507C-C07C-174E-8B19-AC8A0AA85699}"/>
              </a:ext>
            </a:extLst>
          </p:cNvPr>
          <p:cNvSpPr>
            <a:spLocks noGrp="1"/>
          </p:cNvSpPr>
          <p:nvPr>
            <p:ph type="ftr" sz="quarter" idx="10"/>
          </p:nvPr>
        </p:nvSpPr>
        <p:spPr/>
        <p:txBody>
          <a:bodyPr/>
          <a:lstStyle>
            <a:lvl1pPr>
              <a:defRPr>
                <a:solidFill>
                  <a:schemeClr val="bg1"/>
                </a:solidFill>
              </a:defRPr>
            </a:lvl1pPr>
          </a:lstStyle>
          <a:p>
            <a:r>
              <a:rPr lang="en-US"/>
              <a:t>CROWDSTRIKE</a:t>
            </a:r>
            <a:endParaRPr lang="en-US" dirty="0"/>
          </a:p>
        </p:txBody>
      </p:sp>
      <p:sp>
        <p:nvSpPr>
          <p:cNvPr id="17" name="Freeform 16">
            <a:extLst>
              <a:ext uri="{FF2B5EF4-FFF2-40B4-BE49-F238E27FC236}">
                <a16:creationId xmlns:a16="http://schemas.microsoft.com/office/drawing/2014/main" id="{35CF0CDA-22CE-3049-97B1-413F2962D9EA}"/>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solidFill>
                <a:schemeClr val="tx2"/>
              </a:solidFill>
            </a:endParaRPr>
          </a:p>
        </p:txBody>
      </p:sp>
      <p:sp>
        <p:nvSpPr>
          <p:cNvPr id="13" name="Text Placeholder 15">
            <a:extLst>
              <a:ext uri="{FF2B5EF4-FFF2-40B4-BE49-F238E27FC236}">
                <a16:creationId xmlns:a16="http://schemas.microsoft.com/office/drawing/2014/main" id="{0DDDD9AB-9AFE-3744-A4E2-44F88B3D3DE3}"/>
              </a:ext>
            </a:extLst>
          </p:cNvPr>
          <p:cNvSpPr>
            <a:spLocks noGrp="1"/>
          </p:cNvSpPr>
          <p:nvPr>
            <p:ph type="body" sz="quarter" idx="16" hasCustomPrompt="1"/>
          </p:nvPr>
        </p:nvSpPr>
        <p:spPr>
          <a:xfrm>
            <a:off x="290556" y="3620805"/>
            <a:ext cx="5201805" cy="548177"/>
          </a:xfrm>
        </p:spPr>
        <p:txBody>
          <a:bodyPr lIns="0" anchor="b">
            <a:noAutofit/>
          </a:bodyPr>
          <a:lstStyle>
            <a:lvl1pPr marL="0" indent="0" algn="l">
              <a:lnSpc>
                <a:spcPct val="100000"/>
              </a:lnSpc>
              <a:spcBef>
                <a:spcPts val="0"/>
              </a:spcBef>
              <a:spcAft>
                <a:spcPts val="0"/>
              </a:spcAft>
              <a:buNone/>
              <a:defRPr sz="1800" b="1">
                <a:solidFill>
                  <a:schemeClr val="bg1"/>
                </a:solidFill>
                <a:latin typeface="ITC Avant Garde Gothic Book" pitchFamily="2" charset="0"/>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grpSp>
        <p:nvGrpSpPr>
          <p:cNvPr id="29" name="Group 28">
            <a:extLst>
              <a:ext uri="{FF2B5EF4-FFF2-40B4-BE49-F238E27FC236}">
                <a16:creationId xmlns:a16="http://schemas.microsoft.com/office/drawing/2014/main" id="{7E3BC4D7-BF66-904C-B4BF-B5FA113BF1EC}"/>
              </a:ext>
            </a:extLst>
          </p:cNvPr>
          <p:cNvGrpSpPr/>
          <p:nvPr userDrawn="1"/>
        </p:nvGrpSpPr>
        <p:grpSpPr>
          <a:xfrm>
            <a:off x="0" y="165548"/>
            <a:ext cx="1386998" cy="270289"/>
            <a:chOff x="0" y="165548"/>
            <a:chExt cx="1386998" cy="270289"/>
          </a:xfrm>
        </p:grpSpPr>
        <p:sp>
          <p:nvSpPr>
            <p:cNvPr id="30" name="Rectangle 29">
              <a:extLst>
                <a:ext uri="{FF2B5EF4-FFF2-40B4-BE49-F238E27FC236}">
                  <a16:creationId xmlns:a16="http://schemas.microsoft.com/office/drawing/2014/main" id="{0EC779A9-0452-7848-A24C-45B883FA4A7C}"/>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31" name="Group 30">
              <a:extLst>
                <a:ext uri="{FF2B5EF4-FFF2-40B4-BE49-F238E27FC236}">
                  <a16:creationId xmlns:a16="http://schemas.microsoft.com/office/drawing/2014/main" id="{32BCB589-C884-0E4C-9E84-FD86F96C981C}"/>
                </a:ext>
              </a:extLst>
            </p:cNvPr>
            <p:cNvGrpSpPr/>
            <p:nvPr userDrawn="1"/>
          </p:nvGrpSpPr>
          <p:grpSpPr>
            <a:xfrm>
              <a:off x="290556" y="165548"/>
              <a:ext cx="1096442" cy="270289"/>
              <a:chOff x="575009" y="2399353"/>
              <a:chExt cx="2305674" cy="557505"/>
            </a:xfrm>
          </p:grpSpPr>
          <p:sp>
            <p:nvSpPr>
              <p:cNvPr id="32" name="Rectangle 31">
                <a:extLst>
                  <a:ext uri="{FF2B5EF4-FFF2-40B4-BE49-F238E27FC236}">
                    <a16:creationId xmlns:a16="http://schemas.microsoft.com/office/drawing/2014/main" id="{EC490DCE-05AC-D840-A6E0-56D8DF220C59}"/>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3" name="Graphic 32">
                <a:extLst>
                  <a:ext uri="{FF2B5EF4-FFF2-40B4-BE49-F238E27FC236}">
                    <a16:creationId xmlns:a16="http://schemas.microsoft.com/office/drawing/2014/main" id="{9465D9C4-7272-0949-BBCA-72294FD253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604511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Key Point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24" name="Text Placeholder 5">
            <a:extLst>
              <a:ext uri="{FF2B5EF4-FFF2-40B4-BE49-F238E27FC236}">
                <a16:creationId xmlns:a16="http://schemas.microsoft.com/office/drawing/2014/main" id="{1D763A7A-A849-F948-A328-6B85DC379659}"/>
              </a:ext>
            </a:extLst>
          </p:cNvPr>
          <p:cNvSpPr>
            <a:spLocks noGrp="1"/>
          </p:cNvSpPr>
          <p:nvPr>
            <p:ph type="body" sz="quarter" idx="36" hasCustomPrompt="1"/>
          </p:nvPr>
        </p:nvSpPr>
        <p:spPr>
          <a:xfrm>
            <a:off x="663575"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5" name="Text Placeholder 5">
            <a:extLst>
              <a:ext uri="{FF2B5EF4-FFF2-40B4-BE49-F238E27FC236}">
                <a16:creationId xmlns:a16="http://schemas.microsoft.com/office/drawing/2014/main" id="{ADF44505-B1C8-A248-B1D9-2429806652EA}"/>
              </a:ext>
            </a:extLst>
          </p:cNvPr>
          <p:cNvSpPr>
            <a:spLocks noGrp="1"/>
          </p:cNvSpPr>
          <p:nvPr>
            <p:ph type="body" sz="quarter" idx="38" hasCustomPrompt="1"/>
          </p:nvPr>
        </p:nvSpPr>
        <p:spPr>
          <a:xfrm>
            <a:off x="351555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6" name="Text Placeholder 5">
            <a:extLst>
              <a:ext uri="{FF2B5EF4-FFF2-40B4-BE49-F238E27FC236}">
                <a16:creationId xmlns:a16="http://schemas.microsoft.com/office/drawing/2014/main" id="{1CDED359-FB7D-544B-A391-0CFEF8112997}"/>
              </a:ext>
            </a:extLst>
          </p:cNvPr>
          <p:cNvSpPr>
            <a:spLocks noGrp="1"/>
          </p:cNvSpPr>
          <p:nvPr>
            <p:ph type="body" sz="quarter" idx="40" hasCustomPrompt="1"/>
          </p:nvPr>
        </p:nvSpPr>
        <p:spPr>
          <a:xfrm>
            <a:off x="634841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7" name="Text Placeholder 5">
            <a:extLst>
              <a:ext uri="{FF2B5EF4-FFF2-40B4-BE49-F238E27FC236}">
                <a16:creationId xmlns:a16="http://schemas.microsoft.com/office/drawing/2014/main" id="{1F80EA62-AF5E-A14F-9548-B852DFA75D57}"/>
              </a:ext>
            </a:extLst>
          </p:cNvPr>
          <p:cNvSpPr>
            <a:spLocks noGrp="1"/>
          </p:cNvSpPr>
          <p:nvPr>
            <p:ph type="body" sz="quarter" idx="42" hasCustomPrompt="1"/>
          </p:nvPr>
        </p:nvSpPr>
        <p:spPr>
          <a:xfrm>
            <a:off x="663575"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8" name="Text Placeholder 5">
            <a:extLst>
              <a:ext uri="{FF2B5EF4-FFF2-40B4-BE49-F238E27FC236}">
                <a16:creationId xmlns:a16="http://schemas.microsoft.com/office/drawing/2014/main" id="{9E4EC6F1-1DCB-AF48-AF9E-F4287AAAF0F9}"/>
              </a:ext>
            </a:extLst>
          </p:cNvPr>
          <p:cNvSpPr>
            <a:spLocks noGrp="1"/>
          </p:cNvSpPr>
          <p:nvPr>
            <p:ph type="body" sz="quarter" idx="44" hasCustomPrompt="1"/>
          </p:nvPr>
        </p:nvSpPr>
        <p:spPr>
          <a:xfrm>
            <a:off x="351555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9" name="Text Placeholder 5">
            <a:extLst>
              <a:ext uri="{FF2B5EF4-FFF2-40B4-BE49-F238E27FC236}">
                <a16:creationId xmlns:a16="http://schemas.microsoft.com/office/drawing/2014/main" id="{FD58C3F9-2F70-364E-B304-6E1F8DA326A0}"/>
              </a:ext>
            </a:extLst>
          </p:cNvPr>
          <p:cNvSpPr>
            <a:spLocks noGrp="1"/>
          </p:cNvSpPr>
          <p:nvPr>
            <p:ph type="body" sz="quarter" idx="46" hasCustomPrompt="1"/>
          </p:nvPr>
        </p:nvSpPr>
        <p:spPr>
          <a:xfrm>
            <a:off x="634841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30" name="Text Placeholder 15">
            <a:extLst>
              <a:ext uri="{FF2B5EF4-FFF2-40B4-BE49-F238E27FC236}">
                <a16:creationId xmlns:a16="http://schemas.microsoft.com/office/drawing/2014/main" id="{2C589F1D-026F-1D47-9BE5-CC363B852B39}"/>
              </a:ext>
            </a:extLst>
          </p:cNvPr>
          <p:cNvSpPr>
            <a:spLocks noGrp="1"/>
          </p:cNvSpPr>
          <p:nvPr>
            <p:ph type="body" sz="quarter" idx="29" hasCustomPrompt="1"/>
          </p:nvPr>
        </p:nvSpPr>
        <p:spPr>
          <a:xfrm>
            <a:off x="617088"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1" name="Text Placeholder 15">
            <a:extLst>
              <a:ext uri="{FF2B5EF4-FFF2-40B4-BE49-F238E27FC236}">
                <a16:creationId xmlns:a16="http://schemas.microsoft.com/office/drawing/2014/main" id="{405F2431-E26F-6941-9426-D8737B15D22F}"/>
              </a:ext>
            </a:extLst>
          </p:cNvPr>
          <p:cNvSpPr>
            <a:spLocks noGrp="1"/>
          </p:cNvSpPr>
          <p:nvPr>
            <p:ph type="body" sz="quarter" idx="37" hasCustomPrompt="1"/>
          </p:nvPr>
        </p:nvSpPr>
        <p:spPr>
          <a:xfrm>
            <a:off x="346906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2" name="Text Placeholder 15">
            <a:extLst>
              <a:ext uri="{FF2B5EF4-FFF2-40B4-BE49-F238E27FC236}">
                <a16:creationId xmlns:a16="http://schemas.microsoft.com/office/drawing/2014/main" id="{C404F174-4B3C-5C42-823D-A16CF11F243D}"/>
              </a:ext>
            </a:extLst>
          </p:cNvPr>
          <p:cNvSpPr>
            <a:spLocks noGrp="1"/>
          </p:cNvSpPr>
          <p:nvPr>
            <p:ph type="body" sz="quarter" idx="39" hasCustomPrompt="1"/>
          </p:nvPr>
        </p:nvSpPr>
        <p:spPr>
          <a:xfrm>
            <a:off x="630192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3" name="Text Placeholder 15">
            <a:extLst>
              <a:ext uri="{FF2B5EF4-FFF2-40B4-BE49-F238E27FC236}">
                <a16:creationId xmlns:a16="http://schemas.microsoft.com/office/drawing/2014/main" id="{5A75F8C2-1CF1-564E-869C-ACC5487B05D6}"/>
              </a:ext>
            </a:extLst>
          </p:cNvPr>
          <p:cNvSpPr>
            <a:spLocks noGrp="1"/>
          </p:cNvSpPr>
          <p:nvPr>
            <p:ph type="body" sz="quarter" idx="41" hasCustomPrompt="1"/>
          </p:nvPr>
        </p:nvSpPr>
        <p:spPr>
          <a:xfrm>
            <a:off x="617088"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4" name="Text Placeholder 15">
            <a:extLst>
              <a:ext uri="{FF2B5EF4-FFF2-40B4-BE49-F238E27FC236}">
                <a16:creationId xmlns:a16="http://schemas.microsoft.com/office/drawing/2014/main" id="{3EAE1FC0-8731-784E-BA3B-1D83BEA4E792}"/>
              </a:ext>
            </a:extLst>
          </p:cNvPr>
          <p:cNvSpPr>
            <a:spLocks noGrp="1"/>
          </p:cNvSpPr>
          <p:nvPr>
            <p:ph type="body" sz="quarter" idx="43" hasCustomPrompt="1"/>
          </p:nvPr>
        </p:nvSpPr>
        <p:spPr>
          <a:xfrm>
            <a:off x="346906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5" name="Text Placeholder 15">
            <a:extLst>
              <a:ext uri="{FF2B5EF4-FFF2-40B4-BE49-F238E27FC236}">
                <a16:creationId xmlns:a16="http://schemas.microsoft.com/office/drawing/2014/main" id="{AE465B49-E5F6-EA43-84A5-8E5949D89D84}"/>
              </a:ext>
            </a:extLst>
          </p:cNvPr>
          <p:cNvSpPr>
            <a:spLocks noGrp="1"/>
          </p:cNvSpPr>
          <p:nvPr>
            <p:ph type="body" sz="quarter" idx="45" hasCustomPrompt="1"/>
          </p:nvPr>
        </p:nvSpPr>
        <p:spPr>
          <a:xfrm>
            <a:off x="630192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40" name="Freeform 39">
            <a:extLst>
              <a:ext uri="{FF2B5EF4-FFF2-40B4-BE49-F238E27FC236}">
                <a16:creationId xmlns:a16="http://schemas.microsoft.com/office/drawing/2014/main" id="{2062D5A8-6AE4-E64F-8DCB-882B28B8A641}"/>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383926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Statistic">
    <p:spTree>
      <p:nvGrpSpPr>
        <p:cNvPr id="1" name=""/>
        <p:cNvGrpSpPr/>
        <p:nvPr/>
      </p:nvGrpSpPr>
      <p:grpSpPr>
        <a:xfrm>
          <a:off x="0" y="0"/>
          <a:ext cx="0" cy="0"/>
          <a:chOff x="0" y="0"/>
          <a:chExt cx="0" cy="0"/>
        </a:xfrm>
      </p:grpSpPr>
      <p:sp>
        <p:nvSpPr>
          <p:cNvPr id="9" name="Snip Diagonal Corner Rectangle 8">
            <a:extLst>
              <a:ext uri="{FF2B5EF4-FFF2-40B4-BE49-F238E27FC236}">
                <a16:creationId xmlns:a16="http://schemas.microsoft.com/office/drawing/2014/main" id="{AB999900-9C47-8F41-AAC9-EA9D62249D7D}"/>
              </a:ext>
            </a:extLst>
          </p:cNvPr>
          <p:cNvSpPr/>
          <p:nvPr userDrawn="1"/>
        </p:nvSpPr>
        <p:spPr>
          <a:xfrm>
            <a:off x="290556" y="1649897"/>
            <a:ext cx="265848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nip Diagonal Corner Rectangle 15">
            <a:extLst>
              <a:ext uri="{FF2B5EF4-FFF2-40B4-BE49-F238E27FC236}">
                <a16:creationId xmlns:a16="http://schemas.microsoft.com/office/drawing/2014/main" id="{8651E154-4B84-B242-A20D-BE4946966D45}"/>
              </a:ext>
            </a:extLst>
          </p:cNvPr>
          <p:cNvSpPr/>
          <p:nvPr userDrawn="1"/>
        </p:nvSpPr>
        <p:spPr>
          <a:xfrm>
            <a:off x="6222451" y="1649897"/>
            <a:ext cx="265869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19" name="Snip Diagonal Corner Rectangle 18">
            <a:extLst>
              <a:ext uri="{FF2B5EF4-FFF2-40B4-BE49-F238E27FC236}">
                <a16:creationId xmlns:a16="http://schemas.microsoft.com/office/drawing/2014/main" id="{519F7B1B-6B24-5044-B757-B1C1DC754171}"/>
              </a:ext>
            </a:extLst>
          </p:cNvPr>
          <p:cNvSpPr/>
          <p:nvPr userDrawn="1"/>
        </p:nvSpPr>
        <p:spPr>
          <a:xfrm>
            <a:off x="3242636" y="1649897"/>
            <a:ext cx="2658486" cy="2536692"/>
          </a:xfrm>
          <a:prstGeom prst="snip2Diag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290556" y="550030"/>
            <a:ext cx="8590591" cy="702686"/>
          </a:xfrm>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12" name="Text Placeholder 4">
            <a:extLst>
              <a:ext uri="{FF2B5EF4-FFF2-40B4-BE49-F238E27FC236}">
                <a16:creationId xmlns:a16="http://schemas.microsoft.com/office/drawing/2014/main" id="{E0ADBCD1-D73E-5F48-BB74-303D71C366EB}"/>
              </a:ext>
            </a:extLst>
          </p:cNvPr>
          <p:cNvSpPr>
            <a:spLocks noGrp="1"/>
          </p:cNvSpPr>
          <p:nvPr>
            <p:ph type="body" sz="quarter" idx="26" hasCustomPrompt="1"/>
          </p:nvPr>
        </p:nvSpPr>
        <p:spPr>
          <a:xfrm>
            <a:off x="479528" y="2016579"/>
            <a:ext cx="2280542" cy="963385"/>
          </a:xfrm>
        </p:spPr>
        <p:txBody>
          <a:bodyPr tIns="180000" bIns="0" anchor="ctr">
            <a:normAutofit/>
          </a:bodyPr>
          <a:lstStyle>
            <a:lvl1pPr marL="0" indent="0">
              <a:lnSpc>
                <a:spcPct val="90000"/>
              </a:lnSpc>
              <a:spcBef>
                <a:spcPts val="0"/>
              </a:spcBef>
              <a:buNone/>
              <a:defRPr sz="6000" b="1" i="0">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3" name="Text Placeholder 14">
            <a:extLst>
              <a:ext uri="{FF2B5EF4-FFF2-40B4-BE49-F238E27FC236}">
                <a16:creationId xmlns:a16="http://schemas.microsoft.com/office/drawing/2014/main" id="{F322D82D-1611-054B-BCF3-7A9CFB95157A}"/>
              </a:ext>
            </a:extLst>
          </p:cNvPr>
          <p:cNvSpPr>
            <a:spLocks noGrp="1"/>
          </p:cNvSpPr>
          <p:nvPr>
            <p:ph type="body" sz="quarter" idx="27" hasCustomPrompt="1"/>
          </p:nvPr>
        </p:nvSpPr>
        <p:spPr>
          <a:xfrm>
            <a:off x="47930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14" name="Text Placeholder 4">
            <a:extLst>
              <a:ext uri="{FF2B5EF4-FFF2-40B4-BE49-F238E27FC236}">
                <a16:creationId xmlns:a16="http://schemas.microsoft.com/office/drawing/2014/main" id="{34B1A766-FA47-E045-94FB-3F496087049A}"/>
              </a:ext>
            </a:extLst>
          </p:cNvPr>
          <p:cNvSpPr>
            <a:spLocks noGrp="1"/>
          </p:cNvSpPr>
          <p:nvPr>
            <p:ph type="body" sz="quarter" idx="28" hasCustomPrompt="1"/>
          </p:nvPr>
        </p:nvSpPr>
        <p:spPr>
          <a:xfrm>
            <a:off x="3431608" y="2016579"/>
            <a:ext cx="2280542" cy="963385"/>
          </a:xfrm>
        </p:spPr>
        <p:txBody>
          <a:bodyPr tIns="180000" bIns="0" anchor="ctr">
            <a:normAutofit/>
          </a:bodyPr>
          <a:lstStyle>
            <a:lvl1pPr marL="0" indent="0">
              <a:lnSpc>
                <a:spcPct val="90000"/>
              </a:lnSpc>
              <a:spcBef>
                <a:spcPts val="0"/>
              </a:spcBef>
              <a:buNone/>
              <a:defRPr sz="6000" b="1" i="0">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5" name="Text Placeholder 14">
            <a:extLst>
              <a:ext uri="{FF2B5EF4-FFF2-40B4-BE49-F238E27FC236}">
                <a16:creationId xmlns:a16="http://schemas.microsoft.com/office/drawing/2014/main" id="{7C03C03D-FCA9-DE4B-B7E1-B7B4C6A2E25E}"/>
              </a:ext>
            </a:extLst>
          </p:cNvPr>
          <p:cNvSpPr>
            <a:spLocks noGrp="1"/>
          </p:cNvSpPr>
          <p:nvPr>
            <p:ph type="body" sz="quarter" idx="29" hasCustomPrompt="1"/>
          </p:nvPr>
        </p:nvSpPr>
        <p:spPr>
          <a:xfrm>
            <a:off x="343138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17" name="Text Placeholder 4">
            <a:extLst>
              <a:ext uri="{FF2B5EF4-FFF2-40B4-BE49-F238E27FC236}">
                <a16:creationId xmlns:a16="http://schemas.microsoft.com/office/drawing/2014/main" id="{34BC9FA6-EBFB-8041-83B1-29E839FF839A}"/>
              </a:ext>
            </a:extLst>
          </p:cNvPr>
          <p:cNvSpPr>
            <a:spLocks noGrp="1"/>
          </p:cNvSpPr>
          <p:nvPr>
            <p:ph type="body" sz="quarter" idx="30" hasCustomPrompt="1"/>
          </p:nvPr>
        </p:nvSpPr>
        <p:spPr>
          <a:xfrm>
            <a:off x="6411528" y="2016579"/>
            <a:ext cx="2280542" cy="963385"/>
          </a:xfrm>
        </p:spPr>
        <p:txBody>
          <a:bodyPr tIns="180000" bIns="0" anchor="ctr">
            <a:normAutofit/>
          </a:bodyPr>
          <a:lstStyle>
            <a:lvl1pPr marL="0" indent="0">
              <a:lnSpc>
                <a:spcPct val="90000"/>
              </a:lnSpc>
              <a:spcBef>
                <a:spcPts val="0"/>
              </a:spcBef>
              <a:buNone/>
              <a:defRPr sz="6000" b="1" i="0">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8" name="Text Placeholder 14">
            <a:extLst>
              <a:ext uri="{FF2B5EF4-FFF2-40B4-BE49-F238E27FC236}">
                <a16:creationId xmlns:a16="http://schemas.microsoft.com/office/drawing/2014/main" id="{7DE50CA3-5382-4E4E-9114-437A6A29E48B}"/>
              </a:ext>
            </a:extLst>
          </p:cNvPr>
          <p:cNvSpPr>
            <a:spLocks noGrp="1"/>
          </p:cNvSpPr>
          <p:nvPr>
            <p:ph type="body" sz="quarter" idx="31" hasCustomPrompt="1"/>
          </p:nvPr>
        </p:nvSpPr>
        <p:spPr>
          <a:xfrm>
            <a:off x="641130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32" name="Freeform 31">
            <a:extLst>
              <a:ext uri="{FF2B5EF4-FFF2-40B4-BE49-F238E27FC236}">
                <a16:creationId xmlns:a16="http://schemas.microsoft.com/office/drawing/2014/main" id="{2A137923-CAB9-B741-8FCD-4B6FA4F212EC}"/>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5073333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81DE-B6C6-F847-92C0-310D6969406B}"/>
              </a:ext>
            </a:extLst>
          </p:cNvPr>
          <p:cNvSpPr>
            <a:spLocks noGrp="1"/>
          </p:cNvSpPr>
          <p:nvPr>
            <p:ph type="title" hasCustomPrompt="1"/>
          </p:nvPr>
        </p:nvSpPr>
        <p:spPr/>
        <p:txBody>
          <a:bodyPr/>
          <a:lstStyle>
            <a:lvl1pPr algn="ctr">
              <a:defRPr/>
            </a:lvl1pPr>
          </a:lstStyle>
          <a:p>
            <a:r>
              <a:rPr lang="en-US" dirty="0"/>
              <a:t>Add title</a:t>
            </a:r>
          </a:p>
        </p:txBody>
      </p:sp>
      <p:sp>
        <p:nvSpPr>
          <p:cNvPr id="4" name="Footer Placeholder 3">
            <a:extLst>
              <a:ext uri="{FF2B5EF4-FFF2-40B4-BE49-F238E27FC236}">
                <a16:creationId xmlns:a16="http://schemas.microsoft.com/office/drawing/2014/main" id="{8313F9FD-5F11-4A4C-B71E-82FA923DF14E}"/>
              </a:ext>
            </a:extLst>
          </p:cNvPr>
          <p:cNvSpPr>
            <a:spLocks noGrp="1"/>
          </p:cNvSpPr>
          <p:nvPr>
            <p:ph type="ftr" sz="quarter" idx="10"/>
          </p:nvPr>
        </p:nvSpPr>
        <p:spPr/>
        <p:txBody>
          <a:bodyPr/>
          <a:lstStyle/>
          <a:p>
            <a:r>
              <a:rPr lang="en-US"/>
              <a:t>CROWDSTRIKE</a:t>
            </a:r>
            <a:endParaRPr lang="en-US" dirty="0"/>
          </a:p>
        </p:txBody>
      </p:sp>
      <p:sp>
        <p:nvSpPr>
          <p:cNvPr id="17" name="Freeform 16">
            <a:extLst>
              <a:ext uri="{FF2B5EF4-FFF2-40B4-BE49-F238E27FC236}">
                <a16:creationId xmlns:a16="http://schemas.microsoft.com/office/drawing/2014/main" id="{BF1A8F8A-6B8C-2747-B649-C1BA6D9BED0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5691578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 B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DD2466-3E29-9545-A9E6-828B1C4676D6}"/>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55B47F01-4A28-4146-90C0-EBDF59EAFE87}"/>
              </a:ext>
            </a:extLst>
          </p:cNvPr>
          <p:cNvGrpSpPr/>
          <p:nvPr userDrawn="1"/>
        </p:nvGrpSpPr>
        <p:grpSpPr>
          <a:xfrm>
            <a:off x="0" y="165548"/>
            <a:ext cx="1386998" cy="270289"/>
            <a:chOff x="0" y="165548"/>
            <a:chExt cx="1386998" cy="270289"/>
          </a:xfrm>
        </p:grpSpPr>
        <p:sp>
          <p:nvSpPr>
            <p:cNvPr id="12" name="Rectangle 11">
              <a:extLst>
                <a:ext uri="{FF2B5EF4-FFF2-40B4-BE49-F238E27FC236}">
                  <a16:creationId xmlns:a16="http://schemas.microsoft.com/office/drawing/2014/main" id="{5428B24B-E7BE-F54C-9E57-91C800B3EA82}"/>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3" name="Group 12">
              <a:extLst>
                <a:ext uri="{FF2B5EF4-FFF2-40B4-BE49-F238E27FC236}">
                  <a16:creationId xmlns:a16="http://schemas.microsoft.com/office/drawing/2014/main" id="{FC0EF80A-5B85-2B42-A21A-959EC1AE5985}"/>
                </a:ext>
              </a:extLst>
            </p:cNvPr>
            <p:cNvGrpSpPr/>
            <p:nvPr userDrawn="1"/>
          </p:nvGrpSpPr>
          <p:grpSpPr>
            <a:xfrm>
              <a:off x="290556" y="165548"/>
              <a:ext cx="1096442" cy="270289"/>
              <a:chOff x="575009" y="2399353"/>
              <a:chExt cx="2305674" cy="557505"/>
            </a:xfrm>
          </p:grpSpPr>
          <p:sp>
            <p:nvSpPr>
              <p:cNvPr id="15" name="Rectangle 14">
                <a:extLst>
                  <a:ext uri="{FF2B5EF4-FFF2-40B4-BE49-F238E27FC236}">
                    <a16:creationId xmlns:a16="http://schemas.microsoft.com/office/drawing/2014/main" id="{E87B1E7A-CC53-604B-8688-FC24F95CE876}"/>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16" name="Graphic 15">
                <a:extLst>
                  <a:ext uri="{FF2B5EF4-FFF2-40B4-BE49-F238E27FC236}">
                    <a16:creationId xmlns:a16="http://schemas.microsoft.com/office/drawing/2014/main" id="{17E5E603-2185-E048-9839-395CFFD7C0B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6570419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 W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8A1407-8987-A04E-B7FC-10910A64BDE3}"/>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AA62E0D3-21A9-9C43-A0EB-08A2E0A644DD}"/>
              </a:ext>
            </a:extLst>
          </p:cNvPr>
          <p:cNvGrpSpPr/>
          <p:nvPr userDrawn="1"/>
        </p:nvGrpSpPr>
        <p:grpSpPr>
          <a:xfrm>
            <a:off x="0" y="165548"/>
            <a:ext cx="1386998" cy="270289"/>
            <a:chOff x="0" y="165548"/>
            <a:chExt cx="1386998" cy="270289"/>
          </a:xfrm>
        </p:grpSpPr>
        <p:sp>
          <p:nvSpPr>
            <p:cNvPr id="12" name="Rectangle 11">
              <a:extLst>
                <a:ext uri="{FF2B5EF4-FFF2-40B4-BE49-F238E27FC236}">
                  <a16:creationId xmlns:a16="http://schemas.microsoft.com/office/drawing/2014/main" id="{E2BB5278-9ABB-CE40-B333-65E5068BEF70}"/>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3" name="Group 12">
              <a:extLst>
                <a:ext uri="{FF2B5EF4-FFF2-40B4-BE49-F238E27FC236}">
                  <a16:creationId xmlns:a16="http://schemas.microsoft.com/office/drawing/2014/main" id="{A9A66719-40E0-AA45-B9C6-5ABEAE931B06}"/>
                </a:ext>
              </a:extLst>
            </p:cNvPr>
            <p:cNvGrpSpPr/>
            <p:nvPr userDrawn="1"/>
          </p:nvGrpSpPr>
          <p:grpSpPr>
            <a:xfrm>
              <a:off x="290556" y="165548"/>
              <a:ext cx="1096442" cy="270289"/>
              <a:chOff x="575009" y="2399353"/>
              <a:chExt cx="2305674" cy="557505"/>
            </a:xfrm>
          </p:grpSpPr>
          <p:sp>
            <p:nvSpPr>
              <p:cNvPr id="15" name="Rectangle 14">
                <a:extLst>
                  <a:ext uri="{FF2B5EF4-FFF2-40B4-BE49-F238E27FC236}">
                    <a16:creationId xmlns:a16="http://schemas.microsoft.com/office/drawing/2014/main" id="{21B4DD08-860C-7C4A-8D2B-BF4211B21C04}"/>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16" name="Graphic 15">
                <a:extLst>
                  <a:ext uri="{FF2B5EF4-FFF2-40B4-BE49-F238E27FC236}">
                    <a16:creationId xmlns:a16="http://schemas.microsoft.com/office/drawing/2014/main" id="{F039E2E6-92DB-9B4A-8C64-5A832D2584C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5255670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 Claw">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65BDEF-0EB3-6645-BDEF-056089C77F6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11" name="Group 10">
            <a:extLst>
              <a:ext uri="{FF2B5EF4-FFF2-40B4-BE49-F238E27FC236}">
                <a16:creationId xmlns:a16="http://schemas.microsoft.com/office/drawing/2014/main" id="{64B8C90A-0386-D147-AD32-2E344DFC4BE3}"/>
              </a:ext>
            </a:extLst>
          </p:cNvPr>
          <p:cNvGrpSpPr/>
          <p:nvPr userDrawn="1"/>
        </p:nvGrpSpPr>
        <p:grpSpPr>
          <a:xfrm>
            <a:off x="0" y="165548"/>
            <a:ext cx="1386998" cy="270289"/>
            <a:chOff x="0" y="165548"/>
            <a:chExt cx="1386998" cy="270289"/>
          </a:xfrm>
        </p:grpSpPr>
        <p:sp>
          <p:nvSpPr>
            <p:cNvPr id="12" name="Rectangle 11">
              <a:extLst>
                <a:ext uri="{FF2B5EF4-FFF2-40B4-BE49-F238E27FC236}">
                  <a16:creationId xmlns:a16="http://schemas.microsoft.com/office/drawing/2014/main" id="{D928EA0B-E5FF-994D-86A5-52E9BD2C4403}"/>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3" name="Group 12">
              <a:extLst>
                <a:ext uri="{FF2B5EF4-FFF2-40B4-BE49-F238E27FC236}">
                  <a16:creationId xmlns:a16="http://schemas.microsoft.com/office/drawing/2014/main" id="{890027DC-0577-D144-9EFE-0906F478BDA5}"/>
                </a:ext>
              </a:extLst>
            </p:cNvPr>
            <p:cNvGrpSpPr/>
            <p:nvPr userDrawn="1"/>
          </p:nvGrpSpPr>
          <p:grpSpPr>
            <a:xfrm>
              <a:off x="290556" y="165548"/>
              <a:ext cx="1096442" cy="270289"/>
              <a:chOff x="575009" y="2399353"/>
              <a:chExt cx="2305674" cy="557505"/>
            </a:xfrm>
          </p:grpSpPr>
          <p:sp>
            <p:nvSpPr>
              <p:cNvPr id="15" name="Rectangle 14">
                <a:extLst>
                  <a:ext uri="{FF2B5EF4-FFF2-40B4-BE49-F238E27FC236}">
                    <a16:creationId xmlns:a16="http://schemas.microsoft.com/office/drawing/2014/main" id="{5209DE9B-70EE-AD4C-B65E-5E05E4656EF1}"/>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16" name="Graphic 15">
                <a:extLst>
                  <a:ext uri="{FF2B5EF4-FFF2-40B4-BE49-F238E27FC236}">
                    <a16:creationId xmlns:a16="http://schemas.microsoft.com/office/drawing/2014/main" id="{C9499DFE-E0FE-F541-B235-15EF6BF886E3}"/>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90890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Black - Beak">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C19B585-3C6E-F241-AB94-9D8984103535}"/>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8" name="Text Placeholder 14">
            <a:extLst>
              <a:ext uri="{FF2B5EF4-FFF2-40B4-BE49-F238E27FC236}">
                <a16:creationId xmlns:a16="http://schemas.microsoft.com/office/drawing/2014/main" id="{8A685C12-525A-1640-BD36-42FBBFDD9A72}"/>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bg1"/>
                </a:solidFill>
                <a:latin typeface="ITC Avant Garde Pro Md" panose="02000503030000020004" pitchFamily="2" charset="77"/>
              </a:defRPr>
            </a:lvl1pPr>
          </a:lstStyle>
          <a:p>
            <a:pPr lvl="0"/>
            <a:r>
              <a:rPr lang="en-US" dirty="0"/>
              <a:t>Divider slide title</a:t>
            </a:r>
          </a:p>
        </p:txBody>
      </p:sp>
      <p:grpSp>
        <p:nvGrpSpPr>
          <p:cNvPr id="14" name="Group 13">
            <a:extLst>
              <a:ext uri="{FF2B5EF4-FFF2-40B4-BE49-F238E27FC236}">
                <a16:creationId xmlns:a16="http://schemas.microsoft.com/office/drawing/2014/main" id="{883F3B95-07CF-F74C-8435-3AB1C00FE3BE}"/>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3C98D50A-E52F-8A41-A48D-AA788962DDF0}"/>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7" name="Group 16">
              <a:extLst>
                <a:ext uri="{FF2B5EF4-FFF2-40B4-BE49-F238E27FC236}">
                  <a16:creationId xmlns:a16="http://schemas.microsoft.com/office/drawing/2014/main" id="{43C62BDC-926F-FF43-8FF5-AC6637897D16}"/>
                </a:ext>
              </a:extLst>
            </p:cNvPr>
            <p:cNvGrpSpPr/>
            <p:nvPr userDrawn="1"/>
          </p:nvGrpSpPr>
          <p:grpSpPr>
            <a:xfrm>
              <a:off x="290556" y="165548"/>
              <a:ext cx="1096442" cy="270289"/>
              <a:chOff x="575009" y="2399353"/>
              <a:chExt cx="2305674" cy="557505"/>
            </a:xfrm>
          </p:grpSpPr>
          <p:sp>
            <p:nvSpPr>
              <p:cNvPr id="19" name="Rectangle 18">
                <a:extLst>
                  <a:ext uri="{FF2B5EF4-FFF2-40B4-BE49-F238E27FC236}">
                    <a16:creationId xmlns:a16="http://schemas.microsoft.com/office/drawing/2014/main" id="{86E4E1BA-3DCF-9B41-BC2E-F76A88A8CCBB}"/>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0" name="Graphic 19">
                <a:extLst>
                  <a:ext uri="{FF2B5EF4-FFF2-40B4-BE49-F238E27FC236}">
                    <a16:creationId xmlns:a16="http://schemas.microsoft.com/office/drawing/2014/main" id="{C85F13F0-6046-9D44-A81A-8577EFDC410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519297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Divider Black - Win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BE23BC-9869-E945-BE19-821E04CD55A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9" name="Text Placeholder 14">
            <a:extLst>
              <a:ext uri="{FF2B5EF4-FFF2-40B4-BE49-F238E27FC236}">
                <a16:creationId xmlns:a16="http://schemas.microsoft.com/office/drawing/2014/main" id="{699F102F-57FF-4547-A479-988FA2E0EC75}"/>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bg1"/>
                </a:solidFill>
                <a:latin typeface="ITC Avant Garde Pro Md" panose="02000503030000020004" pitchFamily="2" charset="77"/>
              </a:defRPr>
            </a:lvl1pPr>
          </a:lstStyle>
          <a:p>
            <a:pPr lvl="0"/>
            <a:r>
              <a:rPr lang="en-US" dirty="0"/>
              <a:t>Divider slide title</a:t>
            </a:r>
          </a:p>
        </p:txBody>
      </p:sp>
      <p:grpSp>
        <p:nvGrpSpPr>
          <p:cNvPr id="14" name="Group 13">
            <a:extLst>
              <a:ext uri="{FF2B5EF4-FFF2-40B4-BE49-F238E27FC236}">
                <a16:creationId xmlns:a16="http://schemas.microsoft.com/office/drawing/2014/main" id="{7518A235-721E-034E-BAFC-BE4462C350BE}"/>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C963C84A-AE0B-724A-8FA8-B72D7FC4E374}"/>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7" name="Group 16">
              <a:extLst>
                <a:ext uri="{FF2B5EF4-FFF2-40B4-BE49-F238E27FC236}">
                  <a16:creationId xmlns:a16="http://schemas.microsoft.com/office/drawing/2014/main" id="{D10CF966-A369-C342-B90F-C05D9B8B61B5}"/>
                </a:ext>
              </a:extLst>
            </p:cNvPr>
            <p:cNvGrpSpPr/>
            <p:nvPr userDrawn="1"/>
          </p:nvGrpSpPr>
          <p:grpSpPr>
            <a:xfrm>
              <a:off x="290556" y="165548"/>
              <a:ext cx="1096442" cy="270289"/>
              <a:chOff x="575009" y="2399353"/>
              <a:chExt cx="2305674" cy="557505"/>
            </a:xfrm>
          </p:grpSpPr>
          <p:sp>
            <p:nvSpPr>
              <p:cNvPr id="18" name="Rectangle 17">
                <a:extLst>
                  <a:ext uri="{FF2B5EF4-FFF2-40B4-BE49-F238E27FC236}">
                    <a16:creationId xmlns:a16="http://schemas.microsoft.com/office/drawing/2014/main" id="{97B5CFB5-020C-E742-B7D4-E820F99BD388}"/>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0" name="Graphic 19">
                <a:extLst>
                  <a:ext uri="{FF2B5EF4-FFF2-40B4-BE49-F238E27FC236}">
                    <a16:creationId xmlns:a16="http://schemas.microsoft.com/office/drawing/2014/main" id="{53137A03-6DAD-3C4C-8501-319D0CFA458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41304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Divider Black - Claw">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060D4C-7C44-7343-84A1-6B256F5C541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7" name="Text Placeholder 14">
            <a:extLst>
              <a:ext uri="{FF2B5EF4-FFF2-40B4-BE49-F238E27FC236}">
                <a16:creationId xmlns:a16="http://schemas.microsoft.com/office/drawing/2014/main" id="{758EECA2-5629-D94E-8802-9AAE21F43708}"/>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bg1"/>
                </a:solidFill>
                <a:latin typeface="ITC Avant Garde Pro Md" panose="02000503030000020004" pitchFamily="2" charset="77"/>
              </a:defRPr>
            </a:lvl1pPr>
          </a:lstStyle>
          <a:p>
            <a:pPr lvl="0"/>
            <a:r>
              <a:rPr lang="en-US" dirty="0"/>
              <a:t>Divider slide title</a:t>
            </a:r>
          </a:p>
        </p:txBody>
      </p:sp>
      <p:grpSp>
        <p:nvGrpSpPr>
          <p:cNvPr id="14" name="Group 13">
            <a:extLst>
              <a:ext uri="{FF2B5EF4-FFF2-40B4-BE49-F238E27FC236}">
                <a16:creationId xmlns:a16="http://schemas.microsoft.com/office/drawing/2014/main" id="{82840597-AE8F-F044-94EB-D7ECA08E1CDF}"/>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F5359A50-0F6E-CE43-8B47-8C42C982C83F}"/>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8" name="Group 17">
              <a:extLst>
                <a:ext uri="{FF2B5EF4-FFF2-40B4-BE49-F238E27FC236}">
                  <a16:creationId xmlns:a16="http://schemas.microsoft.com/office/drawing/2014/main" id="{68D402CE-6302-0E48-AA6F-F7D864B59BA7}"/>
                </a:ext>
              </a:extLst>
            </p:cNvPr>
            <p:cNvGrpSpPr/>
            <p:nvPr userDrawn="1"/>
          </p:nvGrpSpPr>
          <p:grpSpPr>
            <a:xfrm>
              <a:off x="290556" y="165548"/>
              <a:ext cx="1096442" cy="270289"/>
              <a:chOff x="575009" y="2399353"/>
              <a:chExt cx="2305674" cy="557505"/>
            </a:xfrm>
          </p:grpSpPr>
          <p:sp>
            <p:nvSpPr>
              <p:cNvPr id="19" name="Rectangle 18">
                <a:extLst>
                  <a:ext uri="{FF2B5EF4-FFF2-40B4-BE49-F238E27FC236}">
                    <a16:creationId xmlns:a16="http://schemas.microsoft.com/office/drawing/2014/main" id="{0047FD8D-A80D-F449-B47A-69EE0B07B479}"/>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0" name="Graphic 19">
                <a:extLst>
                  <a:ext uri="{FF2B5EF4-FFF2-40B4-BE49-F238E27FC236}">
                    <a16:creationId xmlns:a16="http://schemas.microsoft.com/office/drawing/2014/main" id="{46F8A92C-93C4-3A4D-BEB2-2504FC7D1CB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93876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 Black">
    <p:bg>
      <p:bgPr>
        <a:solidFill>
          <a:schemeClr val="tx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F15209-12BF-A644-B140-ABB13F5403DE}"/>
              </a:ext>
            </a:extLst>
          </p:cNvPr>
          <p:cNvPicPr>
            <a:picLocks noChangeAspect="1"/>
          </p:cNvPicPr>
          <p:nvPr userDrawn="1"/>
        </p:nvPicPr>
        <p:blipFill rotWithShape="1">
          <a:blip r:embed="rId2"/>
          <a:srcRect t="33007" r="15423" b="44429"/>
          <a:stretch/>
        </p:blipFill>
        <p:spPr>
          <a:xfrm>
            <a:off x="0" y="3258839"/>
            <a:ext cx="9144000" cy="1884661"/>
          </a:xfrm>
          <a:prstGeom prst="rect">
            <a:avLst/>
          </a:prstGeom>
        </p:spPr>
      </p:pic>
      <p:sp>
        <p:nvSpPr>
          <p:cNvPr id="14" name="Freeform 13">
            <a:extLst>
              <a:ext uri="{FF2B5EF4-FFF2-40B4-BE49-F238E27FC236}">
                <a16:creationId xmlns:a16="http://schemas.microsoft.com/office/drawing/2014/main" id="{ACCC1FCE-B041-9944-9959-C5C9E14B8089}"/>
              </a:ext>
            </a:extLst>
          </p:cNvPr>
          <p:cNvSpPr/>
          <p:nvPr userDrawn="1"/>
        </p:nvSpPr>
        <p:spPr>
          <a:xfrm rot="16200000">
            <a:off x="3962159" y="-731779"/>
            <a:ext cx="1219683" cy="9144001"/>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95183 w 2910625"/>
              <a:gd name="connsiteY4" fmla="*/ 4127350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95183" y="4127350"/>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B87C6D89-1782-2B43-8D77-26B1BCDBF514}"/>
              </a:ext>
            </a:extLst>
          </p:cNvPr>
          <p:cNvSpPr>
            <a:spLocks noGrp="1"/>
          </p:cNvSpPr>
          <p:nvPr>
            <p:ph type="body" sz="quarter" idx="12" hasCustomPrompt="1"/>
          </p:nvPr>
        </p:nvSpPr>
        <p:spPr>
          <a:xfrm>
            <a:off x="4173244" y="990060"/>
            <a:ext cx="4705644" cy="2413158"/>
          </a:xfrm>
          <a:prstGeom prst="rect">
            <a:avLst/>
          </a:prstGeom>
        </p:spPr>
        <p:txBody>
          <a:bodyPr anchor="ctr">
            <a:normAutofit/>
          </a:bodyPr>
          <a:lstStyle>
            <a:lvl1pPr>
              <a:spcBef>
                <a:spcPts val="1200"/>
              </a:spcBef>
              <a:buClr>
                <a:schemeClr val="accent1"/>
              </a:buClr>
              <a:defRPr sz="1800" b="0" i="0" spc="0">
                <a:solidFill>
                  <a:schemeClr val="bg1"/>
                </a:solidFill>
                <a:latin typeface="Karla" pitchFamily="2" charset="0"/>
                <a:ea typeface="Karla" pitchFamily="2" charset="0"/>
              </a:defRPr>
            </a:lvl1pPr>
            <a:lvl2pPr marL="457200" indent="0">
              <a:buNone/>
              <a:defRPr sz="2000"/>
            </a:lvl2pPr>
          </a:lstStyle>
          <a:p>
            <a:pPr lvl="0"/>
            <a:r>
              <a:rPr lang="en-US" dirty="0"/>
              <a:t>Add agenda item here</a:t>
            </a:r>
          </a:p>
        </p:txBody>
      </p:sp>
      <p:sp>
        <p:nvSpPr>
          <p:cNvPr id="5" name="Title 4">
            <a:extLst>
              <a:ext uri="{FF2B5EF4-FFF2-40B4-BE49-F238E27FC236}">
                <a16:creationId xmlns:a16="http://schemas.microsoft.com/office/drawing/2014/main" id="{B3BE18D2-33EA-7E43-96DE-664877E858F2}"/>
              </a:ext>
            </a:extLst>
          </p:cNvPr>
          <p:cNvSpPr>
            <a:spLocks noGrp="1"/>
          </p:cNvSpPr>
          <p:nvPr>
            <p:ph type="title" hasCustomPrompt="1"/>
          </p:nvPr>
        </p:nvSpPr>
        <p:spPr>
          <a:xfrm>
            <a:off x="273050" y="996902"/>
            <a:ext cx="3295167" cy="2397704"/>
          </a:xfrm>
        </p:spPr>
        <p:txBody>
          <a:bodyPr anchor="ctr">
            <a:normAutofit/>
          </a:bodyPr>
          <a:lstStyle>
            <a:lvl1pPr algn="r">
              <a:defRPr sz="2400">
                <a:solidFill>
                  <a:schemeClr val="bg1"/>
                </a:solidFill>
              </a:defRPr>
            </a:lvl1pPr>
          </a:lstStyle>
          <a:p>
            <a:r>
              <a:rPr lang="en-US" dirty="0"/>
              <a:t>AGENDA TITLE</a:t>
            </a:r>
          </a:p>
        </p:txBody>
      </p:sp>
      <p:cxnSp>
        <p:nvCxnSpPr>
          <p:cNvPr id="7" name="Straight Connector 6">
            <a:extLst>
              <a:ext uri="{FF2B5EF4-FFF2-40B4-BE49-F238E27FC236}">
                <a16:creationId xmlns:a16="http://schemas.microsoft.com/office/drawing/2014/main" id="{CDEACC27-558F-B14D-A3BE-F384305C687A}"/>
              </a:ext>
            </a:extLst>
          </p:cNvPr>
          <p:cNvCxnSpPr>
            <a:cxnSpLocks/>
          </p:cNvCxnSpPr>
          <p:nvPr userDrawn="1"/>
        </p:nvCxnSpPr>
        <p:spPr>
          <a:xfrm>
            <a:off x="3870730" y="990060"/>
            <a:ext cx="0" cy="2413158"/>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8" name="Freeform 17">
            <a:extLst>
              <a:ext uri="{FF2B5EF4-FFF2-40B4-BE49-F238E27FC236}">
                <a16:creationId xmlns:a16="http://schemas.microsoft.com/office/drawing/2014/main" id="{F6EDE111-A70B-6D4D-B4DF-54D47B9FE23E}"/>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Footer Placeholder 1">
            <a:extLst>
              <a:ext uri="{FF2B5EF4-FFF2-40B4-BE49-F238E27FC236}">
                <a16:creationId xmlns:a16="http://schemas.microsoft.com/office/drawing/2014/main" id="{FE3F6029-502C-B848-8C9B-7BC3869D538F}"/>
              </a:ext>
            </a:extLst>
          </p:cNvPr>
          <p:cNvSpPr>
            <a:spLocks noGrp="1"/>
          </p:cNvSpPr>
          <p:nvPr>
            <p:ph type="ftr" sz="quarter" idx="16"/>
          </p:nvPr>
        </p:nvSpPr>
        <p:spPr>
          <a:xfrm>
            <a:off x="290556" y="4715988"/>
            <a:ext cx="4195918" cy="273844"/>
          </a:xfrm>
        </p:spPr>
        <p:txBody>
          <a:bodyPr/>
          <a:lstStyle/>
          <a:p>
            <a:r>
              <a:rPr lang="en-US"/>
              <a:t>CROWDSTRIKE</a:t>
            </a:r>
            <a:endParaRPr lang="en-US" dirty="0"/>
          </a:p>
        </p:txBody>
      </p:sp>
      <p:grpSp>
        <p:nvGrpSpPr>
          <p:cNvPr id="15" name="Group 14">
            <a:extLst>
              <a:ext uri="{FF2B5EF4-FFF2-40B4-BE49-F238E27FC236}">
                <a16:creationId xmlns:a16="http://schemas.microsoft.com/office/drawing/2014/main" id="{22594319-807E-C342-8CE7-BBFE2BC5640F}"/>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A96225C8-00FD-2E4A-B331-5C5C91C1FECB}"/>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3" name="Group 22">
              <a:extLst>
                <a:ext uri="{FF2B5EF4-FFF2-40B4-BE49-F238E27FC236}">
                  <a16:creationId xmlns:a16="http://schemas.microsoft.com/office/drawing/2014/main" id="{B6BBB9A0-CFB4-7144-ABE3-A1B7A93F82F1}"/>
                </a:ext>
              </a:extLst>
            </p:cNvPr>
            <p:cNvGrpSpPr/>
            <p:nvPr userDrawn="1"/>
          </p:nvGrpSpPr>
          <p:grpSpPr>
            <a:xfrm>
              <a:off x="290556" y="165548"/>
              <a:ext cx="1096442" cy="270289"/>
              <a:chOff x="575009" y="2399353"/>
              <a:chExt cx="2305674" cy="557505"/>
            </a:xfrm>
          </p:grpSpPr>
          <p:sp>
            <p:nvSpPr>
              <p:cNvPr id="24" name="Rectangle 23">
                <a:extLst>
                  <a:ext uri="{FF2B5EF4-FFF2-40B4-BE49-F238E27FC236}">
                    <a16:creationId xmlns:a16="http://schemas.microsoft.com/office/drawing/2014/main" id="{F1E1B185-FEAF-8347-B89C-F12D172F6670}"/>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5" name="Graphic 24">
                <a:extLst>
                  <a:ext uri="{FF2B5EF4-FFF2-40B4-BE49-F238E27FC236}">
                    <a16:creationId xmlns:a16="http://schemas.microsoft.com/office/drawing/2014/main" id="{1AAFF20B-C447-D84A-90D3-4FE6315F98D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2710627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Large Title Center">
  <p:cSld name="Large Title Center">
    <p:spTree>
      <p:nvGrpSpPr>
        <p:cNvPr id="1" name="Shape 88"/>
        <p:cNvGrpSpPr/>
        <p:nvPr/>
      </p:nvGrpSpPr>
      <p:grpSpPr>
        <a:xfrm>
          <a:off x="0" y="0"/>
          <a:ext cx="0" cy="0"/>
          <a:chOff x="0" y="0"/>
          <a:chExt cx="0" cy="0"/>
        </a:xfrm>
      </p:grpSpPr>
      <p:sp>
        <p:nvSpPr>
          <p:cNvPr id="89" name="Google Shape;89;p26"/>
          <p:cNvSpPr txBox="1">
            <a:spLocks noGrp="1"/>
          </p:cNvSpPr>
          <p:nvPr>
            <p:ph type="title"/>
          </p:nvPr>
        </p:nvSpPr>
        <p:spPr>
          <a:xfrm>
            <a:off x="290556" y="330574"/>
            <a:ext cx="8590591" cy="535531"/>
          </a:xfrm>
          <a:prstGeom prst="rect">
            <a:avLst/>
          </a:prstGeom>
          <a:noFill/>
          <a:ln>
            <a:noFill/>
          </a:ln>
        </p:spPr>
        <p:txBody>
          <a:bodyPr spcFirstLastPara="1" wrap="square" lIns="91425" tIns="45700" rIns="91425" bIns="45700" anchor="t" anchorCtr="0">
            <a:spAutoFit/>
          </a:bodyPr>
          <a:lstStyle>
            <a:lvl1pPr lvl="0" algn="ctr">
              <a:lnSpc>
                <a:spcPct val="90000"/>
              </a:lnSpc>
              <a:spcBef>
                <a:spcPts val="0"/>
              </a:spcBef>
              <a:spcAft>
                <a:spcPts val="0"/>
              </a:spcAft>
              <a:buClr>
                <a:schemeClr val="lt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27903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49"/>
        <p:cNvGrpSpPr/>
        <p:nvPr/>
      </p:nvGrpSpPr>
      <p:grpSpPr>
        <a:xfrm>
          <a:off x="0" y="0"/>
          <a:ext cx="0" cy="0"/>
          <a:chOff x="0" y="0"/>
          <a:chExt cx="0" cy="0"/>
        </a:xfrm>
      </p:grpSpPr>
      <p:sp>
        <p:nvSpPr>
          <p:cNvPr id="50" name="Google Shape;50;p36"/>
          <p:cNvSpPr txBox="1">
            <a:spLocks noGrp="1"/>
          </p:cNvSpPr>
          <p:nvPr>
            <p:ph type="title"/>
          </p:nvPr>
        </p:nvSpPr>
        <p:spPr>
          <a:xfrm>
            <a:off x="290556" y="458591"/>
            <a:ext cx="8590591" cy="400069"/>
          </a:xfrm>
          <a:prstGeom prst="rect">
            <a:avLst/>
          </a:prstGeom>
          <a:noFill/>
          <a:ln>
            <a:noFill/>
          </a:ln>
        </p:spPr>
        <p:txBody>
          <a:bodyPr spcFirstLastPara="1" wrap="square" lIns="91425" tIns="45700" rIns="91425" bIns="45700" anchor="t" anchorCtr="0">
            <a:spAutoFit/>
          </a:bodyPr>
          <a:lstStyle>
            <a:lvl1pPr lvl="0" algn="ctr">
              <a:lnSpc>
                <a:spcPct val="100000"/>
              </a:lnSpc>
              <a:spcBef>
                <a:spcPts val="0"/>
              </a:spcBef>
              <a:spcAft>
                <a:spcPts val="0"/>
              </a:spcAft>
              <a:buSzPts val="1800"/>
              <a:buNone/>
              <a:defRPr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077389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6 Key Points">
  <p:cSld name="1_6 Key Points">
    <p:spTree>
      <p:nvGrpSpPr>
        <p:cNvPr id="1" name="Shape 1682"/>
        <p:cNvGrpSpPr/>
        <p:nvPr/>
      </p:nvGrpSpPr>
      <p:grpSpPr>
        <a:xfrm>
          <a:off x="0" y="0"/>
          <a:ext cx="0" cy="0"/>
          <a:chOff x="0" y="0"/>
          <a:chExt cx="0" cy="0"/>
        </a:xfrm>
      </p:grpSpPr>
      <p:sp>
        <p:nvSpPr>
          <p:cNvPr id="1683" name="Google Shape;1683;ge46b422cf2_0_348"/>
          <p:cNvSpPr txBox="1">
            <a:spLocks noGrp="1"/>
          </p:cNvSpPr>
          <p:nvPr>
            <p:ph type="title"/>
          </p:nvPr>
        </p:nvSpPr>
        <p:spPr>
          <a:xfrm>
            <a:off x="290556" y="550030"/>
            <a:ext cx="8590500" cy="702600"/>
          </a:xfrm>
          <a:prstGeom prst="rect">
            <a:avLst/>
          </a:prstGeom>
          <a:noFill/>
          <a:ln>
            <a:noFill/>
          </a:ln>
        </p:spPr>
        <p:txBody>
          <a:bodyPr spcFirstLastPara="1" wrap="square" lIns="91425" tIns="45700" rIns="91425" bIns="45700" anchor="t" anchorCtr="0">
            <a:noAutofit/>
          </a:bodyPr>
          <a:lstStyle>
            <a:lvl1pPr lvl="0" algn="ctr" rtl="0">
              <a:spcBef>
                <a:spcPts val="0"/>
              </a:spcBef>
              <a:spcAft>
                <a:spcPts val="0"/>
              </a:spcAft>
              <a:buClr>
                <a:schemeClr val="lt1"/>
              </a:buClr>
              <a:buSzPts val="1800"/>
              <a:buFont typeface="Questrial"/>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1684" name="Google Shape;1684;ge46b422cf2_0_348"/>
          <p:cNvSpPr txBox="1">
            <a:spLocks noGrp="1"/>
          </p:cNvSpPr>
          <p:nvPr>
            <p:ph type="body" idx="1"/>
          </p:nvPr>
        </p:nvSpPr>
        <p:spPr>
          <a:xfrm>
            <a:off x="663575" y="1570383"/>
            <a:ext cx="2178000" cy="10830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85" name="Google Shape;1685;ge46b422cf2_0_348"/>
          <p:cNvSpPr txBox="1">
            <a:spLocks noGrp="1"/>
          </p:cNvSpPr>
          <p:nvPr>
            <p:ph type="body" idx="2"/>
          </p:nvPr>
        </p:nvSpPr>
        <p:spPr>
          <a:xfrm>
            <a:off x="3515553" y="1570383"/>
            <a:ext cx="2178000" cy="10830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86" name="Google Shape;1686;ge46b422cf2_0_348"/>
          <p:cNvSpPr txBox="1">
            <a:spLocks noGrp="1"/>
          </p:cNvSpPr>
          <p:nvPr>
            <p:ph type="body" idx="3"/>
          </p:nvPr>
        </p:nvSpPr>
        <p:spPr>
          <a:xfrm>
            <a:off x="6348413" y="1570383"/>
            <a:ext cx="2178000" cy="10830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87" name="Google Shape;1687;ge46b422cf2_0_348"/>
          <p:cNvSpPr txBox="1">
            <a:spLocks noGrp="1"/>
          </p:cNvSpPr>
          <p:nvPr>
            <p:ph type="body" idx="4"/>
          </p:nvPr>
        </p:nvSpPr>
        <p:spPr>
          <a:xfrm>
            <a:off x="663575" y="3143886"/>
            <a:ext cx="2178000" cy="10815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88" name="Google Shape;1688;ge46b422cf2_0_348"/>
          <p:cNvSpPr txBox="1">
            <a:spLocks noGrp="1"/>
          </p:cNvSpPr>
          <p:nvPr>
            <p:ph type="body" idx="5"/>
          </p:nvPr>
        </p:nvSpPr>
        <p:spPr>
          <a:xfrm>
            <a:off x="3515553" y="3143886"/>
            <a:ext cx="2178000" cy="10815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89" name="Google Shape;1689;ge46b422cf2_0_348"/>
          <p:cNvSpPr txBox="1">
            <a:spLocks noGrp="1"/>
          </p:cNvSpPr>
          <p:nvPr>
            <p:ph type="body" idx="6"/>
          </p:nvPr>
        </p:nvSpPr>
        <p:spPr>
          <a:xfrm>
            <a:off x="6348413" y="3143886"/>
            <a:ext cx="2178000" cy="1081500"/>
          </a:xfrm>
          <a:prstGeom prst="rect">
            <a:avLst/>
          </a:prstGeom>
          <a:noFill/>
          <a:ln>
            <a:noFill/>
          </a:ln>
        </p:spPr>
        <p:txBody>
          <a:bodyPr spcFirstLastPara="1" wrap="square" lIns="144000" tIns="45700" rIns="91425" bIns="45700" anchor="t" anchorCtr="0">
            <a:noAutofit/>
          </a:bodyPr>
          <a:lstStyle>
            <a:lvl1pPr marL="457200" lvl="0" indent="-228600" algn="l" rtl="0">
              <a:lnSpc>
                <a:spcPct val="95000"/>
              </a:lnSpc>
              <a:spcBef>
                <a:spcPts val="800"/>
              </a:spcBef>
              <a:spcAft>
                <a:spcPts val="0"/>
              </a:spcAft>
              <a:buSzPts val="1200"/>
              <a:buNone/>
              <a:defRPr sz="1200"/>
            </a:lvl1pPr>
            <a:lvl2pPr marL="914400" lvl="1" indent="-228600" algn="l" rtl="0">
              <a:lnSpc>
                <a:spcPct val="95000"/>
              </a:lnSpc>
              <a:spcBef>
                <a:spcPts val="800"/>
              </a:spcBef>
              <a:spcAft>
                <a:spcPts val="0"/>
              </a:spcAft>
              <a:buSzPts val="1100"/>
              <a:buNone/>
              <a:defRPr sz="1100"/>
            </a:lvl2pPr>
            <a:lvl3pPr marL="1371600" lvl="2" indent="-228600" algn="l" rtl="0">
              <a:lnSpc>
                <a:spcPct val="95000"/>
              </a:lnSpc>
              <a:spcBef>
                <a:spcPts val="800"/>
              </a:spcBef>
              <a:spcAft>
                <a:spcPts val="0"/>
              </a:spcAft>
              <a:buSzPts val="1050"/>
              <a:buNone/>
              <a:defRPr sz="1050"/>
            </a:lvl3pPr>
            <a:lvl4pPr marL="1828800" lvl="3" indent="-228600" algn="l" rtl="0">
              <a:lnSpc>
                <a:spcPct val="95000"/>
              </a:lnSpc>
              <a:spcBef>
                <a:spcPts val="800"/>
              </a:spcBef>
              <a:spcAft>
                <a:spcPts val="0"/>
              </a:spcAft>
              <a:buSzPts val="1050"/>
              <a:buNone/>
              <a:defRPr sz="1050"/>
            </a:lvl4pPr>
            <a:lvl5pPr marL="2286000" lvl="4" indent="-228600" algn="l" rtl="0">
              <a:lnSpc>
                <a:spcPct val="95000"/>
              </a:lnSpc>
              <a:spcBef>
                <a:spcPts val="800"/>
              </a:spcBef>
              <a:spcAft>
                <a:spcPts val="0"/>
              </a:spcAft>
              <a:buSzPts val="1050"/>
              <a:buNone/>
              <a:defRPr sz="1050"/>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0" name="Google Shape;1690;ge46b422cf2_0_348"/>
          <p:cNvSpPr txBox="1">
            <a:spLocks noGrp="1"/>
          </p:cNvSpPr>
          <p:nvPr>
            <p:ph type="body" idx="7"/>
          </p:nvPr>
        </p:nvSpPr>
        <p:spPr>
          <a:xfrm>
            <a:off x="617088" y="1572226"/>
            <a:ext cx="45600" cy="10815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1" name="Google Shape;1691;ge46b422cf2_0_348"/>
          <p:cNvSpPr txBox="1">
            <a:spLocks noGrp="1"/>
          </p:cNvSpPr>
          <p:nvPr>
            <p:ph type="body" idx="8"/>
          </p:nvPr>
        </p:nvSpPr>
        <p:spPr>
          <a:xfrm>
            <a:off x="3469066" y="1572226"/>
            <a:ext cx="45600" cy="10815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2" name="Google Shape;1692;ge46b422cf2_0_348"/>
          <p:cNvSpPr txBox="1">
            <a:spLocks noGrp="1"/>
          </p:cNvSpPr>
          <p:nvPr>
            <p:ph type="body" idx="9"/>
          </p:nvPr>
        </p:nvSpPr>
        <p:spPr>
          <a:xfrm>
            <a:off x="6301926" y="1572226"/>
            <a:ext cx="45600" cy="10815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3" name="Google Shape;1693;ge46b422cf2_0_348"/>
          <p:cNvSpPr txBox="1">
            <a:spLocks noGrp="1"/>
          </p:cNvSpPr>
          <p:nvPr>
            <p:ph type="body" idx="13"/>
          </p:nvPr>
        </p:nvSpPr>
        <p:spPr>
          <a:xfrm>
            <a:off x="617088" y="3145461"/>
            <a:ext cx="45600" cy="10797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4" name="Google Shape;1694;ge46b422cf2_0_348"/>
          <p:cNvSpPr txBox="1">
            <a:spLocks noGrp="1"/>
          </p:cNvSpPr>
          <p:nvPr>
            <p:ph type="body" idx="14"/>
          </p:nvPr>
        </p:nvSpPr>
        <p:spPr>
          <a:xfrm>
            <a:off x="3469066" y="3145461"/>
            <a:ext cx="45600" cy="10797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5" name="Google Shape;1695;ge46b422cf2_0_348"/>
          <p:cNvSpPr txBox="1">
            <a:spLocks noGrp="1"/>
          </p:cNvSpPr>
          <p:nvPr>
            <p:ph type="body" idx="15"/>
          </p:nvPr>
        </p:nvSpPr>
        <p:spPr>
          <a:xfrm>
            <a:off x="6301926" y="3145461"/>
            <a:ext cx="45600" cy="1079700"/>
          </a:xfrm>
          <a:prstGeom prst="rect">
            <a:avLst/>
          </a:prstGeom>
          <a:solidFill>
            <a:schemeClr val="accent1"/>
          </a:solidFill>
          <a:ln>
            <a:noFill/>
          </a:ln>
        </p:spPr>
        <p:txBody>
          <a:bodyPr spcFirstLastPara="1" wrap="square" lIns="91425" tIns="45700" rIns="91425" bIns="45700" anchor="t" anchorCtr="0">
            <a:noAutofit/>
          </a:bodyPr>
          <a:lstStyle>
            <a:lvl1pPr marL="457200" lvl="0" indent="-228600" algn="l" rtl="0">
              <a:lnSpc>
                <a:spcPct val="95000"/>
              </a:lnSpc>
              <a:spcBef>
                <a:spcPts val="800"/>
              </a:spcBef>
              <a:spcAft>
                <a:spcPts val="0"/>
              </a:spcAft>
              <a:buSzPts val="1600"/>
              <a:buNone/>
              <a:defRPr>
                <a:solidFill>
                  <a:schemeClr val="dk2"/>
                </a:solidFill>
              </a:defRPr>
            </a:lvl1pPr>
            <a:lvl2pPr marL="914400" lvl="1" indent="-342900" algn="l" rtl="0">
              <a:lnSpc>
                <a:spcPct val="95000"/>
              </a:lnSpc>
              <a:spcBef>
                <a:spcPts val="800"/>
              </a:spcBef>
              <a:spcAft>
                <a:spcPts val="0"/>
              </a:spcAft>
              <a:buSzPts val="1800"/>
              <a:buChar char="▪"/>
              <a:defRPr/>
            </a:lvl2pPr>
            <a:lvl3pPr marL="1371600" lvl="2" indent="-342900" algn="l" rtl="0">
              <a:lnSpc>
                <a:spcPct val="95000"/>
              </a:lnSpc>
              <a:spcBef>
                <a:spcPts val="800"/>
              </a:spcBef>
              <a:spcAft>
                <a:spcPts val="0"/>
              </a:spcAft>
              <a:buSzPts val="1800"/>
              <a:buChar char="▪"/>
              <a:defRPr/>
            </a:lvl3pPr>
            <a:lvl4pPr marL="1828800" lvl="3" indent="-342900" algn="l" rtl="0">
              <a:lnSpc>
                <a:spcPct val="95000"/>
              </a:lnSpc>
              <a:spcBef>
                <a:spcPts val="800"/>
              </a:spcBef>
              <a:spcAft>
                <a:spcPts val="0"/>
              </a:spcAft>
              <a:buSzPts val="1800"/>
              <a:buChar char="▪"/>
              <a:defRPr/>
            </a:lvl4pPr>
            <a:lvl5pPr marL="2286000" lvl="4" indent="-342900" algn="l" rtl="0">
              <a:lnSpc>
                <a:spcPct val="95000"/>
              </a:lnSpc>
              <a:spcBef>
                <a:spcPts val="800"/>
              </a:spcBef>
              <a:spcAft>
                <a:spcPts val="0"/>
              </a:spcAft>
              <a:buSzPts val="1800"/>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1696" name="Google Shape;1696;ge46b422cf2_0_348"/>
          <p:cNvSpPr/>
          <p:nvPr/>
        </p:nvSpPr>
        <p:spPr>
          <a:xfrm>
            <a:off x="8450468" y="4713902"/>
            <a:ext cx="355174" cy="279747"/>
          </a:xfrm>
          <a:custGeom>
            <a:avLst/>
            <a:gdLst/>
            <a:ahLst/>
            <a:cxnLst/>
            <a:rect l="l" t="t" r="r" b="b"/>
            <a:pathLst>
              <a:path w="772117" h="608146" extrusionOk="0">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7" name="Google Shape;1697;ge46b422cf2_0_348"/>
          <p:cNvSpPr txBox="1">
            <a:spLocks noGrp="1"/>
          </p:cNvSpPr>
          <p:nvPr>
            <p:ph type="ftr" idx="11"/>
          </p:nvPr>
        </p:nvSpPr>
        <p:spPr>
          <a:xfrm>
            <a:off x="290556" y="4715988"/>
            <a:ext cx="8097600" cy="273900"/>
          </a:xfrm>
          <a:prstGeom prst="rect">
            <a:avLst/>
          </a:prstGeom>
          <a:noFill/>
          <a:ln>
            <a:noFill/>
          </a:ln>
        </p:spPr>
        <p:txBody>
          <a:bodyPr spcFirstLastPara="1" wrap="square" lIns="90000" tIns="45700" rIns="91425" bIns="45700" anchor="b" anchorCtr="0">
            <a:noAutofit/>
          </a:bodyPr>
          <a:lstStyle>
            <a:lvl1pPr lvl="0" algn="l" rtl="0">
              <a:lnSpc>
                <a:spcPct val="100000"/>
              </a:lnSpc>
              <a:spcBef>
                <a:spcPts val="0"/>
              </a:spcBef>
              <a:spcAft>
                <a:spcPts val="0"/>
              </a:spcAft>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5039401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9AC165E6-3AFE-8643-BF59-64843CB1605C}"/>
              </a:ext>
            </a:extLst>
          </p:cNvPr>
          <p:cNvSpPr/>
          <p:nvPr userDrawn="1"/>
        </p:nvSpPr>
        <p:spPr>
          <a:xfrm>
            <a:off x="3013364" y="797779"/>
            <a:ext cx="5865523" cy="3680574"/>
          </a:xfrm>
          <a:prstGeom prst="roundRect">
            <a:avLst>
              <a:gd name="adj" fmla="val 3358"/>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Rounded Rectangle 5">
            <a:extLst>
              <a:ext uri="{FF2B5EF4-FFF2-40B4-BE49-F238E27FC236}">
                <a16:creationId xmlns:a16="http://schemas.microsoft.com/office/drawing/2014/main" id="{57A01319-70E9-3042-8C1C-B1381DEA617A}"/>
              </a:ext>
            </a:extLst>
          </p:cNvPr>
          <p:cNvSpPr/>
          <p:nvPr userDrawn="1"/>
        </p:nvSpPr>
        <p:spPr>
          <a:xfrm>
            <a:off x="273051" y="712069"/>
            <a:ext cx="3001777" cy="3851994"/>
          </a:xfrm>
          <a:prstGeom prst="roundRect">
            <a:avLst>
              <a:gd name="adj" fmla="val 3358"/>
            </a:avLst>
          </a:prstGeom>
          <a:solidFill>
            <a:schemeClr val="accent2"/>
          </a:solidFill>
          <a:ln w="19050">
            <a:noFill/>
          </a:ln>
          <a:effectLst/>
        </p:spPr>
        <p:style>
          <a:lnRef idx="1">
            <a:schemeClr val="accent1"/>
          </a:lnRef>
          <a:fillRef idx="3">
            <a:schemeClr val="accent1"/>
          </a:fillRef>
          <a:effectRef idx="2">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sp>
        <p:nvSpPr>
          <p:cNvPr id="4" name="Footer Placeholder 3">
            <a:extLst>
              <a:ext uri="{FF2B5EF4-FFF2-40B4-BE49-F238E27FC236}">
                <a16:creationId xmlns:a16="http://schemas.microsoft.com/office/drawing/2014/main" id="{8313F9FD-5F11-4A4C-B71E-82FA923DF14E}"/>
              </a:ext>
            </a:extLst>
          </p:cNvPr>
          <p:cNvSpPr>
            <a:spLocks noGrp="1"/>
          </p:cNvSpPr>
          <p:nvPr>
            <p:ph type="ftr" sz="quarter" idx="10"/>
          </p:nvPr>
        </p:nvSpPr>
        <p:spPr/>
        <p:txBody>
          <a:bodyPr/>
          <a:lstStyle/>
          <a:p>
            <a:r>
              <a:rPr lang="en-US" dirty="0"/>
              <a:t>©2020 CrowdStrike, Inc. All rights reserved.</a:t>
            </a:r>
          </a:p>
        </p:txBody>
      </p:sp>
    </p:spTree>
    <p:extLst>
      <p:ext uri="{BB962C8B-B14F-4D97-AF65-F5344CB8AC3E}">
        <p14:creationId xmlns:p14="http://schemas.microsoft.com/office/powerpoint/2010/main" val="128693850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Large Title Lef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81DE-B6C6-F847-92C0-310D6969406B}"/>
              </a:ext>
            </a:extLst>
          </p:cNvPr>
          <p:cNvSpPr>
            <a:spLocks noGrp="1"/>
          </p:cNvSpPr>
          <p:nvPr>
            <p:ph type="title" hasCustomPrompt="1"/>
          </p:nvPr>
        </p:nvSpPr>
        <p:spPr>
          <a:xfrm>
            <a:off x="290557" y="330574"/>
            <a:ext cx="3275604" cy="563231"/>
          </a:xfrm>
        </p:spPr>
        <p:txBody>
          <a:bodyPr wrap="square">
            <a:spAutoFit/>
          </a:bodyPr>
          <a:lstStyle>
            <a:lvl1pPr algn="l">
              <a:lnSpc>
                <a:spcPct val="90000"/>
              </a:lnSpc>
              <a:defRPr sz="3400"/>
            </a:lvl1pPr>
          </a:lstStyle>
          <a:p>
            <a:r>
              <a:rPr lang="en-US"/>
              <a:t>Add title</a:t>
            </a:r>
          </a:p>
        </p:txBody>
      </p:sp>
    </p:spTree>
    <p:extLst>
      <p:ext uri="{BB962C8B-B14F-4D97-AF65-F5344CB8AC3E}">
        <p14:creationId xmlns:p14="http://schemas.microsoft.com/office/powerpoint/2010/main" val="986835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 White">
    <p:bg>
      <p:bgPr>
        <a:solidFill>
          <a:srgbClr val="000000"/>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C8F8973-385A-BD4A-A89E-FA560E509595}"/>
              </a:ext>
            </a:extLst>
          </p:cNvPr>
          <p:cNvPicPr>
            <a:picLocks noChangeAspect="1"/>
          </p:cNvPicPr>
          <p:nvPr userDrawn="1"/>
        </p:nvPicPr>
        <p:blipFill rotWithShape="1">
          <a:blip r:embed="rId2"/>
          <a:srcRect l="8770" t="24511" r="20112" b="29207"/>
          <a:stretch/>
        </p:blipFill>
        <p:spPr>
          <a:xfrm>
            <a:off x="-1" y="0"/>
            <a:ext cx="9144002" cy="5143500"/>
          </a:xfrm>
          <a:prstGeom prst="rect">
            <a:avLst/>
          </a:prstGeom>
        </p:spPr>
      </p:pic>
      <p:sp>
        <p:nvSpPr>
          <p:cNvPr id="10" name="Freeform 9">
            <a:extLst>
              <a:ext uri="{FF2B5EF4-FFF2-40B4-BE49-F238E27FC236}">
                <a16:creationId xmlns:a16="http://schemas.microsoft.com/office/drawing/2014/main" id="{8E3538E6-90FA-2E42-9F5E-C449F36870CA}"/>
              </a:ext>
            </a:extLst>
          </p:cNvPr>
          <p:cNvSpPr/>
          <p:nvPr userDrawn="1"/>
        </p:nvSpPr>
        <p:spPr>
          <a:xfrm rot="16200000" flipH="1">
            <a:off x="3962159" y="-38341"/>
            <a:ext cx="1219683" cy="9144001"/>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95183 w 2910625"/>
              <a:gd name="connsiteY4" fmla="*/ 4127350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95183" y="4127350"/>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 Placeholder 12"/>
          <p:cNvSpPr>
            <a:spLocks noGrp="1"/>
          </p:cNvSpPr>
          <p:nvPr>
            <p:ph type="body" sz="quarter" idx="11" hasCustomPrompt="1"/>
          </p:nvPr>
        </p:nvSpPr>
        <p:spPr>
          <a:xfrm>
            <a:off x="478427" y="4492786"/>
            <a:ext cx="5362259" cy="411290"/>
          </a:xfrm>
          <a:prstGeom prst="rect">
            <a:avLst/>
          </a:prstGeom>
        </p:spPr>
        <p:txBody>
          <a:bodyPr lIns="108000" anchor="t">
            <a:noAutofit/>
          </a:bodyPr>
          <a:lstStyle>
            <a:lvl1pPr marL="0" indent="0" algn="l">
              <a:lnSpc>
                <a:spcPct val="90000"/>
              </a:lnSpc>
              <a:buNone/>
              <a:defRPr sz="1400" b="0" i="0" cap="all" baseline="0">
                <a:solidFill>
                  <a:schemeClr val="tx2"/>
                </a:solidFill>
                <a:latin typeface="Karla" charset="0"/>
                <a:ea typeface="Karla" charset="0"/>
                <a:cs typeface="Karla" charset="0"/>
              </a:defRPr>
            </a:lvl1pPr>
            <a:lvl2pPr marL="457200" indent="0">
              <a:lnSpc>
                <a:spcPct val="90000"/>
              </a:lnSpc>
              <a:buNone/>
              <a:defRPr sz="2400" b="1" i="0" cap="all" baseline="0">
                <a:solidFill>
                  <a:schemeClr val="bg1"/>
                </a:solidFill>
                <a:latin typeface="ITC Avant Garde Pro Bk" charset="0"/>
                <a:ea typeface="ITC Avant Garde Pro Bk" charset="0"/>
                <a:cs typeface="ITC Avant Garde Pro Bk" charset="0"/>
              </a:defRPr>
            </a:lvl2pPr>
            <a:lvl3pPr marL="914400" indent="0">
              <a:lnSpc>
                <a:spcPct val="90000"/>
              </a:lnSpc>
              <a:buNone/>
              <a:defRPr sz="2400" b="1" i="0" cap="all" baseline="0">
                <a:solidFill>
                  <a:schemeClr val="bg1"/>
                </a:solidFill>
                <a:latin typeface="ITC Avant Garde Pro Bk" charset="0"/>
                <a:ea typeface="ITC Avant Garde Pro Bk" charset="0"/>
                <a:cs typeface="ITC Avant Garde Pro Bk" charset="0"/>
              </a:defRPr>
            </a:lvl3pPr>
            <a:lvl4pPr marL="1371600" indent="0">
              <a:lnSpc>
                <a:spcPct val="90000"/>
              </a:lnSpc>
              <a:buNone/>
              <a:defRPr sz="2400" b="1" i="0" cap="all" baseline="0">
                <a:solidFill>
                  <a:schemeClr val="bg1"/>
                </a:solidFill>
                <a:latin typeface="ITC Avant Garde Pro Bk" charset="0"/>
                <a:ea typeface="ITC Avant Garde Pro Bk" charset="0"/>
                <a:cs typeface="ITC Avant Garde Pro Bk" charset="0"/>
              </a:defRPr>
            </a:lvl4pPr>
            <a:lvl5pPr marL="1828800" indent="0">
              <a:lnSpc>
                <a:spcPct val="90000"/>
              </a:lnSpc>
              <a:buNone/>
              <a:defRPr sz="2400" b="1" i="0" cap="all" baseline="0">
                <a:solidFill>
                  <a:schemeClr val="bg1"/>
                </a:solidFill>
                <a:latin typeface="ITC Avant Garde Pro Bk" charset="0"/>
                <a:ea typeface="ITC Avant Garde Pro Bk" charset="0"/>
                <a:cs typeface="ITC Avant Garde Pro Bk" charset="0"/>
              </a:defRPr>
            </a:lvl5pPr>
          </a:lstStyle>
          <a:p>
            <a:pPr lvl="0"/>
            <a:r>
              <a:rPr lang="en-CA" dirty="0"/>
              <a:t>PRESENTATION SUBTITLE</a:t>
            </a:r>
            <a:endParaRPr lang="en-US" dirty="0"/>
          </a:p>
        </p:txBody>
      </p:sp>
      <p:sp>
        <p:nvSpPr>
          <p:cNvPr id="4" name="Title 3">
            <a:extLst>
              <a:ext uri="{FF2B5EF4-FFF2-40B4-BE49-F238E27FC236}">
                <a16:creationId xmlns:a16="http://schemas.microsoft.com/office/drawing/2014/main" id="{2FE0C366-FEA7-5740-8D70-F7D3E9A95621}"/>
              </a:ext>
            </a:extLst>
          </p:cNvPr>
          <p:cNvSpPr>
            <a:spLocks noGrp="1"/>
          </p:cNvSpPr>
          <p:nvPr>
            <p:ph type="title" hasCustomPrompt="1"/>
          </p:nvPr>
        </p:nvSpPr>
        <p:spPr>
          <a:xfrm>
            <a:off x="474959" y="1935355"/>
            <a:ext cx="5357082" cy="1887452"/>
          </a:xfrm>
        </p:spPr>
        <p:txBody>
          <a:bodyPr anchor="b">
            <a:normAutofit/>
          </a:bodyPr>
          <a:lstStyle>
            <a:lvl1pPr algn="l">
              <a:lnSpc>
                <a:spcPct val="90000"/>
              </a:lnSpc>
              <a:defRPr sz="3200" b="1" i="0">
                <a:solidFill>
                  <a:schemeClr val="bg1"/>
                </a:solidFill>
                <a:latin typeface="ITC Avant Garde Pro Md" panose="02000503030000020004" pitchFamily="2" charset="77"/>
              </a:defRPr>
            </a:lvl1pPr>
          </a:lstStyle>
          <a:p>
            <a:r>
              <a:rPr lang="en-US" dirty="0"/>
              <a:t>Presentation </a:t>
            </a:r>
            <a:br>
              <a:rPr lang="en-US" dirty="0"/>
            </a:br>
            <a:r>
              <a:rPr lang="en-US" dirty="0"/>
              <a:t>title</a:t>
            </a:r>
          </a:p>
        </p:txBody>
      </p:sp>
      <p:cxnSp>
        <p:nvCxnSpPr>
          <p:cNvPr id="33" name="Straight Connector 32">
            <a:extLst>
              <a:ext uri="{FF2B5EF4-FFF2-40B4-BE49-F238E27FC236}">
                <a16:creationId xmlns:a16="http://schemas.microsoft.com/office/drawing/2014/main" id="{F6181447-35F7-354F-99BB-EF973950AC06}"/>
              </a:ext>
            </a:extLst>
          </p:cNvPr>
          <p:cNvCxnSpPr>
            <a:cxnSpLocks/>
          </p:cNvCxnSpPr>
          <p:nvPr userDrawn="1"/>
        </p:nvCxnSpPr>
        <p:spPr>
          <a:xfrm>
            <a:off x="590294" y="4391775"/>
            <a:ext cx="520874" cy="0"/>
          </a:xfrm>
          <a:prstGeom prst="line">
            <a:avLst/>
          </a:prstGeom>
          <a:ln>
            <a:solidFill>
              <a:schemeClr val="tx2"/>
            </a:solidFill>
          </a:ln>
          <a:effectLst/>
        </p:spPr>
        <p:style>
          <a:lnRef idx="2">
            <a:schemeClr val="accent1"/>
          </a:lnRef>
          <a:fillRef idx="0">
            <a:schemeClr val="accent1"/>
          </a:fillRef>
          <a:effectRef idx="1">
            <a:schemeClr val="accent1"/>
          </a:effectRef>
          <a:fontRef idx="minor">
            <a:schemeClr val="tx1"/>
          </a:fontRef>
        </p:style>
      </p:cxnSp>
      <p:pic>
        <p:nvPicPr>
          <p:cNvPr id="8" name="Graphic 7">
            <a:extLst>
              <a:ext uri="{FF2B5EF4-FFF2-40B4-BE49-F238E27FC236}">
                <a16:creationId xmlns:a16="http://schemas.microsoft.com/office/drawing/2014/main" id="{C414B63E-0907-EE48-956D-3240B0ABCC3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35315" y="320814"/>
            <a:ext cx="1859041" cy="825561"/>
          </a:xfrm>
          <a:prstGeom prst="rect">
            <a:avLst/>
          </a:prstGeom>
        </p:spPr>
      </p:pic>
    </p:spTree>
    <p:extLst>
      <p:ext uri="{BB962C8B-B14F-4D97-AF65-F5344CB8AC3E}">
        <p14:creationId xmlns:p14="http://schemas.microsoft.com/office/powerpoint/2010/main" val="88691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4"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Agenda - Whit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F15209-12BF-A644-B140-ABB13F5403DE}"/>
              </a:ext>
            </a:extLst>
          </p:cNvPr>
          <p:cNvPicPr>
            <a:picLocks noChangeAspect="1"/>
          </p:cNvPicPr>
          <p:nvPr userDrawn="1"/>
        </p:nvPicPr>
        <p:blipFill rotWithShape="1">
          <a:blip r:embed="rId2"/>
          <a:srcRect t="33007" r="15423" b="44429"/>
          <a:stretch/>
        </p:blipFill>
        <p:spPr>
          <a:xfrm>
            <a:off x="0" y="3258839"/>
            <a:ext cx="9144000" cy="1884661"/>
          </a:xfrm>
          <a:prstGeom prst="rect">
            <a:avLst/>
          </a:prstGeom>
        </p:spPr>
      </p:pic>
      <p:sp>
        <p:nvSpPr>
          <p:cNvPr id="14" name="Freeform 13">
            <a:extLst>
              <a:ext uri="{FF2B5EF4-FFF2-40B4-BE49-F238E27FC236}">
                <a16:creationId xmlns:a16="http://schemas.microsoft.com/office/drawing/2014/main" id="{ACCC1FCE-B041-9944-9959-C5C9E14B8089}"/>
              </a:ext>
            </a:extLst>
          </p:cNvPr>
          <p:cNvSpPr/>
          <p:nvPr userDrawn="1"/>
        </p:nvSpPr>
        <p:spPr>
          <a:xfrm rot="16200000">
            <a:off x="3962159" y="-731779"/>
            <a:ext cx="1219683" cy="9144001"/>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95183 w 2910625"/>
              <a:gd name="connsiteY4" fmla="*/ 4127350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95183" y="4127350"/>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B87C6D89-1782-2B43-8D77-26B1BCDBF514}"/>
              </a:ext>
            </a:extLst>
          </p:cNvPr>
          <p:cNvSpPr>
            <a:spLocks noGrp="1"/>
          </p:cNvSpPr>
          <p:nvPr>
            <p:ph type="body" sz="quarter" idx="12" hasCustomPrompt="1"/>
          </p:nvPr>
        </p:nvSpPr>
        <p:spPr>
          <a:xfrm>
            <a:off x="4173244" y="990060"/>
            <a:ext cx="4705644" cy="2413158"/>
          </a:xfrm>
          <a:prstGeom prst="rect">
            <a:avLst/>
          </a:prstGeom>
        </p:spPr>
        <p:txBody>
          <a:bodyPr anchor="ctr">
            <a:normAutofit/>
          </a:bodyPr>
          <a:lstStyle>
            <a:lvl1pPr>
              <a:spcBef>
                <a:spcPts val="1200"/>
              </a:spcBef>
              <a:buClr>
                <a:schemeClr val="accent1"/>
              </a:buClr>
              <a:defRPr sz="1800" b="0" i="0" spc="0">
                <a:solidFill>
                  <a:schemeClr val="tx2"/>
                </a:solidFill>
                <a:latin typeface="Karla" pitchFamily="2" charset="0"/>
                <a:ea typeface="Karla" pitchFamily="2" charset="0"/>
              </a:defRPr>
            </a:lvl1pPr>
            <a:lvl2pPr marL="457200" indent="0">
              <a:buNone/>
              <a:defRPr sz="2000"/>
            </a:lvl2pPr>
          </a:lstStyle>
          <a:p>
            <a:pPr lvl="0"/>
            <a:r>
              <a:rPr lang="en-US" dirty="0"/>
              <a:t>Add agenda item here</a:t>
            </a:r>
          </a:p>
        </p:txBody>
      </p:sp>
      <p:sp>
        <p:nvSpPr>
          <p:cNvPr id="5" name="Title 4">
            <a:extLst>
              <a:ext uri="{FF2B5EF4-FFF2-40B4-BE49-F238E27FC236}">
                <a16:creationId xmlns:a16="http://schemas.microsoft.com/office/drawing/2014/main" id="{B3BE18D2-33EA-7E43-96DE-664877E858F2}"/>
              </a:ext>
            </a:extLst>
          </p:cNvPr>
          <p:cNvSpPr>
            <a:spLocks noGrp="1"/>
          </p:cNvSpPr>
          <p:nvPr>
            <p:ph type="title" hasCustomPrompt="1"/>
          </p:nvPr>
        </p:nvSpPr>
        <p:spPr>
          <a:xfrm>
            <a:off x="273051" y="996902"/>
            <a:ext cx="3295166" cy="2397704"/>
          </a:xfrm>
        </p:spPr>
        <p:txBody>
          <a:bodyPr anchor="ctr">
            <a:normAutofit/>
          </a:bodyPr>
          <a:lstStyle>
            <a:lvl1pPr algn="r">
              <a:defRPr sz="2400">
                <a:solidFill>
                  <a:schemeClr val="tx2"/>
                </a:solidFill>
              </a:defRPr>
            </a:lvl1pPr>
          </a:lstStyle>
          <a:p>
            <a:r>
              <a:rPr lang="en-US" dirty="0"/>
              <a:t>AGENDA TITLE</a:t>
            </a:r>
          </a:p>
        </p:txBody>
      </p:sp>
      <p:cxnSp>
        <p:nvCxnSpPr>
          <p:cNvPr id="7" name="Straight Connector 6">
            <a:extLst>
              <a:ext uri="{FF2B5EF4-FFF2-40B4-BE49-F238E27FC236}">
                <a16:creationId xmlns:a16="http://schemas.microsoft.com/office/drawing/2014/main" id="{CDEACC27-558F-B14D-A3BE-F384305C687A}"/>
              </a:ext>
            </a:extLst>
          </p:cNvPr>
          <p:cNvCxnSpPr>
            <a:cxnSpLocks/>
          </p:cNvCxnSpPr>
          <p:nvPr userDrawn="1"/>
        </p:nvCxnSpPr>
        <p:spPr>
          <a:xfrm>
            <a:off x="3870730" y="990060"/>
            <a:ext cx="0" cy="2413158"/>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8" name="Freeform 17">
            <a:extLst>
              <a:ext uri="{FF2B5EF4-FFF2-40B4-BE49-F238E27FC236}">
                <a16:creationId xmlns:a16="http://schemas.microsoft.com/office/drawing/2014/main" id="{F6EDE111-A70B-6D4D-B4DF-54D47B9FE23E}"/>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Footer Placeholder 1">
            <a:extLst>
              <a:ext uri="{FF2B5EF4-FFF2-40B4-BE49-F238E27FC236}">
                <a16:creationId xmlns:a16="http://schemas.microsoft.com/office/drawing/2014/main" id="{FE3F6029-502C-B848-8C9B-7BC3869D538F}"/>
              </a:ext>
            </a:extLst>
          </p:cNvPr>
          <p:cNvSpPr>
            <a:spLocks noGrp="1"/>
          </p:cNvSpPr>
          <p:nvPr>
            <p:ph type="ftr" sz="quarter" idx="16"/>
          </p:nvPr>
        </p:nvSpPr>
        <p:spPr>
          <a:xfrm>
            <a:off x="290556" y="4715988"/>
            <a:ext cx="4195918" cy="273844"/>
          </a:xfrm>
        </p:spPr>
        <p:txBody>
          <a:bodyPr/>
          <a:lstStyle>
            <a:lvl1pPr>
              <a:defRPr>
                <a:solidFill>
                  <a:schemeClr val="bg1"/>
                </a:solidFill>
              </a:defRPr>
            </a:lvl1pPr>
          </a:lstStyle>
          <a:p>
            <a:r>
              <a:rPr lang="en-US"/>
              <a:t>CROWDSTRIKE</a:t>
            </a:r>
            <a:endParaRPr lang="en-US" dirty="0"/>
          </a:p>
        </p:txBody>
      </p:sp>
      <p:grpSp>
        <p:nvGrpSpPr>
          <p:cNvPr id="15" name="Group 14">
            <a:extLst>
              <a:ext uri="{FF2B5EF4-FFF2-40B4-BE49-F238E27FC236}">
                <a16:creationId xmlns:a16="http://schemas.microsoft.com/office/drawing/2014/main" id="{0A63E407-1472-8D4C-9C9E-D75F3C5D0ABA}"/>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2CA64A0D-AFFB-D344-BC58-D5087AEF713B}"/>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3" name="Group 22">
              <a:extLst>
                <a:ext uri="{FF2B5EF4-FFF2-40B4-BE49-F238E27FC236}">
                  <a16:creationId xmlns:a16="http://schemas.microsoft.com/office/drawing/2014/main" id="{C06CD51A-3D4C-7142-BA79-D7EE01F5E775}"/>
                </a:ext>
              </a:extLst>
            </p:cNvPr>
            <p:cNvGrpSpPr/>
            <p:nvPr userDrawn="1"/>
          </p:nvGrpSpPr>
          <p:grpSpPr>
            <a:xfrm>
              <a:off x="290556" y="165548"/>
              <a:ext cx="1096442" cy="270289"/>
              <a:chOff x="575009" y="2399353"/>
              <a:chExt cx="2305674" cy="557505"/>
            </a:xfrm>
          </p:grpSpPr>
          <p:sp>
            <p:nvSpPr>
              <p:cNvPr id="24" name="Rectangle 23">
                <a:extLst>
                  <a:ext uri="{FF2B5EF4-FFF2-40B4-BE49-F238E27FC236}">
                    <a16:creationId xmlns:a16="http://schemas.microsoft.com/office/drawing/2014/main" id="{F7D47187-3219-DA40-B55F-DA888502CD61}"/>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5" name="Graphic 24">
                <a:extLst>
                  <a:ext uri="{FF2B5EF4-FFF2-40B4-BE49-F238E27FC236}">
                    <a16:creationId xmlns:a16="http://schemas.microsoft.com/office/drawing/2014/main" id="{CC279716-52A5-074E-BF19-717C1CC00F4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9968130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io">
    <p:bg>
      <p:bgPr>
        <a:solidFill>
          <a:schemeClr val="bg1"/>
        </a:solidFill>
        <a:effectLst/>
      </p:bgPr>
    </p:bg>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3A832AB5-B601-134F-B15C-7D564D6F52BA}"/>
              </a:ext>
            </a:extLst>
          </p:cNvPr>
          <p:cNvSpPr>
            <a:spLocks noGrp="1"/>
          </p:cNvSpPr>
          <p:nvPr>
            <p:ph type="pic" sz="quarter" idx="20" hasCustomPrompt="1"/>
          </p:nvPr>
        </p:nvSpPr>
        <p:spPr>
          <a:xfrm>
            <a:off x="-1" y="0"/>
            <a:ext cx="4183008" cy="5143500"/>
          </a:xfrm>
          <a:custGeom>
            <a:avLst/>
            <a:gdLst>
              <a:gd name="connsiteX0" fmla="*/ 290557 w 4183008"/>
              <a:gd name="connsiteY0" fmla="*/ 165548 h 5143500"/>
              <a:gd name="connsiteX1" fmla="*/ 290557 w 4183008"/>
              <a:gd name="connsiteY1" fmla="*/ 435837 h 5143500"/>
              <a:gd name="connsiteX2" fmla="*/ 1386999 w 4183008"/>
              <a:gd name="connsiteY2" fmla="*/ 435837 h 5143500"/>
              <a:gd name="connsiteX3" fmla="*/ 1386999 w 4183008"/>
              <a:gd name="connsiteY3" fmla="*/ 165548 h 5143500"/>
              <a:gd name="connsiteX4" fmla="*/ 1 w 4183008"/>
              <a:gd name="connsiteY4" fmla="*/ 165548 h 5143500"/>
              <a:gd name="connsiteX5" fmla="*/ 1 w 4183008"/>
              <a:gd name="connsiteY5" fmla="*/ 435837 h 5143500"/>
              <a:gd name="connsiteX6" fmla="*/ 262852 w 4183008"/>
              <a:gd name="connsiteY6" fmla="*/ 435837 h 5143500"/>
              <a:gd name="connsiteX7" fmla="*/ 262852 w 4183008"/>
              <a:gd name="connsiteY7" fmla="*/ 165548 h 5143500"/>
              <a:gd name="connsiteX8" fmla="*/ 1 w 4183008"/>
              <a:gd name="connsiteY8" fmla="*/ 0 h 5143500"/>
              <a:gd name="connsiteX9" fmla="*/ 3446296 w 4183008"/>
              <a:gd name="connsiteY9" fmla="*/ 0 h 5143500"/>
              <a:gd name="connsiteX10" fmla="*/ 4183008 w 4183008"/>
              <a:gd name="connsiteY10" fmla="*/ 1482203 h 5143500"/>
              <a:gd name="connsiteX11" fmla="*/ 3309007 w 4183008"/>
              <a:gd name="connsiteY11" fmla="*/ 5143500 h 5143500"/>
              <a:gd name="connsiteX12" fmla="*/ 1 w 4183008"/>
              <a:gd name="connsiteY12" fmla="*/ 5143500 h 5143500"/>
              <a:gd name="connsiteX13" fmla="*/ 1 w 4183008"/>
              <a:gd name="connsiteY13" fmla="*/ 765313 h 5143500"/>
              <a:gd name="connsiteX14" fmla="*/ 0 w 4183008"/>
              <a:gd name="connsiteY14" fmla="*/ 765313 h 5143500"/>
              <a:gd name="connsiteX15" fmla="*/ 0 w 4183008"/>
              <a:gd name="connsiteY15" fmla="*/ 46278 h 5143500"/>
              <a:gd name="connsiteX16" fmla="*/ 1 w 4183008"/>
              <a:gd name="connsiteY16" fmla="*/ 4627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3008" h="5143500">
                <a:moveTo>
                  <a:pt x="290557" y="165548"/>
                </a:moveTo>
                <a:lnTo>
                  <a:pt x="290557" y="435837"/>
                </a:lnTo>
                <a:lnTo>
                  <a:pt x="1386999" y="435837"/>
                </a:lnTo>
                <a:lnTo>
                  <a:pt x="1386999" y="165548"/>
                </a:lnTo>
                <a:close/>
                <a:moveTo>
                  <a:pt x="1" y="165548"/>
                </a:moveTo>
                <a:lnTo>
                  <a:pt x="1" y="435837"/>
                </a:lnTo>
                <a:lnTo>
                  <a:pt x="262852" y="435837"/>
                </a:lnTo>
                <a:lnTo>
                  <a:pt x="262852" y="165548"/>
                </a:lnTo>
                <a:close/>
                <a:moveTo>
                  <a:pt x="1" y="0"/>
                </a:moveTo>
                <a:lnTo>
                  <a:pt x="3446296" y="0"/>
                </a:lnTo>
                <a:lnTo>
                  <a:pt x="4183008" y="1482203"/>
                </a:lnTo>
                <a:lnTo>
                  <a:pt x="3309007" y="5143500"/>
                </a:lnTo>
                <a:lnTo>
                  <a:pt x="1" y="5143500"/>
                </a:lnTo>
                <a:lnTo>
                  <a:pt x="1" y="765313"/>
                </a:lnTo>
                <a:lnTo>
                  <a:pt x="0" y="765313"/>
                </a:lnTo>
                <a:lnTo>
                  <a:pt x="0" y="46278"/>
                </a:lnTo>
                <a:lnTo>
                  <a:pt x="1" y="46278"/>
                </a:lnTo>
                <a:close/>
              </a:path>
            </a:pathLst>
          </a:custGeom>
        </p:spPr>
        <p:txBody>
          <a:bodyPr wrap="square">
            <a:noAutofit/>
          </a:bodyPr>
          <a:lstStyle>
            <a:lvl1pPr>
              <a:defRPr/>
            </a:lvl1pPr>
          </a:lstStyle>
          <a:p>
            <a:r>
              <a:rPr lang="en-US" dirty="0"/>
              <a:t>Insert Photo Here</a:t>
            </a:r>
          </a:p>
        </p:txBody>
      </p:sp>
      <p:sp>
        <p:nvSpPr>
          <p:cNvPr id="9" name="Freeform 8">
            <a:extLst>
              <a:ext uri="{FF2B5EF4-FFF2-40B4-BE49-F238E27FC236}">
                <a16:creationId xmlns:a16="http://schemas.microsoft.com/office/drawing/2014/main" id="{11A16DD3-DCB5-F146-A6BB-366CF70E1803}"/>
              </a:ext>
            </a:extLst>
          </p:cNvPr>
          <p:cNvSpPr/>
          <p:nvPr/>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8" name="Text Placeholder 4">
            <a:extLst>
              <a:ext uri="{FF2B5EF4-FFF2-40B4-BE49-F238E27FC236}">
                <a16:creationId xmlns:a16="http://schemas.microsoft.com/office/drawing/2014/main" id="{0B4F8C40-5F82-754E-94EC-EECE8B6CC7E2}"/>
              </a:ext>
            </a:extLst>
          </p:cNvPr>
          <p:cNvSpPr>
            <a:spLocks noGrp="1"/>
          </p:cNvSpPr>
          <p:nvPr>
            <p:ph type="body" sz="quarter" idx="17" hasCustomPrompt="1"/>
          </p:nvPr>
        </p:nvSpPr>
        <p:spPr>
          <a:xfrm>
            <a:off x="4567646" y="1925052"/>
            <a:ext cx="4311242" cy="2637267"/>
          </a:xfrm>
        </p:spPr>
        <p:txBody>
          <a:bodyPr lIns="90000">
            <a:normAutofit/>
          </a:bodyPr>
          <a:lstStyle>
            <a:lvl1pPr>
              <a:spcBef>
                <a:spcPts val="1200"/>
              </a:spcBef>
              <a:spcAft>
                <a:spcPts val="0"/>
              </a:spcAft>
              <a:defRPr sz="1400"/>
            </a:lvl1pPr>
          </a:lstStyle>
          <a:p>
            <a:pPr lvl="0"/>
            <a:r>
              <a:rPr lang="en-US" dirty="0"/>
              <a:t>Add credentials or biography</a:t>
            </a:r>
          </a:p>
        </p:txBody>
      </p:sp>
      <p:sp>
        <p:nvSpPr>
          <p:cNvPr id="19" name="Text Placeholder 4">
            <a:extLst>
              <a:ext uri="{FF2B5EF4-FFF2-40B4-BE49-F238E27FC236}">
                <a16:creationId xmlns:a16="http://schemas.microsoft.com/office/drawing/2014/main" id="{CCD2C1A0-8109-B645-964C-98E9C58C14C8}"/>
              </a:ext>
            </a:extLst>
          </p:cNvPr>
          <p:cNvSpPr>
            <a:spLocks noGrp="1"/>
          </p:cNvSpPr>
          <p:nvPr>
            <p:ph type="body" sz="quarter" idx="18" hasCustomPrompt="1"/>
          </p:nvPr>
        </p:nvSpPr>
        <p:spPr>
          <a:xfrm>
            <a:off x="4567646" y="1395271"/>
            <a:ext cx="4311242" cy="326243"/>
          </a:xfrm>
        </p:spPr>
        <p:txBody>
          <a:bodyPr wrap="square" anchor="t">
            <a:spAutoFit/>
          </a:bodyPr>
          <a:lstStyle>
            <a:lvl1pPr marL="0" indent="0">
              <a:lnSpc>
                <a:spcPct val="90000"/>
              </a:lnSpc>
              <a:spcBef>
                <a:spcPts val="0"/>
              </a:spcBef>
              <a:buNone/>
              <a:defRPr sz="1600" b="0"/>
            </a:lvl1pPr>
          </a:lstStyle>
          <a:p>
            <a:pPr lvl="0"/>
            <a:r>
              <a:rPr lang="en-US" dirty="0"/>
              <a:t>Role</a:t>
            </a:r>
          </a:p>
        </p:txBody>
      </p:sp>
      <p:sp>
        <p:nvSpPr>
          <p:cNvPr id="20" name="Title 55">
            <a:extLst>
              <a:ext uri="{FF2B5EF4-FFF2-40B4-BE49-F238E27FC236}">
                <a16:creationId xmlns:a16="http://schemas.microsoft.com/office/drawing/2014/main" id="{AAE6A8BE-1D84-3140-B7C6-685B5CE83EF1}"/>
              </a:ext>
            </a:extLst>
          </p:cNvPr>
          <p:cNvSpPr>
            <a:spLocks noGrp="1"/>
          </p:cNvSpPr>
          <p:nvPr>
            <p:ph type="title" hasCustomPrompt="1"/>
          </p:nvPr>
        </p:nvSpPr>
        <p:spPr>
          <a:xfrm>
            <a:off x="4567646" y="547688"/>
            <a:ext cx="4311242" cy="828674"/>
          </a:xfrm>
        </p:spPr>
        <p:txBody>
          <a:bodyPr wrap="square" anchor="b">
            <a:noAutofit/>
          </a:bodyPr>
          <a:lstStyle>
            <a:lvl1pPr algn="l">
              <a:lnSpc>
                <a:spcPct val="90000"/>
              </a:lnSpc>
              <a:defRPr sz="2400"/>
            </a:lvl1pPr>
          </a:lstStyle>
          <a:p>
            <a:pPr lvl="0"/>
            <a:r>
              <a:rPr lang="en-US" dirty="0"/>
              <a:t>First and Last Name</a:t>
            </a:r>
          </a:p>
        </p:txBody>
      </p:sp>
      <p:sp>
        <p:nvSpPr>
          <p:cNvPr id="3" name="Footer Placeholder 2">
            <a:extLst>
              <a:ext uri="{FF2B5EF4-FFF2-40B4-BE49-F238E27FC236}">
                <a16:creationId xmlns:a16="http://schemas.microsoft.com/office/drawing/2014/main" id="{8A1767B3-D026-1946-8A28-E2B723E5AD75}"/>
              </a:ext>
            </a:extLst>
          </p:cNvPr>
          <p:cNvSpPr>
            <a:spLocks noGrp="1"/>
          </p:cNvSpPr>
          <p:nvPr>
            <p:ph type="ftr" sz="quarter" idx="21"/>
          </p:nvPr>
        </p:nvSpPr>
        <p:spPr/>
        <p:txBody>
          <a:bodyPr/>
          <a:lstStyle/>
          <a:p>
            <a:r>
              <a:rPr lang="en-US" dirty="0"/>
              <a:t>CROWDSTRIKE</a:t>
            </a:r>
          </a:p>
        </p:txBody>
      </p:sp>
      <p:grpSp>
        <p:nvGrpSpPr>
          <p:cNvPr id="30" name="Group 29">
            <a:extLst>
              <a:ext uri="{FF2B5EF4-FFF2-40B4-BE49-F238E27FC236}">
                <a16:creationId xmlns:a16="http://schemas.microsoft.com/office/drawing/2014/main" id="{0E98601C-52B3-F542-8E0C-29E2765735BA}"/>
              </a:ext>
            </a:extLst>
          </p:cNvPr>
          <p:cNvGrpSpPr/>
          <p:nvPr userDrawn="1"/>
        </p:nvGrpSpPr>
        <p:grpSpPr>
          <a:xfrm>
            <a:off x="0" y="165548"/>
            <a:ext cx="1386998" cy="270289"/>
            <a:chOff x="0" y="165548"/>
            <a:chExt cx="1386998" cy="270289"/>
          </a:xfrm>
        </p:grpSpPr>
        <p:sp>
          <p:nvSpPr>
            <p:cNvPr id="31" name="Rectangle 30">
              <a:extLst>
                <a:ext uri="{FF2B5EF4-FFF2-40B4-BE49-F238E27FC236}">
                  <a16:creationId xmlns:a16="http://schemas.microsoft.com/office/drawing/2014/main" id="{4CA83C10-84B6-D544-B04C-BA46D4D9C0DC}"/>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32" name="Group 31">
              <a:extLst>
                <a:ext uri="{FF2B5EF4-FFF2-40B4-BE49-F238E27FC236}">
                  <a16:creationId xmlns:a16="http://schemas.microsoft.com/office/drawing/2014/main" id="{CA786789-2E86-EA4B-984B-4130C9C36033}"/>
                </a:ext>
              </a:extLst>
            </p:cNvPr>
            <p:cNvGrpSpPr/>
            <p:nvPr userDrawn="1"/>
          </p:nvGrpSpPr>
          <p:grpSpPr>
            <a:xfrm>
              <a:off x="290556" y="165548"/>
              <a:ext cx="1096442" cy="270289"/>
              <a:chOff x="575009" y="2399353"/>
              <a:chExt cx="2305674" cy="557505"/>
            </a:xfrm>
          </p:grpSpPr>
          <p:sp>
            <p:nvSpPr>
              <p:cNvPr id="33" name="Rectangle 32">
                <a:extLst>
                  <a:ext uri="{FF2B5EF4-FFF2-40B4-BE49-F238E27FC236}">
                    <a16:creationId xmlns:a16="http://schemas.microsoft.com/office/drawing/2014/main" id="{8D9EAAB2-ECED-3A4E-AF6F-57DBD9E5B19E}"/>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4" name="Graphic 33">
                <a:extLst>
                  <a:ext uri="{FF2B5EF4-FFF2-40B4-BE49-F238E27FC236}">
                    <a16:creationId xmlns:a16="http://schemas.microsoft.com/office/drawing/2014/main" id="{FCEF923F-DD9C-344B-A6BE-313BAB90DE3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7493144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F87D2FB-827A-0542-98EB-C5AA463E3B9C}"/>
              </a:ext>
            </a:extLst>
          </p:cNvPr>
          <p:cNvGrpSpPr/>
          <p:nvPr userDrawn="1"/>
        </p:nvGrpSpPr>
        <p:grpSpPr>
          <a:xfrm>
            <a:off x="-2" y="0"/>
            <a:ext cx="9144003" cy="5143500"/>
            <a:chOff x="-2" y="0"/>
            <a:chExt cx="9144003" cy="5143500"/>
          </a:xfrm>
        </p:grpSpPr>
        <p:grpSp>
          <p:nvGrpSpPr>
            <p:cNvPr id="2" name="Group 1">
              <a:extLst>
                <a:ext uri="{FF2B5EF4-FFF2-40B4-BE49-F238E27FC236}">
                  <a16:creationId xmlns:a16="http://schemas.microsoft.com/office/drawing/2014/main" id="{555EBC9B-E864-FF4A-8502-48959301A948}"/>
                </a:ext>
              </a:extLst>
            </p:cNvPr>
            <p:cNvGrpSpPr/>
            <p:nvPr userDrawn="1"/>
          </p:nvGrpSpPr>
          <p:grpSpPr>
            <a:xfrm>
              <a:off x="3950209" y="0"/>
              <a:ext cx="5193791" cy="5143500"/>
              <a:chOff x="3950209" y="0"/>
              <a:chExt cx="5193791" cy="5143500"/>
            </a:xfrm>
          </p:grpSpPr>
          <p:grpSp>
            <p:nvGrpSpPr>
              <p:cNvPr id="9" name="Group 8">
                <a:extLst>
                  <a:ext uri="{FF2B5EF4-FFF2-40B4-BE49-F238E27FC236}">
                    <a16:creationId xmlns:a16="http://schemas.microsoft.com/office/drawing/2014/main" id="{9072B6E4-166E-EC46-A3E4-A3AA538668C8}"/>
                  </a:ext>
                </a:extLst>
              </p:cNvPr>
              <p:cNvGrpSpPr/>
              <p:nvPr userDrawn="1"/>
            </p:nvGrpSpPr>
            <p:grpSpPr>
              <a:xfrm>
                <a:off x="3950209" y="0"/>
                <a:ext cx="5193791" cy="5143500"/>
                <a:chOff x="3950209" y="0"/>
                <a:chExt cx="5193791" cy="5143500"/>
              </a:xfrm>
            </p:grpSpPr>
            <p:pic>
              <p:nvPicPr>
                <p:cNvPr id="4" name="Picture 3">
                  <a:extLst>
                    <a:ext uri="{FF2B5EF4-FFF2-40B4-BE49-F238E27FC236}">
                      <a16:creationId xmlns:a16="http://schemas.microsoft.com/office/drawing/2014/main" id="{B743215F-0ACB-F14A-B1BE-D62AC7A24AB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6" name="Straight Connector 5">
                  <a:extLst>
                    <a:ext uri="{FF2B5EF4-FFF2-40B4-BE49-F238E27FC236}">
                      <a16:creationId xmlns:a16="http://schemas.microsoft.com/office/drawing/2014/main" id="{EB7EF7D0-E73E-D049-B6B1-95741E25A423}"/>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id="{0C25E268-9682-3C42-8782-57E5A0ABCD4C}"/>
                  </a:ext>
                </a:extLst>
              </p:cNvPr>
              <p:cNvSpPr/>
              <p:nvPr userDrawn="1"/>
            </p:nvSpPr>
            <p:spPr>
              <a:xfrm rot="10800000">
                <a:off x="4431835" y="0"/>
                <a:ext cx="3864509" cy="5143500"/>
              </a:xfrm>
              <a:prstGeom prst="rect">
                <a:avLst/>
              </a:prstGeom>
              <a:gradFill>
                <a:gsLst>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15" name="Rectangle 14">
              <a:extLst>
                <a:ext uri="{FF2B5EF4-FFF2-40B4-BE49-F238E27FC236}">
                  <a16:creationId xmlns:a16="http://schemas.microsoft.com/office/drawing/2014/main" id="{1370F56A-6888-9842-9645-8E7755788D6C}"/>
                </a:ext>
              </a:extLst>
            </p:cNvPr>
            <p:cNvSpPr/>
            <p:nvPr userDrawn="1"/>
          </p:nvSpPr>
          <p:spPr>
            <a:xfrm rot="5400000">
              <a:off x="3615307" y="-385195"/>
              <a:ext cx="1913385" cy="9144003"/>
            </a:xfrm>
            <a:prstGeom prst="rect">
              <a:avLst/>
            </a:prstGeom>
            <a:gradFill>
              <a:gsLst>
                <a:gs pos="0">
                  <a:schemeClr val="bg1">
                    <a:alpha val="0"/>
                  </a:schemeClr>
                </a:gs>
                <a:gs pos="100000">
                  <a:schemeClr val="bg1">
                    <a:alpha val="35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b="0"/>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6" y="1376363"/>
            <a:ext cx="8588332"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105569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7D16E29-88E8-A24A-BDEC-6A8FEC857268}"/>
              </a:ext>
            </a:extLst>
          </p:cNvPr>
          <p:cNvGrpSpPr/>
          <p:nvPr userDrawn="1"/>
        </p:nvGrpSpPr>
        <p:grpSpPr>
          <a:xfrm>
            <a:off x="-2" y="0"/>
            <a:ext cx="9144003" cy="5143500"/>
            <a:chOff x="-2" y="0"/>
            <a:chExt cx="9144003" cy="5143500"/>
          </a:xfrm>
        </p:grpSpPr>
        <p:grpSp>
          <p:nvGrpSpPr>
            <p:cNvPr id="15" name="Group 14">
              <a:extLst>
                <a:ext uri="{FF2B5EF4-FFF2-40B4-BE49-F238E27FC236}">
                  <a16:creationId xmlns:a16="http://schemas.microsoft.com/office/drawing/2014/main" id="{E1125FD3-1EC5-1842-9156-780387204ED3}"/>
                </a:ext>
              </a:extLst>
            </p:cNvPr>
            <p:cNvGrpSpPr/>
            <p:nvPr userDrawn="1"/>
          </p:nvGrpSpPr>
          <p:grpSpPr>
            <a:xfrm>
              <a:off x="3950209" y="0"/>
              <a:ext cx="5193791" cy="5143500"/>
              <a:chOff x="3950209" y="0"/>
              <a:chExt cx="5193791" cy="5143500"/>
            </a:xfrm>
          </p:grpSpPr>
          <p:grpSp>
            <p:nvGrpSpPr>
              <p:cNvPr id="17" name="Group 16">
                <a:extLst>
                  <a:ext uri="{FF2B5EF4-FFF2-40B4-BE49-F238E27FC236}">
                    <a16:creationId xmlns:a16="http://schemas.microsoft.com/office/drawing/2014/main" id="{23EBE2E0-EB88-0F47-B703-EE7CCBE1838C}"/>
                  </a:ext>
                </a:extLst>
              </p:cNvPr>
              <p:cNvGrpSpPr/>
              <p:nvPr userDrawn="1"/>
            </p:nvGrpSpPr>
            <p:grpSpPr>
              <a:xfrm>
                <a:off x="3950209" y="0"/>
                <a:ext cx="5193791" cy="5143500"/>
                <a:chOff x="3950209" y="0"/>
                <a:chExt cx="5193791" cy="5143500"/>
              </a:xfrm>
            </p:grpSpPr>
            <p:pic>
              <p:nvPicPr>
                <p:cNvPr id="19" name="Picture 18">
                  <a:extLst>
                    <a:ext uri="{FF2B5EF4-FFF2-40B4-BE49-F238E27FC236}">
                      <a16:creationId xmlns:a16="http://schemas.microsoft.com/office/drawing/2014/main" id="{007E462A-8F76-F147-A2CA-E0511AF1E406}"/>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0" name="Straight Connector 19">
                  <a:extLst>
                    <a:ext uri="{FF2B5EF4-FFF2-40B4-BE49-F238E27FC236}">
                      <a16:creationId xmlns:a16="http://schemas.microsoft.com/office/drawing/2014/main" id="{A289D397-2ADB-E944-8582-4B5DBAA7807F}"/>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8" name="Rectangle 17">
                <a:extLst>
                  <a:ext uri="{FF2B5EF4-FFF2-40B4-BE49-F238E27FC236}">
                    <a16:creationId xmlns:a16="http://schemas.microsoft.com/office/drawing/2014/main" id="{BDEF187C-80FC-4946-AE7C-A84D400CC041}"/>
                  </a:ext>
                </a:extLst>
              </p:cNvPr>
              <p:cNvSpPr/>
              <p:nvPr userDrawn="1"/>
            </p:nvSpPr>
            <p:spPr>
              <a:xfrm rot="10800000">
                <a:off x="4431835" y="0"/>
                <a:ext cx="3864509" cy="5143500"/>
              </a:xfrm>
              <a:prstGeom prst="rect">
                <a:avLst/>
              </a:prstGeom>
              <a:gradFill>
                <a:gsLst>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b="1"/>
              </a:p>
            </p:txBody>
          </p:sp>
        </p:grpSp>
        <p:sp>
          <p:nvSpPr>
            <p:cNvPr id="16" name="Rectangle 15">
              <a:extLst>
                <a:ext uri="{FF2B5EF4-FFF2-40B4-BE49-F238E27FC236}">
                  <a16:creationId xmlns:a16="http://schemas.microsoft.com/office/drawing/2014/main" id="{04AB8025-4D1D-824F-8C99-61D732D87BD7}"/>
                </a:ext>
              </a:extLst>
            </p:cNvPr>
            <p:cNvSpPr/>
            <p:nvPr userDrawn="1"/>
          </p:nvSpPr>
          <p:spPr>
            <a:xfrm rot="5400000">
              <a:off x="3615307" y="-385195"/>
              <a:ext cx="1913385" cy="9144003"/>
            </a:xfrm>
            <a:prstGeom prst="rect">
              <a:avLst/>
            </a:prstGeom>
            <a:gradFill>
              <a:gsLst>
                <a:gs pos="0">
                  <a:schemeClr val="bg1">
                    <a:alpha val="0"/>
                  </a:schemeClr>
                </a:gs>
                <a:gs pos="100000">
                  <a:schemeClr val="bg1">
                    <a:alpha val="35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7" y="1376363"/>
            <a:ext cx="4154443"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4699000" y="1376363"/>
            <a:ext cx="4179888"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Freeform 20">
            <a:extLst>
              <a:ext uri="{FF2B5EF4-FFF2-40B4-BE49-F238E27FC236}">
                <a16:creationId xmlns:a16="http://schemas.microsoft.com/office/drawing/2014/main" id="{38AF1C65-30F2-694E-AC88-0B6BA425F07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54451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Bio">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2B308C90-96D0-0D47-B951-C52DDE8C133C}"/>
              </a:ext>
            </a:extLst>
          </p:cNvPr>
          <p:cNvSpPr>
            <a:spLocks noGrp="1"/>
          </p:cNvSpPr>
          <p:nvPr>
            <p:ph type="pic" sz="quarter" idx="20" hasCustomPrompt="1"/>
          </p:nvPr>
        </p:nvSpPr>
        <p:spPr>
          <a:xfrm>
            <a:off x="-1" y="0"/>
            <a:ext cx="4183008" cy="5143500"/>
          </a:xfrm>
          <a:custGeom>
            <a:avLst/>
            <a:gdLst>
              <a:gd name="connsiteX0" fmla="*/ 290557 w 4183008"/>
              <a:gd name="connsiteY0" fmla="*/ 165548 h 5143500"/>
              <a:gd name="connsiteX1" fmla="*/ 290557 w 4183008"/>
              <a:gd name="connsiteY1" fmla="*/ 435837 h 5143500"/>
              <a:gd name="connsiteX2" fmla="*/ 1386999 w 4183008"/>
              <a:gd name="connsiteY2" fmla="*/ 435837 h 5143500"/>
              <a:gd name="connsiteX3" fmla="*/ 1386999 w 4183008"/>
              <a:gd name="connsiteY3" fmla="*/ 165548 h 5143500"/>
              <a:gd name="connsiteX4" fmla="*/ 1 w 4183008"/>
              <a:gd name="connsiteY4" fmla="*/ 165548 h 5143500"/>
              <a:gd name="connsiteX5" fmla="*/ 1 w 4183008"/>
              <a:gd name="connsiteY5" fmla="*/ 435837 h 5143500"/>
              <a:gd name="connsiteX6" fmla="*/ 262852 w 4183008"/>
              <a:gd name="connsiteY6" fmla="*/ 435837 h 5143500"/>
              <a:gd name="connsiteX7" fmla="*/ 262852 w 4183008"/>
              <a:gd name="connsiteY7" fmla="*/ 165548 h 5143500"/>
              <a:gd name="connsiteX8" fmla="*/ 1 w 4183008"/>
              <a:gd name="connsiteY8" fmla="*/ 0 h 5143500"/>
              <a:gd name="connsiteX9" fmla="*/ 3446296 w 4183008"/>
              <a:gd name="connsiteY9" fmla="*/ 0 h 5143500"/>
              <a:gd name="connsiteX10" fmla="*/ 4183008 w 4183008"/>
              <a:gd name="connsiteY10" fmla="*/ 1482203 h 5143500"/>
              <a:gd name="connsiteX11" fmla="*/ 3309007 w 4183008"/>
              <a:gd name="connsiteY11" fmla="*/ 5143500 h 5143500"/>
              <a:gd name="connsiteX12" fmla="*/ 1 w 4183008"/>
              <a:gd name="connsiteY12" fmla="*/ 5143500 h 5143500"/>
              <a:gd name="connsiteX13" fmla="*/ 1 w 4183008"/>
              <a:gd name="connsiteY13" fmla="*/ 981712 h 5143500"/>
              <a:gd name="connsiteX14" fmla="*/ 0 w 4183008"/>
              <a:gd name="connsiteY14" fmla="*/ 981712 h 5143500"/>
              <a:gd name="connsiteX15" fmla="*/ 0 w 4183008"/>
              <a:gd name="connsiteY15" fmla="*/ 22860 h 5143500"/>
              <a:gd name="connsiteX16" fmla="*/ 1 w 4183008"/>
              <a:gd name="connsiteY16" fmla="*/ 2286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3008" h="5143500">
                <a:moveTo>
                  <a:pt x="290557" y="165548"/>
                </a:moveTo>
                <a:lnTo>
                  <a:pt x="290557" y="435837"/>
                </a:lnTo>
                <a:lnTo>
                  <a:pt x="1386999" y="435837"/>
                </a:lnTo>
                <a:lnTo>
                  <a:pt x="1386999" y="165548"/>
                </a:lnTo>
                <a:close/>
                <a:moveTo>
                  <a:pt x="1" y="165548"/>
                </a:moveTo>
                <a:lnTo>
                  <a:pt x="1" y="435837"/>
                </a:lnTo>
                <a:lnTo>
                  <a:pt x="262852" y="435837"/>
                </a:lnTo>
                <a:lnTo>
                  <a:pt x="262852" y="165548"/>
                </a:lnTo>
                <a:close/>
                <a:moveTo>
                  <a:pt x="1" y="0"/>
                </a:moveTo>
                <a:lnTo>
                  <a:pt x="3446296" y="0"/>
                </a:lnTo>
                <a:lnTo>
                  <a:pt x="4183008" y="1482203"/>
                </a:lnTo>
                <a:lnTo>
                  <a:pt x="3309007" y="5143500"/>
                </a:lnTo>
                <a:lnTo>
                  <a:pt x="1" y="5143500"/>
                </a:lnTo>
                <a:lnTo>
                  <a:pt x="1" y="981712"/>
                </a:lnTo>
                <a:lnTo>
                  <a:pt x="0" y="981712"/>
                </a:lnTo>
                <a:lnTo>
                  <a:pt x="0" y="22860"/>
                </a:lnTo>
                <a:lnTo>
                  <a:pt x="1" y="22860"/>
                </a:lnTo>
                <a:close/>
              </a:path>
            </a:pathLst>
          </a:custGeom>
        </p:spPr>
        <p:txBody>
          <a:bodyPr wrap="square">
            <a:noAutofit/>
          </a:bodyPr>
          <a:lstStyle>
            <a:lvl1pPr>
              <a:defRPr/>
            </a:lvl1pPr>
          </a:lstStyle>
          <a:p>
            <a:r>
              <a:rPr lang="en-US" dirty="0"/>
              <a:t>Insert Photo Here</a:t>
            </a:r>
          </a:p>
        </p:txBody>
      </p:sp>
      <p:sp>
        <p:nvSpPr>
          <p:cNvPr id="9" name="Freeform 8">
            <a:extLst>
              <a:ext uri="{FF2B5EF4-FFF2-40B4-BE49-F238E27FC236}">
                <a16:creationId xmlns:a16="http://schemas.microsoft.com/office/drawing/2014/main" id="{11A16DD3-DCB5-F146-A6BB-366CF70E1803}"/>
              </a:ext>
            </a:extLst>
          </p:cNvPr>
          <p:cNvSpPr/>
          <p:nvPr/>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8" name="Text Placeholder 4">
            <a:extLst>
              <a:ext uri="{FF2B5EF4-FFF2-40B4-BE49-F238E27FC236}">
                <a16:creationId xmlns:a16="http://schemas.microsoft.com/office/drawing/2014/main" id="{0B4F8C40-5F82-754E-94EC-EECE8B6CC7E2}"/>
              </a:ext>
            </a:extLst>
          </p:cNvPr>
          <p:cNvSpPr>
            <a:spLocks noGrp="1"/>
          </p:cNvSpPr>
          <p:nvPr>
            <p:ph type="body" sz="quarter" idx="17" hasCustomPrompt="1"/>
          </p:nvPr>
        </p:nvSpPr>
        <p:spPr>
          <a:xfrm>
            <a:off x="4567646" y="1925052"/>
            <a:ext cx="4311242" cy="2637267"/>
          </a:xfrm>
        </p:spPr>
        <p:txBody>
          <a:bodyPr lIns="90000">
            <a:normAutofit/>
          </a:bodyPr>
          <a:lstStyle>
            <a:lvl1pPr>
              <a:spcBef>
                <a:spcPts val="1200"/>
              </a:spcBef>
              <a:spcAft>
                <a:spcPts val="0"/>
              </a:spcAft>
              <a:defRPr sz="1400"/>
            </a:lvl1pPr>
          </a:lstStyle>
          <a:p>
            <a:pPr lvl="0"/>
            <a:r>
              <a:rPr lang="en-US" dirty="0"/>
              <a:t>Add credentials or biography</a:t>
            </a:r>
          </a:p>
        </p:txBody>
      </p:sp>
      <p:sp>
        <p:nvSpPr>
          <p:cNvPr id="19" name="Text Placeholder 4">
            <a:extLst>
              <a:ext uri="{FF2B5EF4-FFF2-40B4-BE49-F238E27FC236}">
                <a16:creationId xmlns:a16="http://schemas.microsoft.com/office/drawing/2014/main" id="{CCD2C1A0-8109-B645-964C-98E9C58C14C8}"/>
              </a:ext>
            </a:extLst>
          </p:cNvPr>
          <p:cNvSpPr>
            <a:spLocks noGrp="1"/>
          </p:cNvSpPr>
          <p:nvPr>
            <p:ph type="body" sz="quarter" idx="18" hasCustomPrompt="1"/>
          </p:nvPr>
        </p:nvSpPr>
        <p:spPr>
          <a:xfrm>
            <a:off x="4567646" y="1395271"/>
            <a:ext cx="4311242" cy="326243"/>
          </a:xfrm>
        </p:spPr>
        <p:txBody>
          <a:bodyPr wrap="square" anchor="t">
            <a:spAutoFit/>
          </a:bodyPr>
          <a:lstStyle>
            <a:lvl1pPr marL="0" indent="0">
              <a:lnSpc>
                <a:spcPct val="90000"/>
              </a:lnSpc>
              <a:spcBef>
                <a:spcPts val="0"/>
              </a:spcBef>
              <a:buNone/>
              <a:defRPr sz="1600" b="0"/>
            </a:lvl1pPr>
          </a:lstStyle>
          <a:p>
            <a:pPr lvl="0"/>
            <a:r>
              <a:rPr lang="en-US" dirty="0"/>
              <a:t>Role</a:t>
            </a:r>
          </a:p>
        </p:txBody>
      </p:sp>
      <p:sp>
        <p:nvSpPr>
          <p:cNvPr id="20" name="Title 55">
            <a:extLst>
              <a:ext uri="{FF2B5EF4-FFF2-40B4-BE49-F238E27FC236}">
                <a16:creationId xmlns:a16="http://schemas.microsoft.com/office/drawing/2014/main" id="{AAE6A8BE-1D84-3140-B7C6-685B5CE83EF1}"/>
              </a:ext>
            </a:extLst>
          </p:cNvPr>
          <p:cNvSpPr>
            <a:spLocks noGrp="1"/>
          </p:cNvSpPr>
          <p:nvPr>
            <p:ph type="title" hasCustomPrompt="1"/>
          </p:nvPr>
        </p:nvSpPr>
        <p:spPr>
          <a:xfrm>
            <a:off x="4567646" y="547688"/>
            <a:ext cx="4311242" cy="828674"/>
          </a:xfrm>
        </p:spPr>
        <p:txBody>
          <a:bodyPr wrap="square" anchor="b">
            <a:noAutofit/>
          </a:bodyPr>
          <a:lstStyle>
            <a:lvl1pPr algn="l">
              <a:lnSpc>
                <a:spcPct val="90000"/>
              </a:lnSpc>
              <a:defRPr sz="2400"/>
            </a:lvl1pPr>
          </a:lstStyle>
          <a:p>
            <a:pPr lvl="0"/>
            <a:r>
              <a:rPr lang="en-US" dirty="0"/>
              <a:t>First and Last Name</a:t>
            </a:r>
          </a:p>
        </p:txBody>
      </p:sp>
      <p:sp>
        <p:nvSpPr>
          <p:cNvPr id="3" name="Footer Placeholder 2">
            <a:extLst>
              <a:ext uri="{FF2B5EF4-FFF2-40B4-BE49-F238E27FC236}">
                <a16:creationId xmlns:a16="http://schemas.microsoft.com/office/drawing/2014/main" id="{8A1767B3-D026-1946-8A28-E2B723E5AD75}"/>
              </a:ext>
            </a:extLst>
          </p:cNvPr>
          <p:cNvSpPr>
            <a:spLocks noGrp="1"/>
          </p:cNvSpPr>
          <p:nvPr>
            <p:ph type="ftr" sz="quarter" idx="21"/>
          </p:nvPr>
        </p:nvSpPr>
        <p:spPr/>
        <p:txBody>
          <a:bodyPr/>
          <a:lstStyle/>
          <a:p>
            <a:r>
              <a:rPr lang="en-US"/>
              <a:t>CROWDSTRIKE</a:t>
            </a:r>
            <a:endParaRPr lang="en-US" dirty="0"/>
          </a:p>
        </p:txBody>
      </p:sp>
      <p:grpSp>
        <p:nvGrpSpPr>
          <p:cNvPr id="29" name="Group 28">
            <a:extLst>
              <a:ext uri="{FF2B5EF4-FFF2-40B4-BE49-F238E27FC236}">
                <a16:creationId xmlns:a16="http://schemas.microsoft.com/office/drawing/2014/main" id="{2DB4992C-6035-B244-A57C-7D253326A0EE}"/>
              </a:ext>
            </a:extLst>
          </p:cNvPr>
          <p:cNvGrpSpPr/>
          <p:nvPr userDrawn="1"/>
        </p:nvGrpSpPr>
        <p:grpSpPr>
          <a:xfrm>
            <a:off x="0" y="165548"/>
            <a:ext cx="1386998" cy="270289"/>
            <a:chOff x="0" y="165548"/>
            <a:chExt cx="1386998" cy="270289"/>
          </a:xfrm>
        </p:grpSpPr>
        <p:sp>
          <p:nvSpPr>
            <p:cNvPr id="30" name="Rectangle 29">
              <a:extLst>
                <a:ext uri="{FF2B5EF4-FFF2-40B4-BE49-F238E27FC236}">
                  <a16:creationId xmlns:a16="http://schemas.microsoft.com/office/drawing/2014/main" id="{5C746DC1-EED3-D24B-BB95-E688464D5AAC}"/>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31" name="Group 30">
              <a:extLst>
                <a:ext uri="{FF2B5EF4-FFF2-40B4-BE49-F238E27FC236}">
                  <a16:creationId xmlns:a16="http://schemas.microsoft.com/office/drawing/2014/main" id="{D44C1D4C-18EC-DC48-9E4E-DB67FD6AD811}"/>
                </a:ext>
              </a:extLst>
            </p:cNvPr>
            <p:cNvGrpSpPr/>
            <p:nvPr userDrawn="1"/>
          </p:nvGrpSpPr>
          <p:grpSpPr>
            <a:xfrm>
              <a:off x="290556" y="165548"/>
              <a:ext cx="1096442" cy="270289"/>
              <a:chOff x="575009" y="2399353"/>
              <a:chExt cx="2305674" cy="557505"/>
            </a:xfrm>
          </p:grpSpPr>
          <p:sp>
            <p:nvSpPr>
              <p:cNvPr id="32" name="Rectangle 31">
                <a:extLst>
                  <a:ext uri="{FF2B5EF4-FFF2-40B4-BE49-F238E27FC236}">
                    <a16:creationId xmlns:a16="http://schemas.microsoft.com/office/drawing/2014/main" id="{10D9EFD8-868D-3D4F-AD10-DE17EFB33A8F}"/>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3" name="Graphic 32">
                <a:extLst>
                  <a:ext uri="{FF2B5EF4-FFF2-40B4-BE49-F238E27FC236}">
                    <a16:creationId xmlns:a16="http://schemas.microsoft.com/office/drawing/2014/main" id="{C20AAD81-5FCE-E740-9C31-8475E397B57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6204423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1019046-C1C1-194E-B267-229881E56978}"/>
              </a:ext>
            </a:extLst>
          </p:cNvPr>
          <p:cNvGrpSpPr/>
          <p:nvPr userDrawn="1"/>
        </p:nvGrpSpPr>
        <p:grpSpPr>
          <a:xfrm>
            <a:off x="-2" y="0"/>
            <a:ext cx="9144003" cy="5143500"/>
            <a:chOff x="-2" y="0"/>
            <a:chExt cx="9144003" cy="5143500"/>
          </a:xfrm>
        </p:grpSpPr>
        <p:grpSp>
          <p:nvGrpSpPr>
            <p:cNvPr id="18" name="Group 17">
              <a:extLst>
                <a:ext uri="{FF2B5EF4-FFF2-40B4-BE49-F238E27FC236}">
                  <a16:creationId xmlns:a16="http://schemas.microsoft.com/office/drawing/2014/main" id="{72982B56-8FC0-EE41-984D-FB0DE17B4F14}"/>
                </a:ext>
              </a:extLst>
            </p:cNvPr>
            <p:cNvGrpSpPr/>
            <p:nvPr userDrawn="1"/>
          </p:nvGrpSpPr>
          <p:grpSpPr>
            <a:xfrm>
              <a:off x="3950209" y="0"/>
              <a:ext cx="5193791" cy="5143500"/>
              <a:chOff x="3950209" y="0"/>
              <a:chExt cx="5193791" cy="5143500"/>
            </a:xfrm>
          </p:grpSpPr>
          <p:grpSp>
            <p:nvGrpSpPr>
              <p:cNvPr id="20" name="Group 19">
                <a:extLst>
                  <a:ext uri="{FF2B5EF4-FFF2-40B4-BE49-F238E27FC236}">
                    <a16:creationId xmlns:a16="http://schemas.microsoft.com/office/drawing/2014/main" id="{B3574CCE-978F-E649-8D1C-C6CF74D4A216}"/>
                  </a:ext>
                </a:extLst>
              </p:cNvPr>
              <p:cNvGrpSpPr/>
              <p:nvPr userDrawn="1"/>
            </p:nvGrpSpPr>
            <p:grpSpPr>
              <a:xfrm>
                <a:off x="3950209" y="0"/>
                <a:ext cx="5193791" cy="5143500"/>
                <a:chOff x="3950209" y="0"/>
                <a:chExt cx="5193791" cy="5143500"/>
              </a:xfrm>
            </p:grpSpPr>
            <p:pic>
              <p:nvPicPr>
                <p:cNvPr id="22" name="Picture 21">
                  <a:extLst>
                    <a:ext uri="{FF2B5EF4-FFF2-40B4-BE49-F238E27FC236}">
                      <a16:creationId xmlns:a16="http://schemas.microsoft.com/office/drawing/2014/main" id="{5B9013EB-2D4E-DF42-B9F8-4F1AFDD5333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3" name="Straight Connector 22">
                  <a:extLst>
                    <a:ext uri="{FF2B5EF4-FFF2-40B4-BE49-F238E27FC236}">
                      <a16:creationId xmlns:a16="http://schemas.microsoft.com/office/drawing/2014/main" id="{D3F9477D-85EF-9F4A-BB28-67A159B503D8}"/>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21" name="Rectangle 20">
                <a:extLst>
                  <a:ext uri="{FF2B5EF4-FFF2-40B4-BE49-F238E27FC236}">
                    <a16:creationId xmlns:a16="http://schemas.microsoft.com/office/drawing/2014/main" id="{717F261C-CB81-C94D-8562-B9474A354856}"/>
                  </a:ext>
                </a:extLst>
              </p:cNvPr>
              <p:cNvSpPr/>
              <p:nvPr userDrawn="1"/>
            </p:nvSpPr>
            <p:spPr>
              <a:xfrm rot="10800000">
                <a:off x="4431835" y="0"/>
                <a:ext cx="3864509" cy="5143500"/>
              </a:xfrm>
              <a:prstGeom prst="rect">
                <a:avLst/>
              </a:prstGeom>
              <a:gradFill>
                <a:gsLst>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b="1"/>
              </a:p>
            </p:txBody>
          </p:sp>
        </p:grpSp>
        <p:sp>
          <p:nvSpPr>
            <p:cNvPr id="19" name="Rectangle 18">
              <a:extLst>
                <a:ext uri="{FF2B5EF4-FFF2-40B4-BE49-F238E27FC236}">
                  <a16:creationId xmlns:a16="http://schemas.microsoft.com/office/drawing/2014/main" id="{F10C181F-AD94-B944-A285-6302F2B0F184}"/>
                </a:ext>
              </a:extLst>
            </p:cNvPr>
            <p:cNvSpPr/>
            <p:nvPr userDrawn="1"/>
          </p:nvSpPr>
          <p:spPr>
            <a:xfrm rot="5400000">
              <a:off x="3615307" y="-385195"/>
              <a:ext cx="1913385" cy="9144003"/>
            </a:xfrm>
            <a:prstGeom prst="rect">
              <a:avLst/>
            </a:prstGeom>
            <a:gradFill>
              <a:gsLst>
                <a:gs pos="0">
                  <a:schemeClr val="bg1">
                    <a:alpha val="0"/>
                  </a:schemeClr>
                </a:gs>
                <a:gs pos="100000">
                  <a:schemeClr val="bg1">
                    <a:alpha val="35000"/>
                  </a:scheme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b="0"/>
            </a:p>
          </p:txBody>
        </p:sp>
      </p:gr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dirty="0"/>
              <a:t>CROWDSTRIKE</a:t>
            </a:r>
          </a:p>
        </p:txBody>
      </p:sp>
      <p:sp>
        <p:nvSpPr>
          <p:cNvPr id="9" name="Content Placeholder 4">
            <a:extLst>
              <a:ext uri="{FF2B5EF4-FFF2-40B4-BE49-F238E27FC236}">
                <a16:creationId xmlns:a16="http://schemas.microsoft.com/office/drawing/2014/main" id="{34DCC4F1-DB94-8D43-880F-03FDF5BF0BD3}"/>
              </a:ext>
            </a:extLst>
          </p:cNvPr>
          <p:cNvSpPr>
            <a:spLocks noGrp="1"/>
          </p:cNvSpPr>
          <p:nvPr>
            <p:ph sz="quarter" idx="13"/>
          </p:nvPr>
        </p:nvSpPr>
        <p:spPr>
          <a:xfrm>
            <a:off x="290556"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4">
            <a:extLst>
              <a:ext uri="{FF2B5EF4-FFF2-40B4-BE49-F238E27FC236}">
                <a16:creationId xmlns:a16="http://schemas.microsoft.com/office/drawing/2014/main" id="{2AB5B4B4-DB47-134E-9096-4969244ECAC6}"/>
              </a:ext>
            </a:extLst>
          </p:cNvPr>
          <p:cNvSpPr>
            <a:spLocks noGrp="1"/>
          </p:cNvSpPr>
          <p:nvPr>
            <p:ph sz="quarter" idx="16"/>
          </p:nvPr>
        </p:nvSpPr>
        <p:spPr>
          <a:xfrm>
            <a:off x="3243348"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2E9A784B-2E8E-F740-AE19-9F6A1C1309D0}"/>
              </a:ext>
            </a:extLst>
          </p:cNvPr>
          <p:cNvSpPr>
            <a:spLocks noGrp="1"/>
          </p:cNvSpPr>
          <p:nvPr>
            <p:ph sz="quarter" idx="17"/>
          </p:nvPr>
        </p:nvSpPr>
        <p:spPr>
          <a:xfrm>
            <a:off x="6196139" y="1376363"/>
            <a:ext cx="2685007"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Freeform 23">
            <a:extLst>
              <a:ext uri="{FF2B5EF4-FFF2-40B4-BE49-F238E27FC236}">
                <a16:creationId xmlns:a16="http://schemas.microsoft.com/office/drawing/2014/main" id="{4A3A59D8-EC75-934C-AFCE-E11E6B06399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765213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with Photo">
    <p:bg>
      <p:bgPr>
        <a:solidFill>
          <a:schemeClr val="bg1"/>
        </a:solidFill>
        <a:effectLst/>
      </p:bgPr>
    </p:bg>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664FB1F7-3CD2-EA46-B16E-C042729BEA9C}"/>
              </a:ext>
            </a:extLst>
          </p:cNvPr>
          <p:cNvSpPr>
            <a:spLocks noGrp="1"/>
          </p:cNvSpPr>
          <p:nvPr>
            <p:ph type="pic" sz="quarter" idx="20" hasCustomPrompt="1"/>
          </p:nvPr>
        </p:nvSpPr>
        <p:spPr>
          <a:xfrm>
            <a:off x="-1" y="0"/>
            <a:ext cx="4183008" cy="5143500"/>
          </a:xfrm>
          <a:custGeom>
            <a:avLst/>
            <a:gdLst>
              <a:gd name="connsiteX0" fmla="*/ 290557 w 4183008"/>
              <a:gd name="connsiteY0" fmla="*/ 165548 h 5143500"/>
              <a:gd name="connsiteX1" fmla="*/ 290557 w 4183008"/>
              <a:gd name="connsiteY1" fmla="*/ 435837 h 5143500"/>
              <a:gd name="connsiteX2" fmla="*/ 1386999 w 4183008"/>
              <a:gd name="connsiteY2" fmla="*/ 435837 h 5143500"/>
              <a:gd name="connsiteX3" fmla="*/ 1386999 w 4183008"/>
              <a:gd name="connsiteY3" fmla="*/ 165548 h 5143500"/>
              <a:gd name="connsiteX4" fmla="*/ 1 w 4183008"/>
              <a:gd name="connsiteY4" fmla="*/ 165548 h 5143500"/>
              <a:gd name="connsiteX5" fmla="*/ 1 w 4183008"/>
              <a:gd name="connsiteY5" fmla="*/ 435837 h 5143500"/>
              <a:gd name="connsiteX6" fmla="*/ 262852 w 4183008"/>
              <a:gd name="connsiteY6" fmla="*/ 435837 h 5143500"/>
              <a:gd name="connsiteX7" fmla="*/ 262852 w 4183008"/>
              <a:gd name="connsiteY7" fmla="*/ 165548 h 5143500"/>
              <a:gd name="connsiteX8" fmla="*/ 1 w 4183008"/>
              <a:gd name="connsiteY8" fmla="*/ 0 h 5143500"/>
              <a:gd name="connsiteX9" fmla="*/ 3446296 w 4183008"/>
              <a:gd name="connsiteY9" fmla="*/ 0 h 5143500"/>
              <a:gd name="connsiteX10" fmla="*/ 4183008 w 4183008"/>
              <a:gd name="connsiteY10" fmla="*/ 1482203 h 5143500"/>
              <a:gd name="connsiteX11" fmla="*/ 3309007 w 4183008"/>
              <a:gd name="connsiteY11" fmla="*/ 5143500 h 5143500"/>
              <a:gd name="connsiteX12" fmla="*/ 1 w 4183008"/>
              <a:gd name="connsiteY12" fmla="*/ 5143500 h 5143500"/>
              <a:gd name="connsiteX13" fmla="*/ 1 w 4183008"/>
              <a:gd name="connsiteY13" fmla="*/ 715617 h 5143500"/>
              <a:gd name="connsiteX14" fmla="*/ 0 w 4183008"/>
              <a:gd name="connsiteY14" fmla="*/ 715617 h 5143500"/>
              <a:gd name="connsiteX15" fmla="*/ 0 w 4183008"/>
              <a:gd name="connsiteY15" fmla="*/ 56218 h 5143500"/>
              <a:gd name="connsiteX16" fmla="*/ 1 w 4183008"/>
              <a:gd name="connsiteY16" fmla="*/ 5621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3008" h="5143500">
                <a:moveTo>
                  <a:pt x="290557" y="165548"/>
                </a:moveTo>
                <a:lnTo>
                  <a:pt x="290557" y="435837"/>
                </a:lnTo>
                <a:lnTo>
                  <a:pt x="1386999" y="435837"/>
                </a:lnTo>
                <a:lnTo>
                  <a:pt x="1386999" y="165548"/>
                </a:lnTo>
                <a:close/>
                <a:moveTo>
                  <a:pt x="1" y="165548"/>
                </a:moveTo>
                <a:lnTo>
                  <a:pt x="1" y="435837"/>
                </a:lnTo>
                <a:lnTo>
                  <a:pt x="262852" y="435837"/>
                </a:lnTo>
                <a:lnTo>
                  <a:pt x="262852" y="165548"/>
                </a:lnTo>
                <a:close/>
                <a:moveTo>
                  <a:pt x="1" y="0"/>
                </a:moveTo>
                <a:lnTo>
                  <a:pt x="3446296" y="0"/>
                </a:lnTo>
                <a:lnTo>
                  <a:pt x="4183008" y="1482203"/>
                </a:lnTo>
                <a:lnTo>
                  <a:pt x="3309007" y="5143500"/>
                </a:lnTo>
                <a:lnTo>
                  <a:pt x="1" y="5143500"/>
                </a:lnTo>
                <a:lnTo>
                  <a:pt x="1" y="715617"/>
                </a:lnTo>
                <a:lnTo>
                  <a:pt x="0" y="715617"/>
                </a:lnTo>
                <a:lnTo>
                  <a:pt x="0" y="56218"/>
                </a:lnTo>
                <a:lnTo>
                  <a:pt x="1" y="56218"/>
                </a:lnTo>
                <a:close/>
              </a:path>
            </a:pathLst>
          </a:custGeom>
        </p:spPr>
        <p:txBody>
          <a:bodyPr wrap="square">
            <a:noAutofit/>
          </a:bodyPr>
          <a:lstStyle>
            <a:lvl1pPr>
              <a:defRPr/>
            </a:lvl1pPr>
          </a:lstStyle>
          <a:p>
            <a:r>
              <a:rPr lang="en-US" dirty="0"/>
              <a:t>Insert Photo Here</a:t>
            </a:r>
          </a:p>
        </p:txBody>
      </p:sp>
      <p:sp>
        <p:nvSpPr>
          <p:cNvPr id="6" name="Content Placeholder 5">
            <a:extLst>
              <a:ext uri="{FF2B5EF4-FFF2-40B4-BE49-F238E27FC236}">
                <a16:creationId xmlns:a16="http://schemas.microsoft.com/office/drawing/2014/main" id="{2755E64B-635D-0B48-9F76-757BC97CD348}"/>
              </a:ext>
            </a:extLst>
          </p:cNvPr>
          <p:cNvSpPr>
            <a:spLocks noGrp="1"/>
          </p:cNvSpPr>
          <p:nvPr>
            <p:ph sz="quarter" idx="16"/>
          </p:nvPr>
        </p:nvSpPr>
        <p:spPr>
          <a:xfrm>
            <a:off x="4567467" y="1376363"/>
            <a:ext cx="4313501"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reeform 10">
            <a:extLst>
              <a:ext uri="{FF2B5EF4-FFF2-40B4-BE49-F238E27FC236}">
                <a16:creationId xmlns:a16="http://schemas.microsoft.com/office/drawing/2014/main" id="{4E35D140-7F9F-CE4D-9B45-45A63090B0FD}"/>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7" name="Title 6">
            <a:extLst>
              <a:ext uri="{FF2B5EF4-FFF2-40B4-BE49-F238E27FC236}">
                <a16:creationId xmlns:a16="http://schemas.microsoft.com/office/drawing/2014/main" id="{BB71CFE0-EEA4-2C4D-BECB-27055F360133}"/>
              </a:ext>
            </a:extLst>
          </p:cNvPr>
          <p:cNvSpPr>
            <a:spLocks noGrp="1"/>
          </p:cNvSpPr>
          <p:nvPr>
            <p:ph type="title"/>
          </p:nvPr>
        </p:nvSpPr>
        <p:spPr>
          <a:xfrm>
            <a:off x="4567646" y="550030"/>
            <a:ext cx="4313501" cy="702686"/>
          </a:xfrm>
        </p:spPr>
        <p:txBody>
          <a:body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9F6D974-3C56-F04E-A793-8769806BBD12}"/>
              </a:ext>
            </a:extLst>
          </p:cNvPr>
          <p:cNvSpPr>
            <a:spLocks noGrp="1"/>
          </p:cNvSpPr>
          <p:nvPr>
            <p:ph type="ftr" sz="quarter" idx="21"/>
          </p:nvPr>
        </p:nvSpPr>
        <p:spPr>
          <a:xfrm>
            <a:off x="290556" y="4715988"/>
            <a:ext cx="3642052" cy="273844"/>
          </a:xfrm>
        </p:spPr>
        <p:txBody>
          <a:bodyPr/>
          <a:lstStyle/>
          <a:p>
            <a:r>
              <a:rPr lang="en-US"/>
              <a:t>CROWDSTRIKE</a:t>
            </a:r>
            <a:endParaRPr lang="en-US" dirty="0"/>
          </a:p>
        </p:txBody>
      </p:sp>
      <p:grpSp>
        <p:nvGrpSpPr>
          <p:cNvPr id="26" name="Group 25">
            <a:extLst>
              <a:ext uri="{FF2B5EF4-FFF2-40B4-BE49-F238E27FC236}">
                <a16:creationId xmlns:a16="http://schemas.microsoft.com/office/drawing/2014/main" id="{591BC9B2-882A-F847-907A-C76E41875442}"/>
              </a:ext>
            </a:extLst>
          </p:cNvPr>
          <p:cNvGrpSpPr/>
          <p:nvPr userDrawn="1"/>
        </p:nvGrpSpPr>
        <p:grpSpPr>
          <a:xfrm>
            <a:off x="0" y="165548"/>
            <a:ext cx="1386998" cy="270289"/>
            <a:chOff x="0" y="165548"/>
            <a:chExt cx="1386998" cy="270289"/>
          </a:xfrm>
        </p:grpSpPr>
        <p:sp>
          <p:nvSpPr>
            <p:cNvPr id="27" name="Rectangle 26">
              <a:extLst>
                <a:ext uri="{FF2B5EF4-FFF2-40B4-BE49-F238E27FC236}">
                  <a16:creationId xmlns:a16="http://schemas.microsoft.com/office/drawing/2014/main" id="{6516CFC9-4DAD-2E4A-B389-9F6495F4A038}"/>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8" name="Group 27">
              <a:extLst>
                <a:ext uri="{FF2B5EF4-FFF2-40B4-BE49-F238E27FC236}">
                  <a16:creationId xmlns:a16="http://schemas.microsoft.com/office/drawing/2014/main" id="{0FC1D938-31C6-4A48-9205-DB280FB1F5DF}"/>
                </a:ext>
              </a:extLst>
            </p:cNvPr>
            <p:cNvGrpSpPr/>
            <p:nvPr userDrawn="1"/>
          </p:nvGrpSpPr>
          <p:grpSpPr>
            <a:xfrm>
              <a:off x="290556" y="165548"/>
              <a:ext cx="1096442" cy="270289"/>
              <a:chOff x="575009" y="2399353"/>
              <a:chExt cx="2305674" cy="557505"/>
            </a:xfrm>
          </p:grpSpPr>
          <p:sp>
            <p:nvSpPr>
              <p:cNvPr id="29" name="Rectangle 28">
                <a:extLst>
                  <a:ext uri="{FF2B5EF4-FFF2-40B4-BE49-F238E27FC236}">
                    <a16:creationId xmlns:a16="http://schemas.microsoft.com/office/drawing/2014/main" id="{13FD3BE5-CB7A-B54C-8912-1E40154C27B1}"/>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0" name="Graphic 29">
                <a:extLst>
                  <a:ext uri="{FF2B5EF4-FFF2-40B4-BE49-F238E27FC236}">
                    <a16:creationId xmlns:a16="http://schemas.microsoft.com/office/drawing/2014/main" id="{46E21123-3317-3242-859F-729AA4CE3BD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205492219"/>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Left">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1C27F-9AAA-B840-AA90-F9B7376A6588}"/>
              </a:ext>
            </a:extLst>
          </p:cNvPr>
          <p:cNvSpPr/>
          <p:nvPr userDrawn="1"/>
        </p:nvSpPr>
        <p:spPr>
          <a:xfrm>
            <a:off x="-1" y="0"/>
            <a:ext cx="4567647"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0067FC6D-B2C1-DE40-A0E2-CB0A3F8A3407}"/>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2" name="Freeform 11">
            <a:extLst>
              <a:ext uri="{FF2B5EF4-FFF2-40B4-BE49-F238E27FC236}">
                <a16:creationId xmlns:a16="http://schemas.microsoft.com/office/drawing/2014/main" id="{BF3AB176-6570-9C4E-A1D0-961E4DC8E379}"/>
              </a:ext>
            </a:extLst>
          </p:cNvPr>
          <p:cNvSpPr/>
          <p:nvPr userDrawn="1"/>
        </p:nvSpPr>
        <p:spPr>
          <a:xfrm flipV="1">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4560464" y="550030"/>
            <a:ext cx="4320683" cy="702686"/>
          </a:xfrm>
        </p:spPr>
        <p:txBody>
          <a:bodyPr/>
          <a:lstStyle>
            <a:lvl1pPr algn="ctr">
              <a:defRPr/>
            </a:lvl1pPr>
          </a:lstStyle>
          <a:p>
            <a:r>
              <a:rPr lang="en-US" dirty="0"/>
              <a:t>Add title</a:t>
            </a:r>
          </a:p>
        </p:txBody>
      </p:sp>
      <p:sp>
        <p:nvSpPr>
          <p:cNvPr id="21" name="Content Placeholder 4">
            <a:extLst>
              <a:ext uri="{FF2B5EF4-FFF2-40B4-BE49-F238E27FC236}">
                <a16:creationId xmlns:a16="http://schemas.microsoft.com/office/drawing/2014/main" id="{E079E1D9-9D57-7C4B-A0A3-17F4FCA6F625}"/>
              </a:ext>
            </a:extLst>
          </p:cNvPr>
          <p:cNvSpPr>
            <a:spLocks noGrp="1"/>
          </p:cNvSpPr>
          <p:nvPr>
            <p:ph sz="quarter" idx="18"/>
          </p:nvPr>
        </p:nvSpPr>
        <p:spPr>
          <a:xfrm>
            <a:off x="279925" y="682625"/>
            <a:ext cx="2993727" cy="3881438"/>
          </a:xfrm>
        </p:spPr>
        <p:txBody>
          <a:bodyPr anchor="ctr"/>
          <a:lstStyle>
            <a:lvl1pPr marL="0" indent="0" algn="ctr">
              <a:buClr>
                <a:schemeClr val="tx2"/>
              </a:buClr>
              <a:buNone/>
              <a:defRPr>
                <a:solidFill>
                  <a:schemeClr val="bg1"/>
                </a:solidFill>
              </a:defRPr>
            </a:lvl1pPr>
            <a:lvl2pPr algn="ctr">
              <a:buClr>
                <a:schemeClr val="tx2"/>
              </a:buClr>
              <a:defRPr>
                <a:solidFill>
                  <a:schemeClr val="tx2"/>
                </a:solidFill>
              </a:defRPr>
            </a:lvl2pPr>
            <a:lvl3pPr algn="ctr">
              <a:buClr>
                <a:schemeClr val="tx2"/>
              </a:buClr>
              <a:defRPr>
                <a:solidFill>
                  <a:schemeClr val="tx2"/>
                </a:solidFill>
              </a:defRPr>
            </a:lvl3pPr>
            <a:lvl4pPr algn="ctr">
              <a:buClr>
                <a:schemeClr val="tx2"/>
              </a:buClr>
              <a:defRPr>
                <a:solidFill>
                  <a:schemeClr val="tx2"/>
                </a:solidFill>
              </a:defRPr>
            </a:lvl4pPr>
            <a:lvl5pPr algn="ctr">
              <a:buClr>
                <a:schemeClr val="tx2"/>
              </a:buClr>
              <a:defRPr>
                <a:solidFill>
                  <a:schemeClr val="tx2"/>
                </a:solidFill>
              </a:defRPr>
            </a:lvl5pPr>
          </a:lstStyle>
          <a:p>
            <a:pPr lvl="0"/>
            <a:r>
              <a:rPr lang="en-US"/>
              <a:t>Click to edit Master text styles</a:t>
            </a:r>
          </a:p>
        </p:txBody>
      </p:sp>
      <p:sp>
        <p:nvSpPr>
          <p:cNvPr id="27" name="Content Placeholder 5">
            <a:extLst>
              <a:ext uri="{FF2B5EF4-FFF2-40B4-BE49-F238E27FC236}">
                <a16:creationId xmlns:a16="http://schemas.microsoft.com/office/drawing/2014/main" id="{D4CA836F-B96C-1B4E-A012-589194EAC4DE}"/>
              </a:ext>
            </a:extLst>
          </p:cNvPr>
          <p:cNvSpPr>
            <a:spLocks noGrp="1"/>
          </p:cNvSpPr>
          <p:nvPr>
            <p:ph sz="quarter" idx="16"/>
          </p:nvPr>
        </p:nvSpPr>
        <p:spPr>
          <a:xfrm>
            <a:off x="4567646" y="1376363"/>
            <a:ext cx="4311242"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lvl1pPr>
              <a:defRPr>
                <a:solidFill>
                  <a:schemeClr val="tx2">
                    <a:lumMod val="50000"/>
                    <a:lumOff val="50000"/>
                  </a:schemeClr>
                </a:solidFill>
              </a:defRPr>
            </a:lvl1pPr>
          </a:lstStyle>
          <a:p>
            <a:r>
              <a:rPr lang="en-US"/>
              <a:t>CROWDSTRIKE</a:t>
            </a:r>
            <a:endParaRPr lang="en-US" dirty="0"/>
          </a:p>
        </p:txBody>
      </p:sp>
      <p:grpSp>
        <p:nvGrpSpPr>
          <p:cNvPr id="14" name="Group 13">
            <a:extLst>
              <a:ext uri="{FF2B5EF4-FFF2-40B4-BE49-F238E27FC236}">
                <a16:creationId xmlns:a16="http://schemas.microsoft.com/office/drawing/2014/main" id="{498E3404-151A-264A-BB3F-2EB2E576CE96}"/>
              </a:ext>
            </a:extLst>
          </p:cNvPr>
          <p:cNvGrpSpPr/>
          <p:nvPr userDrawn="1"/>
        </p:nvGrpSpPr>
        <p:grpSpPr>
          <a:xfrm>
            <a:off x="0" y="165548"/>
            <a:ext cx="1386998" cy="270289"/>
            <a:chOff x="0" y="165548"/>
            <a:chExt cx="1386998" cy="270289"/>
          </a:xfrm>
        </p:grpSpPr>
        <p:sp>
          <p:nvSpPr>
            <p:cNvPr id="15" name="Rectangle 14">
              <a:extLst>
                <a:ext uri="{FF2B5EF4-FFF2-40B4-BE49-F238E27FC236}">
                  <a16:creationId xmlns:a16="http://schemas.microsoft.com/office/drawing/2014/main" id="{BF65A8CF-8529-AC4A-8125-973F1F79643A}"/>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2" name="Group 21">
              <a:extLst>
                <a:ext uri="{FF2B5EF4-FFF2-40B4-BE49-F238E27FC236}">
                  <a16:creationId xmlns:a16="http://schemas.microsoft.com/office/drawing/2014/main" id="{FAF463AA-1C55-0440-8AE8-C6490D9188DD}"/>
                </a:ext>
              </a:extLst>
            </p:cNvPr>
            <p:cNvGrpSpPr/>
            <p:nvPr userDrawn="1"/>
          </p:nvGrpSpPr>
          <p:grpSpPr>
            <a:xfrm>
              <a:off x="290556" y="165548"/>
              <a:ext cx="1096442" cy="270289"/>
              <a:chOff x="575009" y="2399353"/>
              <a:chExt cx="2305674" cy="557505"/>
            </a:xfrm>
          </p:grpSpPr>
          <p:sp>
            <p:nvSpPr>
              <p:cNvPr id="23" name="Rectangle 22">
                <a:extLst>
                  <a:ext uri="{FF2B5EF4-FFF2-40B4-BE49-F238E27FC236}">
                    <a16:creationId xmlns:a16="http://schemas.microsoft.com/office/drawing/2014/main" id="{1C52D331-0618-9C49-8D70-54E5D86D6109}"/>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4" name="Graphic 23">
                <a:extLst>
                  <a:ext uri="{FF2B5EF4-FFF2-40B4-BE49-F238E27FC236}">
                    <a16:creationId xmlns:a16="http://schemas.microsoft.com/office/drawing/2014/main" id="{4F4DB22E-1E60-3249-9D00-9D8B95A386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7481003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Right">
    <p:bg>
      <p:bgPr>
        <a:solidFill>
          <a:schemeClr val="bg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E7943CC-A918-D449-9307-C8CAA72C6F21}"/>
              </a:ext>
            </a:extLst>
          </p:cNvPr>
          <p:cNvGrpSpPr/>
          <p:nvPr userDrawn="1"/>
        </p:nvGrpSpPr>
        <p:grpSpPr>
          <a:xfrm flipH="1">
            <a:off x="4054876" y="0"/>
            <a:ext cx="5089123" cy="5146003"/>
            <a:chOff x="0" y="0"/>
            <a:chExt cx="5089123" cy="5146003"/>
          </a:xfrm>
        </p:grpSpPr>
        <p:sp>
          <p:nvSpPr>
            <p:cNvPr id="12" name="Rectangle 11">
              <a:extLst>
                <a:ext uri="{FF2B5EF4-FFF2-40B4-BE49-F238E27FC236}">
                  <a16:creationId xmlns:a16="http://schemas.microsoft.com/office/drawing/2014/main" id="{6E20E6E7-2BAE-8341-A2B5-F3A4B72CADD9}"/>
                </a:ext>
              </a:extLst>
            </p:cNvPr>
            <p:cNvSpPr/>
            <p:nvPr userDrawn="1"/>
          </p:nvSpPr>
          <p:spPr>
            <a:xfrm>
              <a:off x="0" y="0"/>
              <a:ext cx="4567647" cy="51435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4F957355-6321-3542-A769-5B21CA223749}"/>
                </a:ext>
              </a:extLst>
            </p:cNvPr>
            <p:cNvSpPr/>
            <p:nvPr userDrawn="1"/>
          </p:nvSpPr>
          <p:spPr>
            <a:xfrm>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290556" y="1376363"/>
            <a:ext cx="4298950"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Freeform 19">
            <a:extLst>
              <a:ext uri="{FF2B5EF4-FFF2-40B4-BE49-F238E27FC236}">
                <a16:creationId xmlns:a16="http://schemas.microsoft.com/office/drawing/2014/main" id="{B19AC87D-7E41-6A4E-BB69-27656D28C514}"/>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Title 1">
            <a:extLst>
              <a:ext uri="{FF2B5EF4-FFF2-40B4-BE49-F238E27FC236}">
                <a16:creationId xmlns:a16="http://schemas.microsoft.com/office/drawing/2014/main" id="{7EABC7DA-3B08-C548-85DA-BF5553442C85}"/>
              </a:ext>
            </a:extLst>
          </p:cNvPr>
          <p:cNvSpPr>
            <a:spLocks noGrp="1"/>
          </p:cNvSpPr>
          <p:nvPr>
            <p:ph type="title"/>
          </p:nvPr>
        </p:nvSpPr>
        <p:spPr>
          <a:xfrm>
            <a:off x="290556" y="550030"/>
            <a:ext cx="4298951" cy="702686"/>
          </a:xfrm>
        </p:spPr>
        <p:txBody>
          <a:bodyPr/>
          <a:lstStyle>
            <a:lvl1pPr algn="ctr">
              <a:defRPr/>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38CAEA66-C159-8241-98C3-8C32990F1F28}"/>
              </a:ext>
            </a:extLst>
          </p:cNvPr>
          <p:cNvSpPr>
            <a:spLocks noGrp="1"/>
          </p:cNvSpPr>
          <p:nvPr>
            <p:ph sz="quarter" idx="18"/>
          </p:nvPr>
        </p:nvSpPr>
        <p:spPr>
          <a:xfrm>
            <a:off x="5885160" y="682625"/>
            <a:ext cx="2993727" cy="3881438"/>
          </a:xfrm>
        </p:spPr>
        <p:txBody>
          <a:bodyPr anchor="ctr"/>
          <a:lstStyle>
            <a:lvl1pPr marL="0" indent="0" algn="ctr">
              <a:buClr>
                <a:schemeClr val="tx2"/>
              </a:buClr>
              <a:buNone/>
              <a:defRPr>
                <a:solidFill>
                  <a:schemeClr val="bg1"/>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p:txBody>
      </p:sp>
      <p:grpSp>
        <p:nvGrpSpPr>
          <p:cNvPr id="15" name="Group 14">
            <a:extLst>
              <a:ext uri="{FF2B5EF4-FFF2-40B4-BE49-F238E27FC236}">
                <a16:creationId xmlns:a16="http://schemas.microsoft.com/office/drawing/2014/main" id="{D5439560-C623-A146-9D4D-F8F3E9C68A3F}"/>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39674397-630C-2D49-8DBF-EC8F49E19247}"/>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3" name="Group 22">
              <a:extLst>
                <a:ext uri="{FF2B5EF4-FFF2-40B4-BE49-F238E27FC236}">
                  <a16:creationId xmlns:a16="http://schemas.microsoft.com/office/drawing/2014/main" id="{A7A71CCA-46BE-3649-8E84-E4741B1466F5}"/>
                </a:ext>
              </a:extLst>
            </p:cNvPr>
            <p:cNvGrpSpPr/>
            <p:nvPr userDrawn="1"/>
          </p:nvGrpSpPr>
          <p:grpSpPr>
            <a:xfrm>
              <a:off x="290556" y="165548"/>
              <a:ext cx="1096442" cy="270289"/>
              <a:chOff x="575009" y="2399353"/>
              <a:chExt cx="2305674" cy="557505"/>
            </a:xfrm>
          </p:grpSpPr>
          <p:sp>
            <p:nvSpPr>
              <p:cNvPr id="24" name="Rectangle 23">
                <a:extLst>
                  <a:ext uri="{FF2B5EF4-FFF2-40B4-BE49-F238E27FC236}">
                    <a16:creationId xmlns:a16="http://schemas.microsoft.com/office/drawing/2014/main" id="{63DB99D7-03EA-5548-ADEE-0C5A46726E6C}"/>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5" name="Graphic 24">
                <a:extLst>
                  <a:ext uri="{FF2B5EF4-FFF2-40B4-BE49-F238E27FC236}">
                    <a16:creationId xmlns:a16="http://schemas.microsoft.com/office/drawing/2014/main" id="{7447D56F-8CCA-F34A-BCAD-3467EFD8D8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7932100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ull Photo With Text">
    <p:bg>
      <p:bgPr>
        <a:solidFill>
          <a:schemeClr val="bg1"/>
        </a:solidFill>
        <a:effectLst/>
      </p:bgPr>
    </p:bg>
    <p:spTree>
      <p:nvGrpSpPr>
        <p:cNvPr id="1" name=""/>
        <p:cNvGrpSpPr/>
        <p:nvPr/>
      </p:nvGrpSpPr>
      <p:grpSpPr>
        <a:xfrm>
          <a:off x="0" y="0"/>
          <a:ext cx="0" cy="0"/>
          <a:chOff x="0" y="0"/>
          <a:chExt cx="0" cy="0"/>
        </a:xfrm>
      </p:grpSpPr>
      <p:sp>
        <p:nvSpPr>
          <p:cNvPr id="28" name="Picture Placeholder 27">
            <a:extLst>
              <a:ext uri="{FF2B5EF4-FFF2-40B4-BE49-F238E27FC236}">
                <a16:creationId xmlns:a16="http://schemas.microsoft.com/office/drawing/2014/main" id="{11CF1AFE-9C22-8B49-B1C8-84C4CE864251}"/>
              </a:ext>
            </a:extLst>
          </p:cNvPr>
          <p:cNvSpPr>
            <a:spLocks noGrp="1"/>
          </p:cNvSpPr>
          <p:nvPr>
            <p:ph type="pic" sz="quarter" idx="12" hasCustomPrompt="1"/>
          </p:nvPr>
        </p:nvSpPr>
        <p:spPr>
          <a:xfrm>
            <a:off x="0" y="0"/>
            <a:ext cx="9144000" cy="5143500"/>
          </a:xfrm>
          <a:custGeom>
            <a:avLst/>
            <a:gdLst>
              <a:gd name="connsiteX0" fmla="*/ 290556 w 9144000"/>
              <a:gd name="connsiteY0" fmla="*/ 165548 h 5143500"/>
              <a:gd name="connsiteX1" fmla="*/ 290556 w 9144000"/>
              <a:gd name="connsiteY1" fmla="*/ 435837 h 5143500"/>
              <a:gd name="connsiteX2" fmla="*/ 1386998 w 9144000"/>
              <a:gd name="connsiteY2" fmla="*/ 435837 h 5143500"/>
              <a:gd name="connsiteX3" fmla="*/ 1386998 w 9144000"/>
              <a:gd name="connsiteY3" fmla="*/ 165548 h 5143500"/>
              <a:gd name="connsiteX4" fmla="*/ 0 w 9144000"/>
              <a:gd name="connsiteY4" fmla="*/ 0 h 5143500"/>
              <a:gd name="connsiteX5" fmla="*/ 9144000 w 9144000"/>
              <a:gd name="connsiteY5" fmla="*/ 0 h 5143500"/>
              <a:gd name="connsiteX6" fmla="*/ 9144000 w 9144000"/>
              <a:gd name="connsiteY6" fmla="*/ 5143500 h 5143500"/>
              <a:gd name="connsiteX7" fmla="*/ 9136534 w 9144000"/>
              <a:gd name="connsiteY7" fmla="*/ 5143500 h 5143500"/>
              <a:gd name="connsiteX8" fmla="*/ 9136534 w 9144000"/>
              <a:gd name="connsiteY8" fmla="*/ 3433989 h 5143500"/>
              <a:gd name="connsiteX9" fmla="*/ 7004453 w 9144000"/>
              <a:gd name="connsiteY9" fmla="*/ 3865128 h 5143500"/>
              <a:gd name="connsiteX10" fmla="*/ 1 w 9144000"/>
              <a:gd name="connsiteY10" fmla="*/ 3290505 h 5143500"/>
              <a:gd name="connsiteX11" fmla="*/ 1 w 9144000"/>
              <a:gd name="connsiteY11" fmla="*/ 5143500 h 5143500"/>
              <a:gd name="connsiteX12" fmla="*/ 0 w 9144000"/>
              <a:gd name="connsiteY12" fmla="*/ 5143500 h 5143500"/>
              <a:gd name="connsiteX13" fmla="*/ 0 w 9144000"/>
              <a:gd name="connsiteY13" fmla="*/ 755374 h 5143500"/>
              <a:gd name="connsiteX14" fmla="*/ 0 w 9144000"/>
              <a:gd name="connsiteY14" fmla="*/ 435837 h 5143500"/>
              <a:gd name="connsiteX15" fmla="*/ 262851 w 9144000"/>
              <a:gd name="connsiteY15" fmla="*/ 435837 h 5143500"/>
              <a:gd name="connsiteX16" fmla="*/ 262851 w 9144000"/>
              <a:gd name="connsiteY16" fmla="*/ 165548 h 5143500"/>
              <a:gd name="connsiteX17" fmla="*/ 0 w 9144000"/>
              <a:gd name="connsiteY17" fmla="*/ 165548 h 5143500"/>
              <a:gd name="connsiteX18" fmla="*/ 0 w 9144000"/>
              <a:gd name="connsiteY18" fmla="*/ 95974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44000" h="5143500">
                <a:moveTo>
                  <a:pt x="290556" y="165548"/>
                </a:moveTo>
                <a:lnTo>
                  <a:pt x="290556" y="435837"/>
                </a:lnTo>
                <a:lnTo>
                  <a:pt x="1386998" y="435837"/>
                </a:lnTo>
                <a:lnTo>
                  <a:pt x="1386998" y="165548"/>
                </a:lnTo>
                <a:close/>
                <a:moveTo>
                  <a:pt x="0" y="0"/>
                </a:moveTo>
                <a:lnTo>
                  <a:pt x="9144000" y="0"/>
                </a:lnTo>
                <a:lnTo>
                  <a:pt x="9144000" y="5143500"/>
                </a:lnTo>
                <a:lnTo>
                  <a:pt x="9136534" y="5143500"/>
                </a:lnTo>
                <a:lnTo>
                  <a:pt x="9136534" y="3433989"/>
                </a:lnTo>
                <a:lnTo>
                  <a:pt x="7004453" y="3865128"/>
                </a:lnTo>
                <a:lnTo>
                  <a:pt x="1" y="3290505"/>
                </a:lnTo>
                <a:lnTo>
                  <a:pt x="1" y="5143500"/>
                </a:lnTo>
                <a:lnTo>
                  <a:pt x="0" y="5143500"/>
                </a:lnTo>
                <a:lnTo>
                  <a:pt x="0" y="755374"/>
                </a:lnTo>
                <a:lnTo>
                  <a:pt x="0" y="435837"/>
                </a:lnTo>
                <a:lnTo>
                  <a:pt x="262851" y="435837"/>
                </a:lnTo>
                <a:lnTo>
                  <a:pt x="262851" y="165548"/>
                </a:lnTo>
                <a:lnTo>
                  <a:pt x="0" y="165548"/>
                </a:lnTo>
                <a:lnTo>
                  <a:pt x="0" y="95974"/>
                </a:lnTo>
                <a:close/>
              </a:path>
            </a:pathLst>
          </a:custGeom>
        </p:spPr>
        <p:txBody>
          <a:bodyPr wrap="square" anchor="ctr">
            <a:noAutofit/>
          </a:bodyPr>
          <a:lstStyle>
            <a:lvl1pPr marL="0" indent="0" algn="ctr">
              <a:buFont typeface="Arial" panose="020B0604020202020204" pitchFamily="34" charset="0"/>
              <a:buNone/>
              <a:defRPr/>
            </a:lvl1pPr>
          </a:lstStyle>
          <a:p>
            <a:r>
              <a:rPr lang="en-US" dirty="0"/>
              <a:t>Insert Photo Here</a:t>
            </a:r>
          </a:p>
        </p:txBody>
      </p:sp>
      <p:sp>
        <p:nvSpPr>
          <p:cNvPr id="16" name="Text Placeholder 15">
            <a:extLst>
              <a:ext uri="{FF2B5EF4-FFF2-40B4-BE49-F238E27FC236}">
                <a16:creationId xmlns:a16="http://schemas.microsoft.com/office/drawing/2014/main" id="{889BDEC0-592E-A640-B026-4C387EF8A335}"/>
              </a:ext>
            </a:extLst>
          </p:cNvPr>
          <p:cNvSpPr>
            <a:spLocks noGrp="1"/>
          </p:cNvSpPr>
          <p:nvPr>
            <p:ph type="body" sz="quarter" idx="15" hasCustomPrompt="1"/>
          </p:nvPr>
        </p:nvSpPr>
        <p:spPr>
          <a:xfrm>
            <a:off x="290556" y="4154761"/>
            <a:ext cx="5201805" cy="407559"/>
          </a:xfrm>
        </p:spPr>
        <p:txBody>
          <a:bodyPr lIns="0">
            <a:noAutofit/>
          </a:bodyPr>
          <a:lstStyle>
            <a:lvl1pPr marL="0" indent="0" algn="l">
              <a:lnSpc>
                <a:spcPct val="100000"/>
              </a:lnSpc>
              <a:spcBef>
                <a:spcPts val="0"/>
              </a:spcBef>
              <a:spcAft>
                <a:spcPts val="0"/>
              </a:spcAft>
              <a:buNone/>
              <a:defRPr sz="1200">
                <a:solidFill>
                  <a:schemeClr val="tx2"/>
                </a:solidFill>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sp>
        <p:nvSpPr>
          <p:cNvPr id="3" name="Footer Placeholder 2">
            <a:extLst>
              <a:ext uri="{FF2B5EF4-FFF2-40B4-BE49-F238E27FC236}">
                <a16:creationId xmlns:a16="http://schemas.microsoft.com/office/drawing/2014/main" id="{76E0507C-C07C-174E-8B19-AC8A0AA85699}"/>
              </a:ext>
            </a:extLst>
          </p:cNvPr>
          <p:cNvSpPr>
            <a:spLocks noGrp="1"/>
          </p:cNvSpPr>
          <p:nvPr>
            <p:ph type="ftr" sz="quarter" idx="10"/>
          </p:nvPr>
        </p:nvSpPr>
        <p:spPr/>
        <p:txBody>
          <a:bodyPr/>
          <a:lstStyle>
            <a:lvl1pPr>
              <a:defRPr>
                <a:solidFill>
                  <a:schemeClr val="tx2">
                    <a:lumMod val="50000"/>
                    <a:lumOff val="50000"/>
                  </a:schemeClr>
                </a:solidFill>
              </a:defRPr>
            </a:lvl1pPr>
          </a:lstStyle>
          <a:p>
            <a:r>
              <a:rPr lang="en-US"/>
              <a:t>CROWDSTRIKE</a:t>
            </a:r>
            <a:endParaRPr lang="en-US" dirty="0"/>
          </a:p>
        </p:txBody>
      </p:sp>
      <p:sp>
        <p:nvSpPr>
          <p:cNvPr id="17" name="Freeform 16">
            <a:extLst>
              <a:ext uri="{FF2B5EF4-FFF2-40B4-BE49-F238E27FC236}">
                <a16:creationId xmlns:a16="http://schemas.microsoft.com/office/drawing/2014/main" id="{35CF0CDA-22CE-3049-97B1-413F2962D9EA}"/>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solidFill>
                <a:schemeClr val="tx2"/>
              </a:solidFill>
            </a:endParaRPr>
          </a:p>
        </p:txBody>
      </p:sp>
      <p:sp>
        <p:nvSpPr>
          <p:cNvPr id="13" name="Text Placeholder 15">
            <a:extLst>
              <a:ext uri="{FF2B5EF4-FFF2-40B4-BE49-F238E27FC236}">
                <a16:creationId xmlns:a16="http://schemas.microsoft.com/office/drawing/2014/main" id="{0DDDD9AB-9AFE-3744-A4E2-44F88B3D3DE3}"/>
              </a:ext>
            </a:extLst>
          </p:cNvPr>
          <p:cNvSpPr>
            <a:spLocks noGrp="1"/>
          </p:cNvSpPr>
          <p:nvPr>
            <p:ph type="body" sz="quarter" idx="16" hasCustomPrompt="1"/>
          </p:nvPr>
        </p:nvSpPr>
        <p:spPr>
          <a:xfrm>
            <a:off x="290556" y="3620805"/>
            <a:ext cx="5201805" cy="548177"/>
          </a:xfrm>
        </p:spPr>
        <p:txBody>
          <a:bodyPr lIns="0" anchor="b">
            <a:noAutofit/>
          </a:bodyPr>
          <a:lstStyle>
            <a:lvl1pPr marL="0" indent="0" algn="l">
              <a:lnSpc>
                <a:spcPct val="100000"/>
              </a:lnSpc>
              <a:spcBef>
                <a:spcPts val="0"/>
              </a:spcBef>
              <a:spcAft>
                <a:spcPts val="0"/>
              </a:spcAft>
              <a:buNone/>
              <a:defRPr sz="1800" b="1">
                <a:solidFill>
                  <a:schemeClr val="tx2"/>
                </a:solidFill>
                <a:latin typeface="ITC Avant Garde Gothic Book" pitchFamily="2" charset="0"/>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grpSp>
        <p:nvGrpSpPr>
          <p:cNvPr id="29" name="Group 28">
            <a:extLst>
              <a:ext uri="{FF2B5EF4-FFF2-40B4-BE49-F238E27FC236}">
                <a16:creationId xmlns:a16="http://schemas.microsoft.com/office/drawing/2014/main" id="{1ABD6718-DD20-C740-AD6E-1B3EB12439AB}"/>
              </a:ext>
            </a:extLst>
          </p:cNvPr>
          <p:cNvGrpSpPr/>
          <p:nvPr userDrawn="1"/>
        </p:nvGrpSpPr>
        <p:grpSpPr>
          <a:xfrm>
            <a:off x="0" y="165548"/>
            <a:ext cx="1386998" cy="270289"/>
            <a:chOff x="0" y="165548"/>
            <a:chExt cx="1386998" cy="270289"/>
          </a:xfrm>
        </p:grpSpPr>
        <p:sp>
          <p:nvSpPr>
            <p:cNvPr id="30" name="Rectangle 29">
              <a:extLst>
                <a:ext uri="{FF2B5EF4-FFF2-40B4-BE49-F238E27FC236}">
                  <a16:creationId xmlns:a16="http://schemas.microsoft.com/office/drawing/2014/main" id="{8E8541EE-1845-3140-B0EC-9F8EEC42D0BB}"/>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31" name="Group 30">
              <a:extLst>
                <a:ext uri="{FF2B5EF4-FFF2-40B4-BE49-F238E27FC236}">
                  <a16:creationId xmlns:a16="http://schemas.microsoft.com/office/drawing/2014/main" id="{B2D494BC-AB4F-D54F-AAD7-0CE56AD88E35}"/>
                </a:ext>
              </a:extLst>
            </p:cNvPr>
            <p:cNvGrpSpPr/>
            <p:nvPr userDrawn="1"/>
          </p:nvGrpSpPr>
          <p:grpSpPr>
            <a:xfrm>
              <a:off x="290556" y="165548"/>
              <a:ext cx="1096442" cy="270289"/>
              <a:chOff x="575009" y="2399353"/>
              <a:chExt cx="2305674" cy="557505"/>
            </a:xfrm>
          </p:grpSpPr>
          <p:sp>
            <p:nvSpPr>
              <p:cNvPr id="32" name="Rectangle 31">
                <a:extLst>
                  <a:ext uri="{FF2B5EF4-FFF2-40B4-BE49-F238E27FC236}">
                    <a16:creationId xmlns:a16="http://schemas.microsoft.com/office/drawing/2014/main" id="{28B2991B-D415-BD44-B07D-B312087B7175}"/>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3" name="Graphic 32">
                <a:extLst>
                  <a:ext uri="{FF2B5EF4-FFF2-40B4-BE49-F238E27FC236}">
                    <a16:creationId xmlns:a16="http://schemas.microsoft.com/office/drawing/2014/main" id="{FF6BF314-C73A-D841-8A9C-A9C48226922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4363295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 Key Point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24" name="Text Placeholder 5">
            <a:extLst>
              <a:ext uri="{FF2B5EF4-FFF2-40B4-BE49-F238E27FC236}">
                <a16:creationId xmlns:a16="http://schemas.microsoft.com/office/drawing/2014/main" id="{1D763A7A-A849-F948-A328-6B85DC379659}"/>
              </a:ext>
            </a:extLst>
          </p:cNvPr>
          <p:cNvSpPr>
            <a:spLocks noGrp="1"/>
          </p:cNvSpPr>
          <p:nvPr>
            <p:ph type="body" sz="quarter" idx="36" hasCustomPrompt="1"/>
          </p:nvPr>
        </p:nvSpPr>
        <p:spPr>
          <a:xfrm>
            <a:off x="663575"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5" name="Text Placeholder 5">
            <a:extLst>
              <a:ext uri="{FF2B5EF4-FFF2-40B4-BE49-F238E27FC236}">
                <a16:creationId xmlns:a16="http://schemas.microsoft.com/office/drawing/2014/main" id="{ADF44505-B1C8-A248-B1D9-2429806652EA}"/>
              </a:ext>
            </a:extLst>
          </p:cNvPr>
          <p:cNvSpPr>
            <a:spLocks noGrp="1"/>
          </p:cNvSpPr>
          <p:nvPr>
            <p:ph type="body" sz="quarter" idx="38" hasCustomPrompt="1"/>
          </p:nvPr>
        </p:nvSpPr>
        <p:spPr>
          <a:xfrm>
            <a:off x="351555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6" name="Text Placeholder 5">
            <a:extLst>
              <a:ext uri="{FF2B5EF4-FFF2-40B4-BE49-F238E27FC236}">
                <a16:creationId xmlns:a16="http://schemas.microsoft.com/office/drawing/2014/main" id="{1CDED359-FB7D-544B-A391-0CFEF8112997}"/>
              </a:ext>
            </a:extLst>
          </p:cNvPr>
          <p:cNvSpPr>
            <a:spLocks noGrp="1"/>
          </p:cNvSpPr>
          <p:nvPr>
            <p:ph type="body" sz="quarter" idx="40" hasCustomPrompt="1"/>
          </p:nvPr>
        </p:nvSpPr>
        <p:spPr>
          <a:xfrm>
            <a:off x="634841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7" name="Text Placeholder 5">
            <a:extLst>
              <a:ext uri="{FF2B5EF4-FFF2-40B4-BE49-F238E27FC236}">
                <a16:creationId xmlns:a16="http://schemas.microsoft.com/office/drawing/2014/main" id="{1F80EA62-AF5E-A14F-9548-B852DFA75D57}"/>
              </a:ext>
            </a:extLst>
          </p:cNvPr>
          <p:cNvSpPr>
            <a:spLocks noGrp="1"/>
          </p:cNvSpPr>
          <p:nvPr>
            <p:ph type="body" sz="quarter" idx="42" hasCustomPrompt="1"/>
          </p:nvPr>
        </p:nvSpPr>
        <p:spPr>
          <a:xfrm>
            <a:off x="663575"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8" name="Text Placeholder 5">
            <a:extLst>
              <a:ext uri="{FF2B5EF4-FFF2-40B4-BE49-F238E27FC236}">
                <a16:creationId xmlns:a16="http://schemas.microsoft.com/office/drawing/2014/main" id="{9E4EC6F1-1DCB-AF48-AF9E-F4287AAAF0F9}"/>
              </a:ext>
            </a:extLst>
          </p:cNvPr>
          <p:cNvSpPr>
            <a:spLocks noGrp="1"/>
          </p:cNvSpPr>
          <p:nvPr>
            <p:ph type="body" sz="quarter" idx="44" hasCustomPrompt="1"/>
          </p:nvPr>
        </p:nvSpPr>
        <p:spPr>
          <a:xfrm>
            <a:off x="351555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9" name="Text Placeholder 5">
            <a:extLst>
              <a:ext uri="{FF2B5EF4-FFF2-40B4-BE49-F238E27FC236}">
                <a16:creationId xmlns:a16="http://schemas.microsoft.com/office/drawing/2014/main" id="{FD58C3F9-2F70-364E-B304-6E1F8DA326A0}"/>
              </a:ext>
            </a:extLst>
          </p:cNvPr>
          <p:cNvSpPr>
            <a:spLocks noGrp="1"/>
          </p:cNvSpPr>
          <p:nvPr>
            <p:ph type="body" sz="quarter" idx="46" hasCustomPrompt="1"/>
          </p:nvPr>
        </p:nvSpPr>
        <p:spPr>
          <a:xfrm>
            <a:off x="634841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30" name="Text Placeholder 15">
            <a:extLst>
              <a:ext uri="{FF2B5EF4-FFF2-40B4-BE49-F238E27FC236}">
                <a16:creationId xmlns:a16="http://schemas.microsoft.com/office/drawing/2014/main" id="{2C589F1D-026F-1D47-9BE5-CC363B852B39}"/>
              </a:ext>
            </a:extLst>
          </p:cNvPr>
          <p:cNvSpPr>
            <a:spLocks noGrp="1"/>
          </p:cNvSpPr>
          <p:nvPr>
            <p:ph type="body" sz="quarter" idx="29" hasCustomPrompt="1"/>
          </p:nvPr>
        </p:nvSpPr>
        <p:spPr>
          <a:xfrm>
            <a:off x="617088"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1" name="Text Placeholder 15">
            <a:extLst>
              <a:ext uri="{FF2B5EF4-FFF2-40B4-BE49-F238E27FC236}">
                <a16:creationId xmlns:a16="http://schemas.microsoft.com/office/drawing/2014/main" id="{405F2431-E26F-6941-9426-D8737B15D22F}"/>
              </a:ext>
            </a:extLst>
          </p:cNvPr>
          <p:cNvSpPr>
            <a:spLocks noGrp="1"/>
          </p:cNvSpPr>
          <p:nvPr>
            <p:ph type="body" sz="quarter" idx="37" hasCustomPrompt="1"/>
          </p:nvPr>
        </p:nvSpPr>
        <p:spPr>
          <a:xfrm>
            <a:off x="346906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2" name="Text Placeholder 15">
            <a:extLst>
              <a:ext uri="{FF2B5EF4-FFF2-40B4-BE49-F238E27FC236}">
                <a16:creationId xmlns:a16="http://schemas.microsoft.com/office/drawing/2014/main" id="{C404F174-4B3C-5C42-823D-A16CF11F243D}"/>
              </a:ext>
            </a:extLst>
          </p:cNvPr>
          <p:cNvSpPr>
            <a:spLocks noGrp="1"/>
          </p:cNvSpPr>
          <p:nvPr>
            <p:ph type="body" sz="quarter" idx="39" hasCustomPrompt="1"/>
          </p:nvPr>
        </p:nvSpPr>
        <p:spPr>
          <a:xfrm>
            <a:off x="630192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3" name="Text Placeholder 15">
            <a:extLst>
              <a:ext uri="{FF2B5EF4-FFF2-40B4-BE49-F238E27FC236}">
                <a16:creationId xmlns:a16="http://schemas.microsoft.com/office/drawing/2014/main" id="{5A75F8C2-1CF1-564E-869C-ACC5487B05D6}"/>
              </a:ext>
            </a:extLst>
          </p:cNvPr>
          <p:cNvSpPr>
            <a:spLocks noGrp="1"/>
          </p:cNvSpPr>
          <p:nvPr>
            <p:ph type="body" sz="quarter" idx="41" hasCustomPrompt="1"/>
          </p:nvPr>
        </p:nvSpPr>
        <p:spPr>
          <a:xfrm>
            <a:off x="617088"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4" name="Text Placeholder 15">
            <a:extLst>
              <a:ext uri="{FF2B5EF4-FFF2-40B4-BE49-F238E27FC236}">
                <a16:creationId xmlns:a16="http://schemas.microsoft.com/office/drawing/2014/main" id="{3EAE1FC0-8731-784E-BA3B-1D83BEA4E792}"/>
              </a:ext>
            </a:extLst>
          </p:cNvPr>
          <p:cNvSpPr>
            <a:spLocks noGrp="1"/>
          </p:cNvSpPr>
          <p:nvPr>
            <p:ph type="body" sz="quarter" idx="43" hasCustomPrompt="1"/>
          </p:nvPr>
        </p:nvSpPr>
        <p:spPr>
          <a:xfrm>
            <a:off x="346906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5" name="Text Placeholder 15">
            <a:extLst>
              <a:ext uri="{FF2B5EF4-FFF2-40B4-BE49-F238E27FC236}">
                <a16:creationId xmlns:a16="http://schemas.microsoft.com/office/drawing/2014/main" id="{AE465B49-E5F6-EA43-84A5-8E5949D89D84}"/>
              </a:ext>
            </a:extLst>
          </p:cNvPr>
          <p:cNvSpPr>
            <a:spLocks noGrp="1"/>
          </p:cNvSpPr>
          <p:nvPr>
            <p:ph type="body" sz="quarter" idx="45" hasCustomPrompt="1"/>
          </p:nvPr>
        </p:nvSpPr>
        <p:spPr>
          <a:xfrm>
            <a:off x="630192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40" name="Freeform 39">
            <a:extLst>
              <a:ext uri="{FF2B5EF4-FFF2-40B4-BE49-F238E27FC236}">
                <a16:creationId xmlns:a16="http://schemas.microsoft.com/office/drawing/2014/main" id="{2062D5A8-6AE4-E64F-8DCB-882B28B8A641}"/>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0675010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Statistic">
    <p:spTree>
      <p:nvGrpSpPr>
        <p:cNvPr id="1" name=""/>
        <p:cNvGrpSpPr/>
        <p:nvPr/>
      </p:nvGrpSpPr>
      <p:grpSpPr>
        <a:xfrm>
          <a:off x="0" y="0"/>
          <a:ext cx="0" cy="0"/>
          <a:chOff x="0" y="0"/>
          <a:chExt cx="0" cy="0"/>
        </a:xfrm>
      </p:grpSpPr>
      <p:sp>
        <p:nvSpPr>
          <p:cNvPr id="9" name="Snip Diagonal Corner Rectangle 8">
            <a:extLst>
              <a:ext uri="{FF2B5EF4-FFF2-40B4-BE49-F238E27FC236}">
                <a16:creationId xmlns:a16="http://schemas.microsoft.com/office/drawing/2014/main" id="{AB999900-9C47-8F41-AAC9-EA9D62249D7D}"/>
              </a:ext>
            </a:extLst>
          </p:cNvPr>
          <p:cNvSpPr/>
          <p:nvPr userDrawn="1"/>
        </p:nvSpPr>
        <p:spPr>
          <a:xfrm>
            <a:off x="290556" y="1649897"/>
            <a:ext cx="265848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nip Diagonal Corner Rectangle 15">
            <a:extLst>
              <a:ext uri="{FF2B5EF4-FFF2-40B4-BE49-F238E27FC236}">
                <a16:creationId xmlns:a16="http://schemas.microsoft.com/office/drawing/2014/main" id="{8651E154-4B84-B242-A20D-BE4946966D45}"/>
              </a:ext>
            </a:extLst>
          </p:cNvPr>
          <p:cNvSpPr/>
          <p:nvPr userDrawn="1"/>
        </p:nvSpPr>
        <p:spPr>
          <a:xfrm>
            <a:off x="6222451" y="1649897"/>
            <a:ext cx="265869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19" name="Snip Diagonal Corner Rectangle 18">
            <a:extLst>
              <a:ext uri="{FF2B5EF4-FFF2-40B4-BE49-F238E27FC236}">
                <a16:creationId xmlns:a16="http://schemas.microsoft.com/office/drawing/2014/main" id="{519F7B1B-6B24-5044-B757-B1C1DC754171}"/>
              </a:ext>
            </a:extLst>
          </p:cNvPr>
          <p:cNvSpPr/>
          <p:nvPr userDrawn="1"/>
        </p:nvSpPr>
        <p:spPr>
          <a:xfrm>
            <a:off x="3242636" y="1649897"/>
            <a:ext cx="2658486" cy="2536692"/>
          </a:xfrm>
          <a:prstGeom prst="snip2Diag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290556" y="550030"/>
            <a:ext cx="8590591" cy="702686"/>
          </a:xfrm>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12" name="Text Placeholder 4">
            <a:extLst>
              <a:ext uri="{FF2B5EF4-FFF2-40B4-BE49-F238E27FC236}">
                <a16:creationId xmlns:a16="http://schemas.microsoft.com/office/drawing/2014/main" id="{E0ADBCD1-D73E-5F48-BB74-303D71C366EB}"/>
              </a:ext>
            </a:extLst>
          </p:cNvPr>
          <p:cNvSpPr>
            <a:spLocks noGrp="1"/>
          </p:cNvSpPr>
          <p:nvPr>
            <p:ph type="body" sz="quarter" idx="26" hasCustomPrompt="1"/>
          </p:nvPr>
        </p:nvSpPr>
        <p:spPr>
          <a:xfrm>
            <a:off x="479528" y="2016579"/>
            <a:ext cx="2280542" cy="963385"/>
          </a:xfrm>
        </p:spPr>
        <p:txBody>
          <a:bodyPr tIns="180000" bIns="0" anchor="ctr">
            <a:normAutofit/>
          </a:bodyPr>
          <a:lstStyle>
            <a:lvl1pPr marL="0" indent="0">
              <a:lnSpc>
                <a:spcPct val="90000"/>
              </a:lnSpc>
              <a:spcBef>
                <a:spcPts val="0"/>
              </a:spcBef>
              <a:buNone/>
              <a:defRPr sz="6000" b="1" i="0">
                <a:solidFill>
                  <a:schemeClr val="bg1"/>
                </a:solidFill>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3" name="Text Placeholder 14">
            <a:extLst>
              <a:ext uri="{FF2B5EF4-FFF2-40B4-BE49-F238E27FC236}">
                <a16:creationId xmlns:a16="http://schemas.microsoft.com/office/drawing/2014/main" id="{F322D82D-1611-054B-BCF3-7A9CFB95157A}"/>
              </a:ext>
            </a:extLst>
          </p:cNvPr>
          <p:cNvSpPr>
            <a:spLocks noGrp="1"/>
          </p:cNvSpPr>
          <p:nvPr>
            <p:ph type="body" sz="quarter" idx="27" hasCustomPrompt="1"/>
          </p:nvPr>
        </p:nvSpPr>
        <p:spPr>
          <a:xfrm>
            <a:off x="479307" y="2979964"/>
            <a:ext cx="2280985" cy="907255"/>
          </a:xfrm>
        </p:spPr>
        <p:txBody>
          <a:bodyPr tIns="0">
            <a:normAutofit/>
          </a:bodyPr>
          <a:lstStyle>
            <a:lvl1pPr marL="0" indent="0">
              <a:buNone/>
              <a:defRPr sz="1400">
                <a:solidFill>
                  <a:schemeClr val="bg1"/>
                </a:solidFill>
              </a:defRPr>
            </a:lvl1pPr>
          </a:lstStyle>
          <a:p>
            <a:pPr lvl="0"/>
            <a:r>
              <a:rPr lang="en-CA" dirty="0"/>
              <a:t>Click to add short sentence about statistic</a:t>
            </a:r>
            <a:endParaRPr lang="en-US" dirty="0"/>
          </a:p>
        </p:txBody>
      </p:sp>
      <p:sp>
        <p:nvSpPr>
          <p:cNvPr id="14" name="Text Placeholder 4">
            <a:extLst>
              <a:ext uri="{FF2B5EF4-FFF2-40B4-BE49-F238E27FC236}">
                <a16:creationId xmlns:a16="http://schemas.microsoft.com/office/drawing/2014/main" id="{34B1A766-FA47-E045-94FB-3F496087049A}"/>
              </a:ext>
            </a:extLst>
          </p:cNvPr>
          <p:cNvSpPr>
            <a:spLocks noGrp="1"/>
          </p:cNvSpPr>
          <p:nvPr>
            <p:ph type="body" sz="quarter" idx="28" hasCustomPrompt="1"/>
          </p:nvPr>
        </p:nvSpPr>
        <p:spPr>
          <a:xfrm>
            <a:off x="3431608" y="2016579"/>
            <a:ext cx="2280542" cy="963385"/>
          </a:xfrm>
        </p:spPr>
        <p:txBody>
          <a:bodyPr tIns="180000" bIns="0" anchor="ctr">
            <a:normAutofit/>
          </a:bodyPr>
          <a:lstStyle>
            <a:lvl1pPr marL="0" indent="0">
              <a:lnSpc>
                <a:spcPct val="90000"/>
              </a:lnSpc>
              <a:spcBef>
                <a:spcPts val="0"/>
              </a:spcBef>
              <a:buNone/>
              <a:defRPr sz="6000" b="1" i="0">
                <a:solidFill>
                  <a:schemeClr val="bg1"/>
                </a:solidFill>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5" name="Text Placeholder 14">
            <a:extLst>
              <a:ext uri="{FF2B5EF4-FFF2-40B4-BE49-F238E27FC236}">
                <a16:creationId xmlns:a16="http://schemas.microsoft.com/office/drawing/2014/main" id="{7C03C03D-FCA9-DE4B-B7E1-B7B4C6A2E25E}"/>
              </a:ext>
            </a:extLst>
          </p:cNvPr>
          <p:cNvSpPr>
            <a:spLocks noGrp="1"/>
          </p:cNvSpPr>
          <p:nvPr>
            <p:ph type="body" sz="quarter" idx="29" hasCustomPrompt="1"/>
          </p:nvPr>
        </p:nvSpPr>
        <p:spPr>
          <a:xfrm>
            <a:off x="3431387" y="2979964"/>
            <a:ext cx="2280985" cy="907255"/>
          </a:xfrm>
        </p:spPr>
        <p:txBody>
          <a:bodyPr tIns="0">
            <a:normAutofit/>
          </a:bodyPr>
          <a:lstStyle>
            <a:lvl1pPr marL="0" indent="0">
              <a:buNone/>
              <a:defRPr sz="1400">
                <a:solidFill>
                  <a:schemeClr val="bg1"/>
                </a:solidFill>
              </a:defRPr>
            </a:lvl1pPr>
          </a:lstStyle>
          <a:p>
            <a:pPr lvl="0"/>
            <a:r>
              <a:rPr lang="en-CA" dirty="0"/>
              <a:t>Click to add short sentence about statistic</a:t>
            </a:r>
            <a:endParaRPr lang="en-US" dirty="0"/>
          </a:p>
        </p:txBody>
      </p:sp>
      <p:sp>
        <p:nvSpPr>
          <p:cNvPr id="17" name="Text Placeholder 4">
            <a:extLst>
              <a:ext uri="{FF2B5EF4-FFF2-40B4-BE49-F238E27FC236}">
                <a16:creationId xmlns:a16="http://schemas.microsoft.com/office/drawing/2014/main" id="{34BC9FA6-EBFB-8041-83B1-29E839FF839A}"/>
              </a:ext>
            </a:extLst>
          </p:cNvPr>
          <p:cNvSpPr>
            <a:spLocks noGrp="1"/>
          </p:cNvSpPr>
          <p:nvPr>
            <p:ph type="body" sz="quarter" idx="30" hasCustomPrompt="1"/>
          </p:nvPr>
        </p:nvSpPr>
        <p:spPr>
          <a:xfrm>
            <a:off x="6411528" y="2016579"/>
            <a:ext cx="2280542" cy="963385"/>
          </a:xfrm>
        </p:spPr>
        <p:txBody>
          <a:bodyPr tIns="180000" bIns="0" anchor="ctr">
            <a:normAutofit/>
          </a:bodyPr>
          <a:lstStyle>
            <a:lvl1pPr marL="0" indent="0">
              <a:lnSpc>
                <a:spcPct val="90000"/>
              </a:lnSpc>
              <a:spcBef>
                <a:spcPts val="0"/>
              </a:spcBef>
              <a:buNone/>
              <a:defRPr sz="6000" b="1" i="0">
                <a:solidFill>
                  <a:schemeClr val="bg1"/>
                </a:solidFill>
                <a:latin typeface="ITC Avant Garde Pro Bk" charset="0"/>
                <a:ea typeface="ITC Avant Garde Pro Bk" charset="0"/>
                <a:cs typeface="ITC Avant Garde Pro Bk"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8" name="Text Placeholder 14">
            <a:extLst>
              <a:ext uri="{FF2B5EF4-FFF2-40B4-BE49-F238E27FC236}">
                <a16:creationId xmlns:a16="http://schemas.microsoft.com/office/drawing/2014/main" id="{7DE50CA3-5382-4E4E-9114-437A6A29E48B}"/>
              </a:ext>
            </a:extLst>
          </p:cNvPr>
          <p:cNvSpPr>
            <a:spLocks noGrp="1"/>
          </p:cNvSpPr>
          <p:nvPr>
            <p:ph type="body" sz="quarter" idx="31" hasCustomPrompt="1"/>
          </p:nvPr>
        </p:nvSpPr>
        <p:spPr>
          <a:xfrm>
            <a:off x="6411307" y="2979964"/>
            <a:ext cx="2280985" cy="907255"/>
          </a:xfrm>
        </p:spPr>
        <p:txBody>
          <a:bodyPr tIns="0">
            <a:normAutofit/>
          </a:bodyPr>
          <a:lstStyle>
            <a:lvl1pPr marL="0" indent="0">
              <a:buNone/>
              <a:defRPr sz="1400">
                <a:solidFill>
                  <a:schemeClr val="bg1"/>
                </a:solidFill>
              </a:defRPr>
            </a:lvl1pPr>
          </a:lstStyle>
          <a:p>
            <a:pPr lvl="0"/>
            <a:r>
              <a:rPr lang="en-CA" dirty="0"/>
              <a:t>Click to add short sentence about statistic</a:t>
            </a:r>
            <a:endParaRPr lang="en-US" dirty="0"/>
          </a:p>
        </p:txBody>
      </p:sp>
      <p:sp>
        <p:nvSpPr>
          <p:cNvPr id="32" name="Freeform 31">
            <a:extLst>
              <a:ext uri="{FF2B5EF4-FFF2-40B4-BE49-F238E27FC236}">
                <a16:creationId xmlns:a16="http://schemas.microsoft.com/office/drawing/2014/main" id="{2A137923-CAB9-B741-8FCD-4B6FA4F212EC}"/>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0984470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81DE-B6C6-F847-92C0-310D6969406B}"/>
              </a:ext>
            </a:extLst>
          </p:cNvPr>
          <p:cNvSpPr>
            <a:spLocks noGrp="1"/>
          </p:cNvSpPr>
          <p:nvPr>
            <p:ph type="title" hasCustomPrompt="1"/>
          </p:nvPr>
        </p:nvSpPr>
        <p:spPr/>
        <p:txBody>
          <a:bodyPr/>
          <a:lstStyle>
            <a:lvl1pPr algn="ctr">
              <a:defRPr/>
            </a:lvl1pPr>
          </a:lstStyle>
          <a:p>
            <a:r>
              <a:rPr lang="en-US" dirty="0"/>
              <a:t>Add title</a:t>
            </a:r>
          </a:p>
        </p:txBody>
      </p:sp>
      <p:sp>
        <p:nvSpPr>
          <p:cNvPr id="4" name="Footer Placeholder 3">
            <a:extLst>
              <a:ext uri="{FF2B5EF4-FFF2-40B4-BE49-F238E27FC236}">
                <a16:creationId xmlns:a16="http://schemas.microsoft.com/office/drawing/2014/main" id="{8313F9FD-5F11-4A4C-B71E-82FA923DF14E}"/>
              </a:ext>
            </a:extLst>
          </p:cNvPr>
          <p:cNvSpPr>
            <a:spLocks noGrp="1"/>
          </p:cNvSpPr>
          <p:nvPr>
            <p:ph type="ftr" sz="quarter" idx="10"/>
          </p:nvPr>
        </p:nvSpPr>
        <p:spPr/>
        <p:txBody>
          <a:bodyPr/>
          <a:lstStyle/>
          <a:p>
            <a:r>
              <a:rPr lang="en-US"/>
              <a:t>CROWDSTRIKE</a:t>
            </a:r>
            <a:endParaRPr lang="en-US" dirty="0"/>
          </a:p>
        </p:txBody>
      </p:sp>
      <p:sp>
        <p:nvSpPr>
          <p:cNvPr id="17" name="Freeform 16">
            <a:extLst>
              <a:ext uri="{FF2B5EF4-FFF2-40B4-BE49-F238E27FC236}">
                <a16:creationId xmlns:a16="http://schemas.microsoft.com/office/drawing/2014/main" id="{BF1A8F8A-6B8C-2747-B649-C1BA6D9BED0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8109712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Only - Beak">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389B8B-4695-054F-98D6-AF8B0C8635E2}"/>
              </a:ext>
            </a:extLst>
          </p:cNvPr>
          <p:cNvPicPr>
            <a:picLocks noChangeAspect="1"/>
          </p:cNvPicPr>
          <p:nvPr userDrawn="1"/>
        </p:nvPicPr>
        <p:blipFill rotWithShape="1">
          <a:blip r:embed="rId2">
            <a:alphaModFix amt="35000"/>
          </a:blip>
          <a:srcRect l="-2777" t="-2172" r="32076" b="61290"/>
          <a:stretch/>
        </p:blipFill>
        <p:spPr>
          <a:xfrm>
            <a:off x="985361" y="0"/>
            <a:ext cx="8158639" cy="5143500"/>
          </a:xfrm>
          <a:prstGeom prst="rect">
            <a:avLst/>
          </a:prstGeom>
        </p:spPr>
      </p:pic>
      <p:sp>
        <p:nvSpPr>
          <p:cNvPr id="23" name="Rectangle 22">
            <a:extLst>
              <a:ext uri="{FF2B5EF4-FFF2-40B4-BE49-F238E27FC236}">
                <a16:creationId xmlns:a16="http://schemas.microsoft.com/office/drawing/2014/main" id="{482F7BEA-1BB8-D945-BB5C-DB10E05BE083}"/>
              </a:ext>
            </a:extLst>
          </p:cNvPr>
          <p:cNvSpPr/>
          <p:nvPr userDrawn="1"/>
        </p:nvSpPr>
        <p:spPr>
          <a:xfrm rot="16200000">
            <a:off x="2639746" y="-2639747"/>
            <a:ext cx="3864509" cy="9144003"/>
          </a:xfrm>
          <a:prstGeom prst="rect">
            <a:avLst/>
          </a:prstGeom>
          <a:gradFill>
            <a:gsLst>
              <a:gs pos="75000">
                <a:srgbClr val="FFFFFF">
                  <a:alpha val="90000"/>
                </a:srgbClr>
              </a:gs>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solidFill>
                  <a:schemeClr val="tx2"/>
                </a:solidFill>
              </a:defRPr>
            </a:lvl1pPr>
          </a:lstStyle>
          <a:p>
            <a:r>
              <a:rPr lang="en-US" dirty="0"/>
              <a:t>Add title</a:t>
            </a:r>
          </a:p>
        </p:txBody>
      </p:sp>
      <p:sp>
        <p:nvSpPr>
          <p:cNvPr id="31" name="Freeform 30">
            <a:extLst>
              <a:ext uri="{FF2B5EF4-FFF2-40B4-BE49-F238E27FC236}">
                <a16:creationId xmlns:a16="http://schemas.microsoft.com/office/drawing/2014/main" id="{F28EC5F9-E6B7-A94D-BD5E-884D3F22451E}"/>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
        <p:nvSpPr>
          <p:cNvPr id="2" name="Footer Placeholder 1">
            <a:extLst>
              <a:ext uri="{FF2B5EF4-FFF2-40B4-BE49-F238E27FC236}">
                <a16:creationId xmlns:a16="http://schemas.microsoft.com/office/drawing/2014/main" id="{7B3131C7-7C94-2F4D-AF3B-1A28AC302A63}"/>
              </a:ext>
            </a:extLst>
          </p:cNvPr>
          <p:cNvSpPr>
            <a:spLocks noGrp="1"/>
          </p:cNvSpPr>
          <p:nvPr>
            <p:ph type="ftr" sz="quarter" idx="10"/>
          </p:nvPr>
        </p:nvSpPr>
        <p:spPr/>
        <p:txBody>
          <a:bodyPr/>
          <a:lstStyle/>
          <a:p>
            <a:r>
              <a:rPr lang="en-US"/>
              <a:t>CROWDSTRIKE</a:t>
            </a:r>
            <a:endParaRPr lang="en-US" dirty="0"/>
          </a:p>
        </p:txBody>
      </p:sp>
      <p:grpSp>
        <p:nvGrpSpPr>
          <p:cNvPr id="12" name="Group 11">
            <a:extLst>
              <a:ext uri="{FF2B5EF4-FFF2-40B4-BE49-F238E27FC236}">
                <a16:creationId xmlns:a16="http://schemas.microsoft.com/office/drawing/2014/main" id="{9BF64299-5A4B-AE48-B88C-E1C51AD32138}"/>
              </a:ext>
            </a:extLst>
          </p:cNvPr>
          <p:cNvGrpSpPr/>
          <p:nvPr userDrawn="1"/>
        </p:nvGrpSpPr>
        <p:grpSpPr>
          <a:xfrm>
            <a:off x="0" y="165548"/>
            <a:ext cx="1386998" cy="270289"/>
            <a:chOff x="0" y="165548"/>
            <a:chExt cx="1386998" cy="270289"/>
          </a:xfrm>
        </p:grpSpPr>
        <p:sp>
          <p:nvSpPr>
            <p:cNvPr id="13" name="Rectangle 12">
              <a:extLst>
                <a:ext uri="{FF2B5EF4-FFF2-40B4-BE49-F238E27FC236}">
                  <a16:creationId xmlns:a16="http://schemas.microsoft.com/office/drawing/2014/main" id="{D9C8AFD3-66CD-BE4F-BD2C-D12C23F914EC}"/>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4" name="Group 13">
              <a:extLst>
                <a:ext uri="{FF2B5EF4-FFF2-40B4-BE49-F238E27FC236}">
                  <a16:creationId xmlns:a16="http://schemas.microsoft.com/office/drawing/2014/main" id="{1CB2FAA9-754C-C348-BD48-E9F914AF0BF8}"/>
                </a:ext>
              </a:extLst>
            </p:cNvPr>
            <p:cNvGrpSpPr/>
            <p:nvPr userDrawn="1"/>
          </p:nvGrpSpPr>
          <p:grpSpPr>
            <a:xfrm>
              <a:off x="290556" y="165548"/>
              <a:ext cx="1096442" cy="270289"/>
              <a:chOff x="575009" y="2399353"/>
              <a:chExt cx="2305674" cy="557505"/>
            </a:xfrm>
          </p:grpSpPr>
          <p:sp>
            <p:nvSpPr>
              <p:cNvPr id="15" name="Rectangle 14">
                <a:extLst>
                  <a:ext uri="{FF2B5EF4-FFF2-40B4-BE49-F238E27FC236}">
                    <a16:creationId xmlns:a16="http://schemas.microsoft.com/office/drawing/2014/main" id="{B5881DFE-C289-4D48-8343-8170E92EC7EF}"/>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16" name="Graphic 15">
                <a:extLst>
                  <a:ext uri="{FF2B5EF4-FFF2-40B4-BE49-F238E27FC236}">
                    <a16:creationId xmlns:a16="http://schemas.microsoft.com/office/drawing/2014/main" id="{26EBAC05-5E6A-E045-A106-4D2B31613577}"/>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42485409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Only - Wing">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BEBB95-3E98-B14B-93A1-737FB2A5B73B}"/>
              </a:ext>
            </a:extLst>
          </p:cNvPr>
          <p:cNvPicPr>
            <a:picLocks noChangeAspect="1"/>
          </p:cNvPicPr>
          <p:nvPr userDrawn="1"/>
        </p:nvPicPr>
        <p:blipFill rotWithShape="1">
          <a:blip r:embed="rId2">
            <a:alphaModFix amt="35000"/>
          </a:blip>
          <a:srcRect l="1997" t="54639" r="37271" b="5839"/>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0D65D4AB-BDFC-9C43-B925-AB19B6E2D69B}"/>
              </a:ext>
            </a:extLst>
          </p:cNvPr>
          <p:cNvSpPr/>
          <p:nvPr userDrawn="1"/>
        </p:nvSpPr>
        <p:spPr>
          <a:xfrm rot="16200000">
            <a:off x="2639746" y="-2639747"/>
            <a:ext cx="3864509" cy="9144003"/>
          </a:xfrm>
          <a:prstGeom prst="rect">
            <a:avLst/>
          </a:prstGeom>
          <a:gradFill>
            <a:gsLst>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solidFill>
                  <a:schemeClr val="tx2"/>
                </a:solidFill>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solidFill>
                <a:schemeClr val="tx2"/>
              </a:solidFill>
            </a:endParaRPr>
          </a:p>
        </p:txBody>
      </p:sp>
      <p:sp>
        <p:nvSpPr>
          <p:cNvPr id="2" name="Footer Placeholder 1">
            <a:extLst>
              <a:ext uri="{FF2B5EF4-FFF2-40B4-BE49-F238E27FC236}">
                <a16:creationId xmlns:a16="http://schemas.microsoft.com/office/drawing/2014/main" id="{54BED661-F7F0-1740-B1FB-4A618D4000E2}"/>
              </a:ext>
            </a:extLst>
          </p:cNvPr>
          <p:cNvSpPr>
            <a:spLocks noGrp="1"/>
          </p:cNvSpPr>
          <p:nvPr>
            <p:ph type="ftr" sz="quarter" idx="10"/>
          </p:nvPr>
        </p:nvSpPr>
        <p:spPr/>
        <p:txBody>
          <a:bodyPr/>
          <a:lstStyle/>
          <a:p>
            <a:r>
              <a:rPr lang="en-US"/>
              <a:t>CROWDSTRIKE</a:t>
            </a:r>
            <a:endParaRPr lang="en-US" dirty="0"/>
          </a:p>
        </p:txBody>
      </p:sp>
      <p:grpSp>
        <p:nvGrpSpPr>
          <p:cNvPr id="12" name="Group 11">
            <a:extLst>
              <a:ext uri="{FF2B5EF4-FFF2-40B4-BE49-F238E27FC236}">
                <a16:creationId xmlns:a16="http://schemas.microsoft.com/office/drawing/2014/main" id="{C6915CF8-AF50-8344-B23F-D8E0A5773C30}"/>
              </a:ext>
            </a:extLst>
          </p:cNvPr>
          <p:cNvGrpSpPr/>
          <p:nvPr userDrawn="1"/>
        </p:nvGrpSpPr>
        <p:grpSpPr>
          <a:xfrm>
            <a:off x="0" y="165548"/>
            <a:ext cx="1386998" cy="270289"/>
            <a:chOff x="0" y="165548"/>
            <a:chExt cx="1386998" cy="270289"/>
          </a:xfrm>
        </p:grpSpPr>
        <p:sp>
          <p:nvSpPr>
            <p:cNvPr id="15" name="Rectangle 14">
              <a:extLst>
                <a:ext uri="{FF2B5EF4-FFF2-40B4-BE49-F238E27FC236}">
                  <a16:creationId xmlns:a16="http://schemas.microsoft.com/office/drawing/2014/main" id="{7C92B1ED-4CD2-E944-B86F-77EAA8982A2A}"/>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6" name="Group 15">
              <a:extLst>
                <a:ext uri="{FF2B5EF4-FFF2-40B4-BE49-F238E27FC236}">
                  <a16:creationId xmlns:a16="http://schemas.microsoft.com/office/drawing/2014/main" id="{D332D2AC-48AD-8E4B-9EA4-780F40A89A2B}"/>
                </a:ext>
              </a:extLst>
            </p:cNvPr>
            <p:cNvGrpSpPr/>
            <p:nvPr userDrawn="1"/>
          </p:nvGrpSpPr>
          <p:grpSpPr>
            <a:xfrm>
              <a:off x="290556" y="165548"/>
              <a:ext cx="1096442" cy="270289"/>
              <a:chOff x="575009" y="2399353"/>
              <a:chExt cx="2305674" cy="557505"/>
            </a:xfrm>
          </p:grpSpPr>
          <p:sp>
            <p:nvSpPr>
              <p:cNvPr id="17" name="Rectangle 16">
                <a:extLst>
                  <a:ext uri="{FF2B5EF4-FFF2-40B4-BE49-F238E27FC236}">
                    <a16:creationId xmlns:a16="http://schemas.microsoft.com/office/drawing/2014/main" id="{C2EB447F-D75F-BE47-826F-C8EF32AD1768}"/>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3" name="Graphic 22">
                <a:extLst>
                  <a:ext uri="{FF2B5EF4-FFF2-40B4-BE49-F238E27FC236}">
                    <a16:creationId xmlns:a16="http://schemas.microsoft.com/office/drawing/2014/main" id="{17FEF3B5-08DC-7F41-BE42-CA1F016A9C7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893826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F87D2FB-827A-0542-98EB-C5AA463E3B9C}"/>
              </a:ext>
            </a:extLst>
          </p:cNvPr>
          <p:cNvGrpSpPr/>
          <p:nvPr userDrawn="1"/>
        </p:nvGrpSpPr>
        <p:grpSpPr>
          <a:xfrm>
            <a:off x="-2" y="0"/>
            <a:ext cx="9144003" cy="5143500"/>
            <a:chOff x="-2" y="0"/>
            <a:chExt cx="9144003" cy="5143500"/>
          </a:xfrm>
        </p:grpSpPr>
        <p:grpSp>
          <p:nvGrpSpPr>
            <p:cNvPr id="2" name="Group 1">
              <a:extLst>
                <a:ext uri="{FF2B5EF4-FFF2-40B4-BE49-F238E27FC236}">
                  <a16:creationId xmlns:a16="http://schemas.microsoft.com/office/drawing/2014/main" id="{555EBC9B-E864-FF4A-8502-48959301A948}"/>
                </a:ext>
              </a:extLst>
            </p:cNvPr>
            <p:cNvGrpSpPr/>
            <p:nvPr userDrawn="1"/>
          </p:nvGrpSpPr>
          <p:grpSpPr>
            <a:xfrm>
              <a:off x="3950209" y="0"/>
              <a:ext cx="5193791" cy="5143500"/>
              <a:chOff x="3950209" y="0"/>
              <a:chExt cx="5193791" cy="5143500"/>
            </a:xfrm>
          </p:grpSpPr>
          <p:grpSp>
            <p:nvGrpSpPr>
              <p:cNvPr id="9" name="Group 8">
                <a:extLst>
                  <a:ext uri="{FF2B5EF4-FFF2-40B4-BE49-F238E27FC236}">
                    <a16:creationId xmlns:a16="http://schemas.microsoft.com/office/drawing/2014/main" id="{9072B6E4-166E-EC46-A3E4-A3AA538668C8}"/>
                  </a:ext>
                </a:extLst>
              </p:cNvPr>
              <p:cNvGrpSpPr/>
              <p:nvPr userDrawn="1"/>
            </p:nvGrpSpPr>
            <p:grpSpPr>
              <a:xfrm>
                <a:off x="3950209" y="0"/>
                <a:ext cx="5193791" cy="5143500"/>
                <a:chOff x="3950209" y="0"/>
                <a:chExt cx="5193791" cy="5143500"/>
              </a:xfrm>
            </p:grpSpPr>
            <p:pic>
              <p:nvPicPr>
                <p:cNvPr id="4" name="Picture 3">
                  <a:extLst>
                    <a:ext uri="{FF2B5EF4-FFF2-40B4-BE49-F238E27FC236}">
                      <a16:creationId xmlns:a16="http://schemas.microsoft.com/office/drawing/2014/main" id="{B743215F-0ACB-F14A-B1BE-D62AC7A24AB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6" name="Straight Connector 5">
                  <a:extLst>
                    <a:ext uri="{FF2B5EF4-FFF2-40B4-BE49-F238E27FC236}">
                      <a16:creationId xmlns:a16="http://schemas.microsoft.com/office/drawing/2014/main" id="{EB7EF7D0-E73E-D049-B6B1-95741E25A423}"/>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id="{0C25E268-9682-3C42-8782-57E5A0ABCD4C}"/>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15" name="Rectangle 14">
              <a:extLst>
                <a:ext uri="{FF2B5EF4-FFF2-40B4-BE49-F238E27FC236}">
                  <a16:creationId xmlns:a16="http://schemas.microsoft.com/office/drawing/2014/main" id="{1370F56A-6888-9842-9645-8E7755788D6C}"/>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6" y="1376363"/>
            <a:ext cx="8588332"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14843285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Only - Claw">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60F6593-18E5-5D44-9031-37BC84F13729}"/>
              </a:ext>
            </a:extLst>
          </p:cNvPr>
          <p:cNvPicPr>
            <a:picLocks noChangeAspect="1"/>
          </p:cNvPicPr>
          <p:nvPr userDrawn="1"/>
        </p:nvPicPr>
        <p:blipFill rotWithShape="1">
          <a:blip r:embed="rId2"/>
          <a:srcRect l="36386" t="6225" b="40285"/>
          <a:stretch/>
        </p:blipFill>
        <p:spPr>
          <a:xfrm>
            <a:off x="0" y="0"/>
            <a:ext cx="7959850" cy="5143500"/>
          </a:xfrm>
          <a:prstGeom prst="rect">
            <a:avLst/>
          </a:prstGeom>
        </p:spPr>
      </p:pic>
      <p:sp>
        <p:nvSpPr>
          <p:cNvPr id="13" name="Rectangle 12">
            <a:extLst>
              <a:ext uri="{FF2B5EF4-FFF2-40B4-BE49-F238E27FC236}">
                <a16:creationId xmlns:a16="http://schemas.microsoft.com/office/drawing/2014/main" id="{E1E90DEE-EBAC-F64C-A6B2-A88C04E45BC1}"/>
              </a:ext>
            </a:extLst>
          </p:cNvPr>
          <p:cNvSpPr/>
          <p:nvPr userDrawn="1"/>
        </p:nvSpPr>
        <p:spPr>
          <a:xfrm rot="5400000">
            <a:off x="3175495" y="-825006"/>
            <a:ext cx="2793008" cy="9144003"/>
          </a:xfrm>
          <a:prstGeom prst="rect">
            <a:avLst/>
          </a:prstGeom>
          <a:gradFill>
            <a:gsLst>
              <a:gs pos="75000">
                <a:srgbClr val="FFFFFF">
                  <a:alpha val="90000"/>
                </a:srgbClr>
              </a:gs>
              <a:gs pos="0">
                <a:schemeClr val="bg1">
                  <a:alpha val="0"/>
                </a:schemeClr>
              </a:gs>
              <a:gs pos="99000">
                <a:schemeClr val="bg1"/>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solidFill>
                  <a:schemeClr val="tx2"/>
                </a:solidFill>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
        <p:nvSpPr>
          <p:cNvPr id="2" name="Footer Placeholder 1">
            <a:extLst>
              <a:ext uri="{FF2B5EF4-FFF2-40B4-BE49-F238E27FC236}">
                <a16:creationId xmlns:a16="http://schemas.microsoft.com/office/drawing/2014/main" id="{61F6E9BB-E6A2-B24E-881E-6AA7DD057295}"/>
              </a:ext>
            </a:extLst>
          </p:cNvPr>
          <p:cNvSpPr>
            <a:spLocks noGrp="1"/>
          </p:cNvSpPr>
          <p:nvPr>
            <p:ph type="ftr" sz="quarter" idx="10"/>
          </p:nvPr>
        </p:nvSpPr>
        <p:spPr/>
        <p:txBody>
          <a:bodyPr/>
          <a:lstStyle/>
          <a:p>
            <a:r>
              <a:rPr lang="en-US"/>
              <a:t>CROWDSTRIKE</a:t>
            </a:r>
            <a:endParaRPr lang="en-US" dirty="0"/>
          </a:p>
        </p:txBody>
      </p:sp>
      <p:grpSp>
        <p:nvGrpSpPr>
          <p:cNvPr id="12" name="Group 11">
            <a:extLst>
              <a:ext uri="{FF2B5EF4-FFF2-40B4-BE49-F238E27FC236}">
                <a16:creationId xmlns:a16="http://schemas.microsoft.com/office/drawing/2014/main" id="{DAF4087A-C6C6-EF4F-8280-C3520180303A}"/>
              </a:ext>
            </a:extLst>
          </p:cNvPr>
          <p:cNvGrpSpPr/>
          <p:nvPr userDrawn="1"/>
        </p:nvGrpSpPr>
        <p:grpSpPr>
          <a:xfrm>
            <a:off x="0" y="165548"/>
            <a:ext cx="1386998" cy="270289"/>
            <a:chOff x="0" y="165548"/>
            <a:chExt cx="1386998" cy="270289"/>
          </a:xfrm>
        </p:grpSpPr>
        <p:sp>
          <p:nvSpPr>
            <p:cNvPr id="15" name="Rectangle 14">
              <a:extLst>
                <a:ext uri="{FF2B5EF4-FFF2-40B4-BE49-F238E27FC236}">
                  <a16:creationId xmlns:a16="http://schemas.microsoft.com/office/drawing/2014/main" id="{497FEEA2-DB2C-DE4D-920B-13A3D44216E8}"/>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6" name="Group 15">
              <a:extLst>
                <a:ext uri="{FF2B5EF4-FFF2-40B4-BE49-F238E27FC236}">
                  <a16:creationId xmlns:a16="http://schemas.microsoft.com/office/drawing/2014/main" id="{44D79572-321E-1E4C-9A96-CFBD146B741B}"/>
                </a:ext>
              </a:extLst>
            </p:cNvPr>
            <p:cNvGrpSpPr/>
            <p:nvPr userDrawn="1"/>
          </p:nvGrpSpPr>
          <p:grpSpPr>
            <a:xfrm>
              <a:off x="290556" y="165548"/>
              <a:ext cx="1096442" cy="270289"/>
              <a:chOff x="575009" y="2399353"/>
              <a:chExt cx="2305674" cy="557505"/>
            </a:xfrm>
          </p:grpSpPr>
          <p:sp>
            <p:nvSpPr>
              <p:cNvPr id="17" name="Rectangle 16">
                <a:extLst>
                  <a:ext uri="{FF2B5EF4-FFF2-40B4-BE49-F238E27FC236}">
                    <a16:creationId xmlns:a16="http://schemas.microsoft.com/office/drawing/2014/main" id="{D89D3FFC-6FCD-C748-A0B2-4B5C8D0CB34F}"/>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3" name="Graphic 22">
                <a:extLst>
                  <a:ext uri="{FF2B5EF4-FFF2-40B4-BE49-F238E27FC236}">
                    <a16:creationId xmlns:a16="http://schemas.microsoft.com/office/drawing/2014/main" id="{70347BCD-4029-4A46-A1DB-1BFD7F1D333D}"/>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1463849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ivider White - Beak">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91198FD7-4A61-D047-9FAA-799DE14B12C2}"/>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14" name="Freeform 13">
            <a:extLst>
              <a:ext uri="{FF2B5EF4-FFF2-40B4-BE49-F238E27FC236}">
                <a16:creationId xmlns:a16="http://schemas.microsoft.com/office/drawing/2014/main" id="{3A28244C-4D23-BC4B-848F-B0E45AE6D803}"/>
              </a:ext>
            </a:extLst>
          </p:cNvPr>
          <p:cNvSpPr/>
          <p:nvPr userDrawn="1"/>
        </p:nvSpPr>
        <p:spPr>
          <a:xfrm>
            <a:off x="3592091" y="0"/>
            <a:ext cx="5551909" cy="5164428"/>
          </a:xfrm>
          <a:custGeom>
            <a:avLst/>
            <a:gdLst>
              <a:gd name="connsiteX0" fmla="*/ 0 w 5551909"/>
              <a:gd name="connsiteY0" fmla="*/ 0 h 5164428"/>
              <a:gd name="connsiteX1" fmla="*/ 1746391 w 5551909"/>
              <a:gd name="connsiteY1" fmla="*/ 0 h 5164428"/>
              <a:gd name="connsiteX2" fmla="*/ 2516235 w 5551909"/>
              <a:gd name="connsiteY2" fmla="*/ 0 h 5164428"/>
              <a:gd name="connsiteX3" fmla="*/ 5551909 w 5551909"/>
              <a:gd name="connsiteY3" fmla="*/ 0 h 5164428"/>
              <a:gd name="connsiteX4" fmla="*/ 5551909 w 5551909"/>
              <a:gd name="connsiteY4" fmla="*/ 5164428 h 5164428"/>
              <a:gd name="connsiteX5" fmla="*/ 2516235 w 5551909"/>
              <a:gd name="connsiteY5" fmla="*/ 5164428 h 5164428"/>
              <a:gd name="connsiteX6" fmla="*/ 1746391 w 5551909"/>
              <a:gd name="connsiteY6" fmla="*/ 5164428 h 5164428"/>
              <a:gd name="connsiteX7" fmla="*/ 194841 w 5551909"/>
              <a:gd name="connsiteY7" fmla="*/ 5164428 h 5164428"/>
              <a:gd name="connsiteX8" fmla="*/ 1146472 w 5551909"/>
              <a:gd name="connsiteY8" fmla="*/ 3690668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1909" h="5164428">
                <a:moveTo>
                  <a:pt x="0" y="0"/>
                </a:moveTo>
                <a:lnTo>
                  <a:pt x="1746391" y="0"/>
                </a:lnTo>
                <a:lnTo>
                  <a:pt x="2516235" y="0"/>
                </a:lnTo>
                <a:lnTo>
                  <a:pt x="5551909" y="0"/>
                </a:lnTo>
                <a:lnTo>
                  <a:pt x="5551909" y="5164428"/>
                </a:lnTo>
                <a:lnTo>
                  <a:pt x="2516235" y="5164428"/>
                </a:lnTo>
                <a:lnTo>
                  <a:pt x="1746391" y="5164428"/>
                </a:lnTo>
                <a:lnTo>
                  <a:pt x="194841" y="5164428"/>
                </a:lnTo>
                <a:lnTo>
                  <a:pt x="1146472" y="3690668"/>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lvl1pPr>
              <a:defRPr>
                <a:solidFill>
                  <a:schemeClr val="bg1"/>
                </a:solidFill>
              </a:defRPr>
            </a:lvl1p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
        <p:nvSpPr>
          <p:cNvPr id="16" name="Text Placeholder 14">
            <a:extLst>
              <a:ext uri="{FF2B5EF4-FFF2-40B4-BE49-F238E27FC236}">
                <a16:creationId xmlns:a16="http://schemas.microsoft.com/office/drawing/2014/main" id="{2892E292-432E-EA48-AABC-A5844090BC08}"/>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tx2"/>
                </a:solidFill>
                <a:latin typeface="ITC Avant Garde Pro Md" panose="02000503030000020004" pitchFamily="2" charset="77"/>
              </a:defRPr>
            </a:lvl1pPr>
          </a:lstStyle>
          <a:p>
            <a:pPr lvl="0"/>
            <a:r>
              <a:rPr lang="en-US" dirty="0"/>
              <a:t>Divider slide title</a:t>
            </a:r>
          </a:p>
        </p:txBody>
      </p:sp>
      <p:grpSp>
        <p:nvGrpSpPr>
          <p:cNvPr id="15" name="Group 14">
            <a:extLst>
              <a:ext uri="{FF2B5EF4-FFF2-40B4-BE49-F238E27FC236}">
                <a16:creationId xmlns:a16="http://schemas.microsoft.com/office/drawing/2014/main" id="{32AD8DDA-73CB-CC48-8147-C6074D5F630D}"/>
              </a:ext>
            </a:extLst>
          </p:cNvPr>
          <p:cNvGrpSpPr/>
          <p:nvPr userDrawn="1"/>
        </p:nvGrpSpPr>
        <p:grpSpPr>
          <a:xfrm>
            <a:off x="0" y="165548"/>
            <a:ext cx="1386998" cy="270289"/>
            <a:chOff x="0" y="165548"/>
            <a:chExt cx="1386998" cy="270289"/>
          </a:xfrm>
        </p:grpSpPr>
        <p:sp>
          <p:nvSpPr>
            <p:cNvPr id="17" name="Rectangle 16">
              <a:extLst>
                <a:ext uri="{FF2B5EF4-FFF2-40B4-BE49-F238E27FC236}">
                  <a16:creationId xmlns:a16="http://schemas.microsoft.com/office/drawing/2014/main" id="{982EB3D8-A389-1444-946C-98FBCBA35C7B}"/>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9" name="Group 18">
              <a:extLst>
                <a:ext uri="{FF2B5EF4-FFF2-40B4-BE49-F238E27FC236}">
                  <a16:creationId xmlns:a16="http://schemas.microsoft.com/office/drawing/2014/main" id="{75CE608D-2190-6242-A68D-3FBB3CD928C8}"/>
                </a:ext>
              </a:extLst>
            </p:cNvPr>
            <p:cNvGrpSpPr/>
            <p:nvPr userDrawn="1"/>
          </p:nvGrpSpPr>
          <p:grpSpPr>
            <a:xfrm>
              <a:off x="290556" y="165548"/>
              <a:ext cx="1096442" cy="270289"/>
              <a:chOff x="575009" y="2399353"/>
              <a:chExt cx="2305674" cy="557505"/>
            </a:xfrm>
          </p:grpSpPr>
          <p:sp>
            <p:nvSpPr>
              <p:cNvPr id="20" name="Rectangle 19">
                <a:extLst>
                  <a:ext uri="{FF2B5EF4-FFF2-40B4-BE49-F238E27FC236}">
                    <a16:creationId xmlns:a16="http://schemas.microsoft.com/office/drawing/2014/main" id="{437EE19E-F1A1-694C-BC4F-24FFBA69BACF}"/>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1" name="Graphic 20">
                <a:extLst>
                  <a:ext uri="{FF2B5EF4-FFF2-40B4-BE49-F238E27FC236}">
                    <a16:creationId xmlns:a16="http://schemas.microsoft.com/office/drawing/2014/main" id="{5CCF42C3-BBB5-104A-8370-D85A0D60DDF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03936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ivider White - Win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C7F6A76-182D-3C40-AD82-F7826775CE84}"/>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14" name="Freeform 13">
            <a:extLst>
              <a:ext uri="{FF2B5EF4-FFF2-40B4-BE49-F238E27FC236}">
                <a16:creationId xmlns:a16="http://schemas.microsoft.com/office/drawing/2014/main" id="{C1533BE3-9CE6-BA43-A458-38E01ABE6E58}"/>
              </a:ext>
            </a:extLst>
          </p:cNvPr>
          <p:cNvSpPr/>
          <p:nvPr userDrawn="1"/>
        </p:nvSpPr>
        <p:spPr>
          <a:xfrm>
            <a:off x="3592091" y="0"/>
            <a:ext cx="5551909" cy="5164428"/>
          </a:xfrm>
          <a:custGeom>
            <a:avLst/>
            <a:gdLst>
              <a:gd name="connsiteX0" fmla="*/ 0 w 5551909"/>
              <a:gd name="connsiteY0" fmla="*/ 0 h 5164428"/>
              <a:gd name="connsiteX1" fmla="*/ 1746391 w 5551909"/>
              <a:gd name="connsiteY1" fmla="*/ 0 h 5164428"/>
              <a:gd name="connsiteX2" fmla="*/ 2516235 w 5551909"/>
              <a:gd name="connsiteY2" fmla="*/ 0 h 5164428"/>
              <a:gd name="connsiteX3" fmla="*/ 5551909 w 5551909"/>
              <a:gd name="connsiteY3" fmla="*/ 0 h 5164428"/>
              <a:gd name="connsiteX4" fmla="*/ 5551909 w 5551909"/>
              <a:gd name="connsiteY4" fmla="*/ 5164428 h 5164428"/>
              <a:gd name="connsiteX5" fmla="*/ 2516235 w 5551909"/>
              <a:gd name="connsiteY5" fmla="*/ 5164428 h 5164428"/>
              <a:gd name="connsiteX6" fmla="*/ 1746391 w 5551909"/>
              <a:gd name="connsiteY6" fmla="*/ 5164428 h 5164428"/>
              <a:gd name="connsiteX7" fmla="*/ 194841 w 5551909"/>
              <a:gd name="connsiteY7" fmla="*/ 5164428 h 5164428"/>
              <a:gd name="connsiteX8" fmla="*/ 1146472 w 5551909"/>
              <a:gd name="connsiteY8" fmla="*/ 3690668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1909" h="5164428">
                <a:moveTo>
                  <a:pt x="0" y="0"/>
                </a:moveTo>
                <a:lnTo>
                  <a:pt x="1746391" y="0"/>
                </a:lnTo>
                <a:lnTo>
                  <a:pt x="2516235" y="0"/>
                </a:lnTo>
                <a:lnTo>
                  <a:pt x="5551909" y="0"/>
                </a:lnTo>
                <a:lnTo>
                  <a:pt x="5551909" y="5164428"/>
                </a:lnTo>
                <a:lnTo>
                  <a:pt x="2516235" y="5164428"/>
                </a:lnTo>
                <a:lnTo>
                  <a:pt x="1746391" y="5164428"/>
                </a:lnTo>
                <a:lnTo>
                  <a:pt x="194841" y="5164428"/>
                </a:lnTo>
                <a:lnTo>
                  <a:pt x="1146472" y="3690668"/>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lvl1pPr>
              <a:defRPr>
                <a:solidFill>
                  <a:schemeClr val="bg1"/>
                </a:solidFill>
              </a:defRPr>
            </a:lvl1p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
        <p:nvSpPr>
          <p:cNvPr id="16" name="Text Placeholder 14">
            <a:extLst>
              <a:ext uri="{FF2B5EF4-FFF2-40B4-BE49-F238E27FC236}">
                <a16:creationId xmlns:a16="http://schemas.microsoft.com/office/drawing/2014/main" id="{2892E292-432E-EA48-AABC-A5844090BC08}"/>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tx2"/>
                </a:solidFill>
                <a:latin typeface="ITC Avant Garde Pro Md" panose="02000503030000020004" pitchFamily="2" charset="77"/>
              </a:defRPr>
            </a:lvl1pPr>
          </a:lstStyle>
          <a:p>
            <a:pPr lvl="0"/>
            <a:r>
              <a:rPr lang="en-US" dirty="0"/>
              <a:t>Divider slide title</a:t>
            </a:r>
          </a:p>
        </p:txBody>
      </p:sp>
      <p:grpSp>
        <p:nvGrpSpPr>
          <p:cNvPr id="15" name="Group 14">
            <a:extLst>
              <a:ext uri="{FF2B5EF4-FFF2-40B4-BE49-F238E27FC236}">
                <a16:creationId xmlns:a16="http://schemas.microsoft.com/office/drawing/2014/main" id="{B8C3FD5B-A35D-A146-A19C-FA8232EE4443}"/>
              </a:ext>
            </a:extLst>
          </p:cNvPr>
          <p:cNvGrpSpPr/>
          <p:nvPr userDrawn="1"/>
        </p:nvGrpSpPr>
        <p:grpSpPr>
          <a:xfrm>
            <a:off x="0" y="165548"/>
            <a:ext cx="1386998" cy="270289"/>
            <a:chOff x="0" y="165548"/>
            <a:chExt cx="1386998" cy="270289"/>
          </a:xfrm>
        </p:grpSpPr>
        <p:sp>
          <p:nvSpPr>
            <p:cNvPr id="17" name="Rectangle 16">
              <a:extLst>
                <a:ext uri="{FF2B5EF4-FFF2-40B4-BE49-F238E27FC236}">
                  <a16:creationId xmlns:a16="http://schemas.microsoft.com/office/drawing/2014/main" id="{D00E3411-52E9-064D-85F7-3904450DCB38}"/>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8" name="Group 17">
              <a:extLst>
                <a:ext uri="{FF2B5EF4-FFF2-40B4-BE49-F238E27FC236}">
                  <a16:creationId xmlns:a16="http://schemas.microsoft.com/office/drawing/2014/main" id="{24EDD4A9-4057-E24E-A095-6FE71672F0E8}"/>
                </a:ext>
              </a:extLst>
            </p:cNvPr>
            <p:cNvGrpSpPr/>
            <p:nvPr userDrawn="1"/>
          </p:nvGrpSpPr>
          <p:grpSpPr>
            <a:xfrm>
              <a:off x="290556" y="165548"/>
              <a:ext cx="1096442" cy="270289"/>
              <a:chOff x="575009" y="2399353"/>
              <a:chExt cx="2305674" cy="557505"/>
            </a:xfrm>
          </p:grpSpPr>
          <p:sp>
            <p:nvSpPr>
              <p:cNvPr id="19" name="Rectangle 18">
                <a:extLst>
                  <a:ext uri="{FF2B5EF4-FFF2-40B4-BE49-F238E27FC236}">
                    <a16:creationId xmlns:a16="http://schemas.microsoft.com/office/drawing/2014/main" id="{604E2CBD-2FEE-F64F-90BE-6D85D58A9665}"/>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0" name="Graphic 19">
                <a:extLst>
                  <a:ext uri="{FF2B5EF4-FFF2-40B4-BE49-F238E27FC236}">
                    <a16:creationId xmlns:a16="http://schemas.microsoft.com/office/drawing/2014/main" id="{CF15EBC8-CC37-4C4A-B44E-11ACCF505D28}"/>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72143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ivider White - Claw">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17066F8-20CA-1A4A-84BF-7C568CD5E4D2}"/>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14" name="Freeform 13">
            <a:extLst>
              <a:ext uri="{FF2B5EF4-FFF2-40B4-BE49-F238E27FC236}">
                <a16:creationId xmlns:a16="http://schemas.microsoft.com/office/drawing/2014/main" id="{8E840B51-AAF3-8444-9C5F-3DD91F336532}"/>
              </a:ext>
            </a:extLst>
          </p:cNvPr>
          <p:cNvSpPr/>
          <p:nvPr userDrawn="1"/>
        </p:nvSpPr>
        <p:spPr>
          <a:xfrm>
            <a:off x="3592091" y="0"/>
            <a:ext cx="5551909" cy="5164428"/>
          </a:xfrm>
          <a:custGeom>
            <a:avLst/>
            <a:gdLst>
              <a:gd name="connsiteX0" fmla="*/ 0 w 5551909"/>
              <a:gd name="connsiteY0" fmla="*/ 0 h 5164428"/>
              <a:gd name="connsiteX1" fmla="*/ 1746391 w 5551909"/>
              <a:gd name="connsiteY1" fmla="*/ 0 h 5164428"/>
              <a:gd name="connsiteX2" fmla="*/ 2516235 w 5551909"/>
              <a:gd name="connsiteY2" fmla="*/ 0 h 5164428"/>
              <a:gd name="connsiteX3" fmla="*/ 5551909 w 5551909"/>
              <a:gd name="connsiteY3" fmla="*/ 0 h 5164428"/>
              <a:gd name="connsiteX4" fmla="*/ 5551909 w 5551909"/>
              <a:gd name="connsiteY4" fmla="*/ 5164428 h 5164428"/>
              <a:gd name="connsiteX5" fmla="*/ 2516235 w 5551909"/>
              <a:gd name="connsiteY5" fmla="*/ 5164428 h 5164428"/>
              <a:gd name="connsiteX6" fmla="*/ 1746391 w 5551909"/>
              <a:gd name="connsiteY6" fmla="*/ 5164428 h 5164428"/>
              <a:gd name="connsiteX7" fmla="*/ 194841 w 5551909"/>
              <a:gd name="connsiteY7" fmla="*/ 5164428 h 5164428"/>
              <a:gd name="connsiteX8" fmla="*/ 1146472 w 5551909"/>
              <a:gd name="connsiteY8" fmla="*/ 3690668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51909" h="5164428">
                <a:moveTo>
                  <a:pt x="0" y="0"/>
                </a:moveTo>
                <a:lnTo>
                  <a:pt x="1746391" y="0"/>
                </a:lnTo>
                <a:lnTo>
                  <a:pt x="2516235" y="0"/>
                </a:lnTo>
                <a:lnTo>
                  <a:pt x="5551909" y="0"/>
                </a:lnTo>
                <a:lnTo>
                  <a:pt x="5551909" y="5164428"/>
                </a:lnTo>
                <a:lnTo>
                  <a:pt x="2516235" y="5164428"/>
                </a:lnTo>
                <a:lnTo>
                  <a:pt x="1746391" y="5164428"/>
                </a:lnTo>
                <a:lnTo>
                  <a:pt x="194841" y="5164428"/>
                </a:lnTo>
                <a:lnTo>
                  <a:pt x="1146472" y="3690668"/>
                </a:lnTo>
                <a:close/>
              </a:path>
            </a:pathLst>
          </a:cu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rtlCol="0" anchor="ctr">
            <a:noAutofit/>
          </a:bodyPr>
          <a:lstStyle/>
          <a:p>
            <a:pPr algn="ctr"/>
            <a:endParaRPr lang="en-US"/>
          </a:p>
        </p:txBody>
      </p:sp>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lvl1pPr>
              <a:defRPr>
                <a:solidFill>
                  <a:schemeClr val="bg1"/>
                </a:solidFill>
              </a:defRPr>
            </a:lvl1p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
        <p:nvSpPr>
          <p:cNvPr id="16" name="Text Placeholder 14">
            <a:extLst>
              <a:ext uri="{FF2B5EF4-FFF2-40B4-BE49-F238E27FC236}">
                <a16:creationId xmlns:a16="http://schemas.microsoft.com/office/drawing/2014/main" id="{2892E292-432E-EA48-AABC-A5844090BC08}"/>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5400" b="1" i="0" cap="all" spc="200" baseline="0">
                <a:solidFill>
                  <a:schemeClr val="tx2"/>
                </a:solidFill>
                <a:latin typeface="ITC Avant Garde Pro Md" panose="02000503030000020004" pitchFamily="2" charset="77"/>
              </a:defRPr>
            </a:lvl1pPr>
          </a:lstStyle>
          <a:p>
            <a:pPr lvl="0"/>
            <a:r>
              <a:rPr lang="en-US" dirty="0"/>
              <a:t>Divider slide title</a:t>
            </a:r>
          </a:p>
        </p:txBody>
      </p:sp>
      <p:grpSp>
        <p:nvGrpSpPr>
          <p:cNvPr id="15" name="Group 14">
            <a:extLst>
              <a:ext uri="{FF2B5EF4-FFF2-40B4-BE49-F238E27FC236}">
                <a16:creationId xmlns:a16="http://schemas.microsoft.com/office/drawing/2014/main" id="{C17B5656-7B9E-D846-B772-A47CB1CBDE1D}"/>
              </a:ext>
            </a:extLst>
          </p:cNvPr>
          <p:cNvGrpSpPr/>
          <p:nvPr userDrawn="1"/>
        </p:nvGrpSpPr>
        <p:grpSpPr>
          <a:xfrm>
            <a:off x="0" y="165548"/>
            <a:ext cx="1386998" cy="270289"/>
            <a:chOff x="0" y="165548"/>
            <a:chExt cx="1386998" cy="270289"/>
          </a:xfrm>
        </p:grpSpPr>
        <p:sp>
          <p:nvSpPr>
            <p:cNvPr id="17" name="Rectangle 16">
              <a:extLst>
                <a:ext uri="{FF2B5EF4-FFF2-40B4-BE49-F238E27FC236}">
                  <a16:creationId xmlns:a16="http://schemas.microsoft.com/office/drawing/2014/main" id="{5FB1A808-EE17-5C43-9CBA-ABA5A1ABB9D1}"/>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8" name="Group 17">
              <a:extLst>
                <a:ext uri="{FF2B5EF4-FFF2-40B4-BE49-F238E27FC236}">
                  <a16:creationId xmlns:a16="http://schemas.microsoft.com/office/drawing/2014/main" id="{8E471ED8-147E-6743-998C-2DB9091A499F}"/>
                </a:ext>
              </a:extLst>
            </p:cNvPr>
            <p:cNvGrpSpPr/>
            <p:nvPr userDrawn="1"/>
          </p:nvGrpSpPr>
          <p:grpSpPr>
            <a:xfrm>
              <a:off x="290556" y="165548"/>
              <a:ext cx="1096442" cy="270289"/>
              <a:chOff x="575009" y="2399353"/>
              <a:chExt cx="2305674" cy="557505"/>
            </a:xfrm>
          </p:grpSpPr>
          <p:sp>
            <p:nvSpPr>
              <p:cNvPr id="19" name="Rectangle 18">
                <a:extLst>
                  <a:ext uri="{FF2B5EF4-FFF2-40B4-BE49-F238E27FC236}">
                    <a16:creationId xmlns:a16="http://schemas.microsoft.com/office/drawing/2014/main" id="{907C93D1-95F6-9E40-85AD-9D82A71A17F8}"/>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0" name="Graphic 19">
                <a:extLst>
                  <a:ext uri="{FF2B5EF4-FFF2-40B4-BE49-F238E27FC236}">
                    <a16:creationId xmlns:a16="http://schemas.microsoft.com/office/drawing/2014/main" id="{E03A6E43-F431-C444-97E9-6C9A2BFF7B7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55375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tmplLst>
          <p:tmpl lvl="1">
            <p:tnLst>
              <p:par>
                <p:cTn presetID="10" presetClass="entr" presetSubtype="0" fill="hold" nodeType="after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 Black">
    <p:bg>
      <p:bgPr>
        <a:solidFill>
          <a:srgbClr val="000000"/>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B190C70-8FEA-D54A-B7D9-8E37558B4D23}"/>
              </a:ext>
            </a:extLst>
          </p:cNvPr>
          <p:cNvPicPr>
            <a:picLocks noChangeAspect="1"/>
          </p:cNvPicPr>
          <p:nvPr userDrawn="1"/>
        </p:nvPicPr>
        <p:blipFill rotWithShape="1">
          <a:blip r:embed="rId2"/>
          <a:srcRect l="8770" t="24511" r="20112" b="29207"/>
          <a:stretch/>
        </p:blipFill>
        <p:spPr>
          <a:xfrm>
            <a:off x="-1" y="0"/>
            <a:ext cx="9144002" cy="5143500"/>
          </a:xfrm>
          <a:prstGeom prst="rect">
            <a:avLst/>
          </a:prstGeom>
        </p:spPr>
      </p:pic>
      <p:sp>
        <p:nvSpPr>
          <p:cNvPr id="18" name="Text Placeholder 12"/>
          <p:cNvSpPr>
            <a:spLocks noGrp="1"/>
          </p:cNvSpPr>
          <p:nvPr>
            <p:ph type="body" sz="quarter" idx="11" hasCustomPrompt="1"/>
          </p:nvPr>
        </p:nvSpPr>
        <p:spPr>
          <a:xfrm>
            <a:off x="478427" y="4114056"/>
            <a:ext cx="5362259" cy="411290"/>
          </a:xfrm>
          <a:prstGeom prst="rect">
            <a:avLst/>
          </a:prstGeom>
        </p:spPr>
        <p:txBody>
          <a:bodyPr lIns="108000" anchor="t">
            <a:noAutofit/>
          </a:bodyPr>
          <a:lstStyle>
            <a:lvl1pPr marL="0" indent="0" algn="l">
              <a:lnSpc>
                <a:spcPct val="90000"/>
              </a:lnSpc>
              <a:spcBef>
                <a:spcPts val="0"/>
              </a:spcBef>
              <a:buNone/>
              <a:defRPr sz="1400" b="0" i="0" cap="all" baseline="0">
                <a:solidFill>
                  <a:schemeClr val="bg1"/>
                </a:solidFill>
                <a:latin typeface="Karla" charset="0"/>
                <a:ea typeface="Karla" charset="0"/>
                <a:cs typeface="Karla" charset="0"/>
              </a:defRPr>
            </a:lvl1pPr>
            <a:lvl2pPr marL="457200" indent="0">
              <a:lnSpc>
                <a:spcPct val="90000"/>
              </a:lnSpc>
              <a:buNone/>
              <a:defRPr sz="2400" b="1" i="0" cap="all" baseline="0">
                <a:solidFill>
                  <a:schemeClr val="bg1"/>
                </a:solidFill>
                <a:latin typeface="ITC Avant Garde Pro Bk" charset="0"/>
                <a:ea typeface="ITC Avant Garde Pro Bk" charset="0"/>
                <a:cs typeface="ITC Avant Garde Pro Bk" charset="0"/>
              </a:defRPr>
            </a:lvl2pPr>
            <a:lvl3pPr marL="914400" indent="0">
              <a:lnSpc>
                <a:spcPct val="90000"/>
              </a:lnSpc>
              <a:buNone/>
              <a:defRPr sz="2400" b="1" i="0" cap="all" baseline="0">
                <a:solidFill>
                  <a:schemeClr val="bg1"/>
                </a:solidFill>
                <a:latin typeface="ITC Avant Garde Pro Bk" charset="0"/>
                <a:ea typeface="ITC Avant Garde Pro Bk" charset="0"/>
                <a:cs typeface="ITC Avant Garde Pro Bk" charset="0"/>
              </a:defRPr>
            </a:lvl3pPr>
            <a:lvl4pPr marL="1371600" indent="0">
              <a:lnSpc>
                <a:spcPct val="90000"/>
              </a:lnSpc>
              <a:buNone/>
              <a:defRPr sz="2400" b="1" i="0" cap="all" baseline="0">
                <a:solidFill>
                  <a:schemeClr val="bg1"/>
                </a:solidFill>
                <a:latin typeface="ITC Avant Garde Pro Bk" charset="0"/>
                <a:ea typeface="ITC Avant Garde Pro Bk" charset="0"/>
                <a:cs typeface="ITC Avant Garde Pro Bk" charset="0"/>
              </a:defRPr>
            </a:lvl4pPr>
            <a:lvl5pPr marL="1828800" indent="0">
              <a:lnSpc>
                <a:spcPct val="90000"/>
              </a:lnSpc>
              <a:buNone/>
              <a:defRPr sz="2400" b="1" i="0" cap="all" baseline="0">
                <a:solidFill>
                  <a:schemeClr val="bg1"/>
                </a:solidFill>
                <a:latin typeface="ITC Avant Garde Pro Bk" charset="0"/>
                <a:ea typeface="ITC Avant Garde Pro Bk" charset="0"/>
                <a:cs typeface="ITC Avant Garde Pro Bk" charset="0"/>
              </a:defRPr>
            </a:lvl5pPr>
          </a:lstStyle>
          <a:p>
            <a:pPr lvl="0"/>
            <a:r>
              <a:rPr lang="en-CA" dirty="0"/>
              <a:t>PRESENTATION SUBTITLE</a:t>
            </a:r>
            <a:endParaRPr lang="en-US" dirty="0"/>
          </a:p>
        </p:txBody>
      </p:sp>
      <p:sp>
        <p:nvSpPr>
          <p:cNvPr id="4" name="Title 3">
            <a:extLst>
              <a:ext uri="{FF2B5EF4-FFF2-40B4-BE49-F238E27FC236}">
                <a16:creationId xmlns:a16="http://schemas.microsoft.com/office/drawing/2014/main" id="{2FE0C366-FEA7-5740-8D70-F7D3E9A95621}"/>
              </a:ext>
            </a:extLst>
          </p:cNvPr>
          <p:cNvSpPr>
            <a:spLocks noGrp="1"/>
          </p:cNvSpPr>
          <p:nvPr>
            <p:ph type="title" hasCustomPrompt="1"/>
          </p:nvPr>
        </p:nvSpPr>
        <p:spPr>
          <a:xfrm>
            <a:off x="474959" y="1935355"/>
            <a:ext cx="5357082" cy="1887452"/>
          </a:xfrm>
        </p:spPr>
        <p:txBody>
          <a:bodyPr anchor="b">
            <a:normAutofit/>
          </a:bodyPr>
          <a:lstStyle>
            <a:lvl1pPr algn="l">
              <a:lnSpc>
                <a:spcPct val="90000"/>
              </a:lnSpc>
              <a:defRPr sz="3200" b="1" i="0">
                <a:latin typeface="ITC Avant Garde Pro Md" panose="02000503030000020004" pitchFamily="2" charset="77"/>
              </a:defRPr>
            </a:lvl1pPr>
          </a:lstStyle>
          <a:p>
            <a:r>
              <a:rPr lang="en-US" dirty="0"/>
              <a:t>Presentation </a:t>
            </a:r>
            <a:br>
              <a:rPr lang="en-US" dirty="0"/>
            </a:br>
            <a:r>
              <a:rPr lang="en-US" dirty="0"/>
              <a:t>title</a:t>
            </a:r>
          </a:p>
        </p:txBody>
      </p:sp>
      <p:cxnSp>
        <p:nvCxnSpPr>
          <p:cNvPr id="33" name="Straight Connector 32">
            <a:extLst>
              <a:ext uri="{FF2B5EF4-FFF2-40B4-BE49-F238E27FC236}">
                <a16:creationId xmlns:a16="http://schemas.microsoft.com/office/drawing/2014/main" id="{F6181447-35F7-354F-99BB-EF973950AC06}"/>
              </a:ext>
            </a:extLst>
          </p:cNvPr>
          <p:cNvCxnSpPr>
            <a:cxnSpLocks/>
          </p:cNvCxnSpPr>
          <p:nvPr userDrawn="1"/>
        </p:nvCxnSpPr>
        <p:spPr>
          <a:xfrm>
            <a:off x="551874" y="3939193"/>
            <a:ext cx="520874"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6" name="Graphic 5">
            <a:extLst>
              <a:ext uri="{FF2B5EF4-FFF2-40B4-BE49-F238E27FC236}">
                <a16:creationId xmlns:a16="http://schemas.microsoft.com/office/drawing/2014/main" id="{9FF14B35-5B8D-8340-A20F-2A399DCE689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841833" y="428262"/>
            <a:ext cx="1852523" cy="718113"/>
          </a:xfrm>
          <a:prstGeom prst="rect">
            <a:avLst/>
          </a:prstGeom>
        </p:spPr>
      </p:pic>
    </p:spTree>
    <p:extLst>
      <p:ext uri="{BB962C8B-B14F-4D97-AF65-F5344CB8AC3E}">
        <p14:creationId xmlns:p14="http://schemas.microsoft.com/office/powerpoint/2010/main" val="357107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0" presetClass="entr" presetSubtype="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P spid="4" grpId="0"/>
    </p:bld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Agenda - Black">
    <p:bg>
      <p:bgPr>
        <a:solidFill>
          <a:schemeClr val="tx2"/>
        </a:solidFill>
        <a:effectLst/>
      </p:bgPr>
    </p:bg>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D21B0C8-5828-0040-ABC0-FF0FE9B611C7}"/>
              </a:ext>
            </a:extLst>
          </p:cNvPr>
          <p:cNvGrpSpPr/>
          <p:nvPr userDrawn="1"/>
        </p:nvGrpSpPr>
        <p:grpSpPr>
          <a:xfrm>
            <a:off x="0" y="165548"/>
            <a:ext cx="1672982" cy="270288"/>
            <a:chOff x="-27498" y="350420"/>
            <a:chExt cx="3450734" cy="557504"/>
          </a:xfrm>
        </p:grpSpPr>
        <p:sp>
          <p:nvSpPr>
            <p:cNvPr id="19" name="Rectangle 18">
              <a:extLst>
                <a:ext uri="{FF2B5EF4-FFF2-40B4-BE49-F238E27FC236}">
                  <a16:creationId xmlns:a16="http://schemas.microsoft.com/office/drawing/2014/main" id="{19FDA9F3-E8BF-2745-8F1D-4D428531292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0" name="Group 19">
              <a:extLst>
                <a:ext uri="{FF2B5EF4-FFF2-40B4-BE49-F238E27FC236}">
                  <a16:creationId xmlns:a16="http://schemas.microsoft.com/office/drawing/2014/main" id="{044069BF-279D-4E44-A550-D554460BB334}"/>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BD6A6EAB-A0BF-B240-B587-137AB1D96E0A}"/>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1B99A6E3-9C2E-7C42-BD0A-C91143E4039B}"/>
                  </a:ext>
                </a:extLst>
              </p:cNvPr>
              <p:cNvPicPr>
                <a:picLocks noChangeAspect="1"/>
              </p:cNvPicPr>
              <p:nvPr/>
            </p:nvPicPr>
            <p:blipFill>
              <a:blip r:embed="rId2"/>
              <a:stretch>
                <a:fillRect/>
              </a:stretch>
            </p:blipFill>
            <p:spPr>
              <a:xfrm>
                <a:off x="1043173" y="3446165"/>
                <a:ext cx="3202045" cy="286499"/>
              </a:xfrm>
              <a:prstGeom prst="rect">
                <a:avLst/>
              </a:prstGeom>
            </p:spPr>
          </p:pic>
        </p:grpSp>
      </p:grpSp>
      <p:pic>
        <p:nvPicPr>
          <p:cNvPr id="4" name="Picture 3">
            <a:extLst>
              <a:ext uri="{FF2B5EF4-FFF2-40B4-BE49-F238E27FC236}">
                <a16:creationId xmlns:a16="http://schemas.microsoft.com/office/drawing/2014/main" id="{39F15209-12BF-A644-B140-ABB13F5403DE}"/>
              </a:ext>
            </a:extLst>
          </p:cNvPr>
          <p:cNvPicPr>
            <a:picLocks noChangeAspect="1"/>
          </p:cNvPicPr>
          <p:nvPr userDrawn="1"/>
        </p:nvPicPr>
        <p:blipFill rotWithShape="1">
          <a:blip r:embed="rId3"/>
          <a:srcRect t="33007" r="15423" b="44429"/>
          <a:stretch/>
        </p:blipFill>
        <p:spPr>
          <a:xfrm>
            <a:off x="0" y="3258839"/>
            <a:ext cx="9144000" cy="1884661"/>
          </a:xfrm>
          <a:prstGeom prst="rect">
            <a:avLst/>
          </a:prstGeom>
        </p:spPr>
      </p:pic>
      <p:sp>
        <p:nvSpPr>
          <p:cNvPr id="14" name="Freeform 13">
            <a:extLst>
              <a:ext uri="{FF2B5EF4-FFF2-40B4-BE49-F238E27FC236}">
                <a16:creationId xmlns:a16="http://schemas.microsoft.com/office/drawing/2014/main" id="{ACCC1FCE-B041-9944-9959-C5C9E14B8089}"/>
              </a:ext>
            </a:extLst>
          </p:cNvPr>
          <p:cNvSpPr/>
          <p:nvPr userDrawn="1"/>
        </p:nvSpPr>
        <p:spPr>
          <a:xfrm rot="16200000">
            <a:off x="3962159" y="-731779"/>
            <a:ext cx="1219683" cy="9144001"/>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95183 w 2910625"/>
              <a:gd name="connsiteY4" fmla="*/ 4127350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95183" y="4127350"/>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 Placeholder 8">
            <a:extLst>
              <a:ext uri="{FF2B5EF4-FFF2-40B4-BE49-F238E27FC236}">
                <a16:creationId xmlns:a16="http://schemas.microsoft.com/office/drawing/2014/main" id="{B87C6D89-1782-2B43-8D77-26B1BCDBF514}"/>
              </a:ext>
            </a:extLst>
          </p:cNvPr>
          <p:cNvSpPr>
            <a:spLocks noGrp="1"/>
          </p:cNvSpPr>
          <p:nvPr>
            <p:ph type="body" sz="quarter" idx="12" hasCustomPrompt="1"/>
          </p:nvPr>
        </p:nvSpPr>
        <p:spPr>
          <a:xfrm>
            <a:off x="4173244" y="990060"/>
            <a:ext cx="4705644" cy="2413158"/>
          </a:xfrm>
          <a:prstGeom prst="rect">
            <a:avLst/>
          </a:prstGeom>
        </p:spPr>
        <p:txBody>
          <a:bodyPr anchor="ctr">
            <a:normAutofit/>
          </a:bodyPr>
          <a:lstStyle>
            <a:lvl1pPr>
              <a:spcBef>
                <a:spcPts val="1200"/>
              </a:spcBef>
              <a:buClr>
                <a:schemeClr val="accent1"/>
              </a:buClr>
              <a:defRPr sz="1800" b="0" i="0" spc="0">
                <a:solidFill>
                  <a:schemeClr val="bg1"/>
                </a:solidFill>
                <a:latin typeface="Karla" pitchFamily="2" charset="0"/>
                <a:ea typeface="Karla" pitchFamily="2" charset="0"/>
              </a:defRPr>
            </a:lvl1pPr>
            <a:lvl2pPr marL="457200" indent="0">
              <a:buNone/>
              <a:defRPr sz="2000"/>
            </a:lvl2pPr>
          </a:lstStyle>
          <a:p>
            <a:pPr lvl="0"/>
            <a:r>
              <a:rPr lang="en-US" dirty="0"/>
              <a:t>Add agenda item here</a:t>
            </a:r>
          </a:p>
        </p:txBody>
      </p:sp>
      <p:sp>
        <p:nvSpPr>
          <p:cNvPr id="5" name="Title 4">
            <a:extLst>
              <a:ext uri="{FF2B5EF4-FFF2-40B4-BE49-F238E27FC236}">
                <a16:creationId xmlns:a16="http://schemas.microsoft.com/office/drawing/2014/main" id="{B3BE18D2-33EA-7E43-96DE-664877E858F2}"/>
              </a:ext>
            </a:extLst>
          </p:cNvPr>
          <p:cNvSpPr>
            <a:spLocks noGrp="1"/>
          </p:cNvSpPr>
          <p:nvPr>
            <p:ph type="title" hasCustomPrompt="1"/>
          </p:nvPr>
        </p:nvSpPr>
        <p:spPr>
          <a:xfrm>
            <a:off x="273050" y="996902"/>
            <a:ext cx="3295167" cy="2397704"/>
          </a:xfrm>
        </p:spPr>
        <p:txBody>
          <a:bodyPr anchor="ctr">
            <a:normAutofit/>
          </a:bodyPr>
          <a:lstStyle>
            <a:lvl1pPr algn="r">
              <a:defRPr sz="2400">
                <a:solidFill>
                  <a:schemeClr val="bg1"/>
                </a:solidFill>
              </a:defRPr>
            </a:lvl1pPr>
          </a:lstStyle>
          <a:p>
            <a:r>
              <a:rPr lang="en-US" dirty="0"/>
              <a:t>AGENDA TITLE</a:t>
            </a:r>
          </a:p>
        </p:txBody>
      </p:sp>
      <p:cxnSp>
        <p:nvCxnSpPr>
          <p:cNvPr id="7" name="Straight Connector 6">
            <a:extLst>
              <a:ext uri="{FF2B5EF4-FFF2-40B4-BE49-F238E27FC236}">
                <a16:creationId xmlns:a16="http://schemas.microsoft.com/office/drawing/2014/main" id="{CDEACC27-558F-B14D-A3BE-F384305C687A}"/>
              </a:ext>
            </a:extLst>
          </p:cNvPr>
          <p:cNvCxnSpPr>
            <a:cxnSpLocks/>
          </p:cNvCxnSpPr>
          <p:nvPr userDrawn="1"/>
        </p:nvCxnSpPr>
        <p:spPr>
          <a:xfrm>
            <a:off x="3870730" y="990060"/>
            <a:ext cx="0" cy="2413158"/>
          </a:xfrm>
          <a:prstGeom prst="line">
            <a:avLst/>
          </a:prstGeom>
          <a:ln w="1905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8" name="Freeform 17">
            <a:extLst>
              <a:ext uri="{FF2B5EF4-FFF2-40B4-BE49-F238E27FC236}">
                <a16:creationId xmlns:a16="http://schemas.microsoft.com/office/drawing/2014/main" id="{F6EDE111-A70B-6D4D-B4DF-54D47B9FE23E}"/>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Footer Placeholder 1">
            <a:extLst>
              <a:ext uri="{FF2B5EF4-FFF2-40B4-BE49-F238E27FC236}">
                <a16:creationId xmlns:a16="http://schemas.microsoft.com/office/drawing/2014/main" id="{FE3F6029-502C-B848-8C9B-7BC3869D538F}"/>
              </a:ext>
            </a:extLst>
          </p:cNvPr>
          <p:cNvSpPr>
            <a:spLocks noGrp="1"/>
          </p:cNvSpPr>
          <p:nvPr>
            <p:ph type="ftr" sz="quarter" idx="16"/>
          </p:nvPr>
        </p:nvSpPr>
        <p:spPr>
          <a:xfrm>
            <a:off x="290556" y="4715988"/>
            <a:ext cx="4195918" cy="273844"/>
          </a:xfrm>
        </p:spPr>
        <p:txBody>
          <a:bodyPr/>
          <a:lstStyle/>
          <a:p>
            <a:r>
              <a:rPr lang="en-US"/>
              <a:t>CROWDSTRIKE</a:t>
            </a:r>
            <a:endParaRPr lang="en-US" dirty="0"/>
          </a:p>
        </p:txBody>
      </p:sp>
    </p:spTree>
    <p:extLst>
      <p:ext uri="{BB962C8B-B14F-4D97-AF65-F5344CB8AC3E}">
        <p14:creationId xmlns:p14="http://schemas.microsoft.com/office/powerpoint/2010/main" val="2604127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Bio">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D842D37-1C8A-A14E-90B9-020D22CEB2B4}"/>
              </a:ext>
            </a:extLst>
          </p:cNvPr>
          <p:cNvSpPr>
            <a:spLocks noGrp="1"/>
          </p:cNvSpPr>
          <p:nvPr>
            <p:ph type="pic" sz="quarter" idx="20" hasCustomPrompt="1"/>
          </p:nvPr>
        </p:nvSpPr>
        <p:spPr>
          <a:xfrm>
            <a:off x="1" y="0"/>
            <a:ext cx="4183007" cy="5143500"/>
          </a:xfrm>
          <a:custGeom>
            <a:avLst/>
            <a:gdLst>
              <a:gd name="connsiteX0" fmla="*/ 292105 w 4183007"/>
              <a:gd name="connsiteY0" fmla="*/ 165548 h 5143500"/>
              <a:gd name="connsiteX1" fmla="*/ 292105 w 4183007"/>
              <a:gd name="connsiteY1" fmla="*/ 435836 h 5143500"/>
              <a:gd name="connsiteX2" fmla="*/ 1672981 w 4183007"/>
              <a:gd name="connsiteY2" fmla="*/ 435836 h 5143500"/>
              <a:gd name="connsiteX3" fmla="*/ 1672981 w 4183007"/>
              <a:gd name="connsiteY3" fmla="*/ 165548 h 5143500"/>
              <a:gd name="connsiteX4" fmla="*/ 0 w 4183007"/>
              <a:gd name="connsiteY4" fmla="*/ 0 h 5143500"/>
              <a:gd name="connsiteX5" fmla="*/ 3446295 w 4183007"/>
              <a:gd name="connsiteY5" fmla="*/ 0 h 5143500"/>
              <a:gd name="connsiteX6" fmla="*/ 4183007 w 4183007"/>
              <a:gd name="connsiteY6" fmla="*/ 1482203 h 5143500"/>
              <a:gd name="connsiteX7" fmla="*/ 3309006 w 4183007"/>
              <a:gd name="connsiteY7" fmla="*/ 5143500 h 5143500"/>
              <a:gd name="connsiteX8" fmla="*/ 0 w 4183007"/>
              <a:gd name="connsiteY8" fmla="*/ 5143500 h 5143500"/>
              <a:gd name="connsiteX9" fmla="*/ 0 w 4183007"/>
              <a:gd name="connsiteY9" fmla="*/ 435836 h 5143500"/>
              <a:gd name="connsiteX10" fmla="*/ 262850 w 4183007"/>
              <a:gd name="connsiteY10" fmla="*/ 435836 h 5143500"/>
              <a:gd name="connsiteX11" fmla="*/ 262850 w 4183007"/>
              <a:gd name="connsiteY11" fmla="*/ 165548 h 5143500"/>
              <a:gd name="connsiteX12" fmla="*/ 0 w 4183007"/>
              <a:gd name="connsiteY12" fmla="*/ 16554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3007" h="5143500">
                <a:moveTo>
                  <a:pt x="292105" y="165548"/>
                </a:moveTo>
                <a:lnTo>
                  <a:pt x="292105" y="435836"/>
                </a:lnTo>
                <a:lnTo>
                  <a:pt x="1672981" y="435836"/>
                </a:lnTo>
                <a:lnTo>
                  <a:pt x="1672981" y="165548"/>
                </a:lnTo>
                <a:close/>
                <a:moveTo>
                  <a:pt x="0" y="0"/>
                </a:moveTo>
                <a:lnTo>
                  <a:pt x="3446295" y="0"/>
                </a:lnTo>
                <a:lnTo>
                  <a:pt x="4183007" y="1482203"/>
                </a:lnTo>
                <a:lnTo>
                  <a:pt x="3309006" y="5143500"/>
                </a:lnTo>
                <a:lnTo>
                  <a:pt x="0" y="5143500"/>
                </a:lnTo>
                <a:lnTo>
                  <a:pt x="0" y="435836"/>
                </a:lnTo>
                <a:lnTo>
                  <a:pt x="262850" y="435836"/>
                </a:lnTo>
                <a:lnTo>
                  <a:pt x="262850" y="165548"/>
                </a:lnTo>
                <a:lnTo>
                  <a:pt x="0" y="165548"/>
                </a:lnTo>
                <a:close/>
              </a:path>
            </a:pathLst>
          </a:custGeom>
        </p:spPr>
        <p:txBody>
          <a:bodyPr wrap="square">
            <a:noAutofit/>
          </a:bodyPr>
          <a:lstStyle>
            <a:lvl1pPr>
              <a:defRPr/>
            </a:lvl1pPr>
          </a:lstStyle>
          <a:p>
            <a:r>
              <a:rPr lang="en-US" dirty="0"/>
              <a:t>Insert Photo Here</a:t>
            </a:r>
          </a:p>
        </p:txBody>
      </p:sp>
      <p:sp>
        <p:nvSpPr>
          <p:cNvPr id="9" name="Freeform 8">
            <a:extLst>
              <a:ext uri="{FF2B5EF4-FFF2-40B4-BE49-F238E27FC236}">
                <a16:creationId xmlns:a16="http://schemas.microsoft.com/office/drawing/2014/main" id="{11A16DD3-DCB5-F146-A6BB-366CF70E1803}"/>
              </a:ext>
            </a:extLst>
          </p:cNvPr>
          <p:cNvSpPr/>
          <p:nvPr/>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8" name="Text Placeholder 4">
            <a:extLst>
              <a:ext uri="{FF2B5EF4-FFF2-40B4-BE49-F238E27FC236}">
                <a16:creationId xmlns:a16="http://schemas.microsoft.com/office/drawing/2014/main" id="{0B4F8C40-5F82-754E-94EC-EECE8B6CC7E2}"/>
              </a:ext>
            </a:extLst>
          </p:cNvPr>
          <p:cNvSpPr>
            <a:spLocks noGrp="1"/>
          </p:cNvSpPr>
          <p:nvPr>
            <p:ph type="body" sz="quarter" idx="17" hasCustomPrompt="1"/>
          </p:nvPr>
        </p:nvSpPr>
        <p:spPr>
          <a:xfrm>
            <a:off x="4567646" y="1925052"/>
            <a:ext cx="4311242" cy="2637267"/>
          </a:xfrm>
        </p:spPr>
        <p:txBody>
          <a:bodyPr lIns="90000">
            <a:normAutofit/>
          </a:bodyPr>
          <a:lstStyle>
            <a:lvl1pPr>
              <a:spcBef>
                <a:spcPts val="1200"/>
              </a:spcBef>
              <a:spcAft>
                <a:spcPts val="0"/>
              </a:spcAft>
              <a:defRPr sz="1400"/>
            </a:lvl1pPr>
          </a:lstStyle>
          <a:p>
            <a:pPr lvl="0"/>
            <a:r>
              <a:rPr lang="en-US" dirty="0"/>
              <a:t>Add credentials or biography</a:t>
            </a:r>
          </a:p>
        </p:txBody>
      </p:sp>
      <p:sp>
        <p:nvSpPr>
          <p:cNvPr id="19" name="Text Placeholder 4">
            <a:extLst>
              <a:ext uri="{FF2B5EF4-FFF2-40B4-BE49-F238E27FC236}">
                <a16:creationId xmlns:a16="http://schemas.microsoft.com/office/drawing/2014/main" id="{CCD2C1A0-8109-B645-964C-98E9C58C14C8}"/>
              </a:ext>
            </a:extLst>
          </p:cNvPr>
          <p:cNvSpPr>
            <a:spLocks noGrp="1"/>
          </p:cNvSpPr>
          <p:nvPr>
            <p:ph type="body" sz="quarter" idx="18" hasCustomPrompt="1"/>
          </p:nvPr>
        </p:nvSpPr>
        <p:spPr>
          <a:xfrm>
            <a:off x="4567646" y="1395271"/>
            <a:ext cx="4311242" cy="326243"/>
          </a:xfrm>
        </p:spPr>
        <p:txBody>
          <a:bodyPr wrap="square" anchor="t">
            <a:spAutoFit/>
          </a:bodyPr>
          <a:lstStyle>
            <a:lvl1pPr marL="0" indent="0">
              <a:lnSpc>
                <a:spcPct val="90000"/>
              </a:lnSpc>
              <a:spcBef>
                <a:spcPts val="0"/>
              </a:spcBef>
              <a:buNone/>
              <a:defRPr sz="1600" b="0"/>
            </a:lvl1pPr>
          </a:lstStyle>
          <a:p>
            <a:pPr lvl="0"/>
            <a:r>
              <a:rPr lang="en-US" dirty="0"/>
              <a:t>Role</a:t>
            </a:r>
          </a:p>
        </p:txBody>
      </p:sp>
      <p:sp>
        <p:nvSpPr>
          <p:cNvPr id="20" name="Title 55">
            <a:extLst>
              <a:ext uri="{FF2B5EF4-FFF2-40B4-BE49-F238E27FC236}">
                <a16:creationId xmlns:a16="http://schemas.microsoft.com/office/drawing/2014/main" id="{AAE6A8BE-1D84-3140-B7C6-685B5CE83EF1}"/>
              </a:ext>
            </a:extLst>
          </p:cNvPr>
          <p:cNvSpPr>
            <a:spLocks noGrp="1"/>
          </p:cNvSpPr>
          <p:nvPr>
            <p:ph type="title" hasCustomPrompt="1"/>
          </p:nvPr>
        </p:nvSpPr>
        <p:spPr>
          <a:xfrm>
            <a:off x="4567646" y="547688"/>
            <a:ext cx="4311242" cy="828674"/>
          </a:xfrm>
        </p:spPr>
        <p:txBody>
          <a:bodyPr wrap="square" anchor="b">
            <a:noAutofit/>
          </a:bodyPr>
          <a:lstStyle>
            <a:lvl1pPr algn="l">
              <a:lnSpc>
                <a:spcPct val="90000"/>
              </a:lnSpc>
              <a:defRPr sz="2400"/>
            </a:lvl1pPr>
          </a:lstStyle>
          <a:p>
            <a:pPr lvl="0"/>
            <a:r>
              <a:rPr lang="en-US" dirty="0"/>
              <a:t>First and Last Name</a:t>
            </a:r>
          </a:p>
        </p:txBody>
      </p:sp>
      <p:sp>
        <p:nvSpPr>
          <p:cNvPr id="3" name="Footer Placeholder 2">
            <a:extLst>
              <a:ext uri="{FF2B5EF4-FFF2-40B4-BE49-F238E27FC236}">
                <a16:creationId xmlns:a16="http://schemas.microsoft.com/office/drawing/2014/main" id="{8A1767B3-D026-1946-8A28-E2B723E5AD75}"/>
              </a:ext>
            </a:extLst>
          </p:cNvPr>
          <p:cNvSpPr>
            <a:spLocks noGrp="1"/>
          </p:cNvSpPr>
          <p:nvPr>
            <p:ph type="ftr" sz="quarter" idx="21"/>
          </p:nvPr>
        </p:nvSpPr>
        <p:spPr/>
        <p:txBody>
          <a:bodyPr/>
          <a:lstStyle/>
          <a:p>
            <a:r>
              <a:rPr lang="en-US"/>
              <a:t>CROWDSTRIKE</a:t>
            </a:r>
            <a:endParaRPr lang="en-US" dirty="0"/>
          </a:p>
        </p:txBody>
      </p:sp>
      <p:grpSp>
        <p:nvGrpSpPr>
          <p:cNvPr id="21" name="Group 20">
            <a:extLst>
              <a:ext uri="{FF2B5EF4-FFF2-40B4-BE49-F238E27FC236}">
                <a16:creationId xmlns:a16="http://schemas.microsoft.com/office/drawing/2014/main" id="{518C3587-12AA-9844-B41C-FAAD58577CF7}"/>
              </a:ext>
            </a:extLst>
          </p:cNvPr>
          <p:cNvGrpSpPr/>
          <p:nvPr userDrawn="1"/>
        </p:nvGrpSpPr>
        <p:grpSpPr>
          <a:xfrm>
            <a:off x="0" y="165548"/>
            <a:ext cx="1672982" cy="270288"/>
            <a:chOff x="-27498" y="350420"/>
            <a:chExt cx="3450734" cy="557504"/>
          </a:xfrm>
        </p:grpSpPr>
        <p:sp>
          <p:nvSpPr>
            <p:cNvPr id="22" name="Rectangle 21">
              <a:extLst>
                <a:ext uri="{FF2B5EF4-FFF2-40B4-BE49-F238E27FC236}">
                  <a16:creationId xmlns:a16="http://schemas.microsoft.com/office/drawing/2014/main" id="{4422DA64-8D6D-6F4C-A051-65DE5FCCF4AD}"/>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5" name="Group 24">
              <a:extLst>
                <a:ext uri="{FF2B5EF4-FFF2-40B4-BE49-F238E27FC236}">
                  <a16:creationId xmlns:a16="http://schemas.microsoft.com/office/drawing/2014/main" id="{1FEC9266-7989-0445-8BA1-FD171AADFA70}"/>
                </a:ext>
              </a:extLst>
            </p:cNvPr>
            <p:cNvGrpSpPr/>
            <p:nvPr/>
          </p:nvGrpSpPr>
          <p:grpSpPr>
            <a:xfrm>
              <a:off x="575008" y="350420"/>
              <a:ext cx="2848228" cy="557504"/>
              <a:chOff x="765088" y="3199138"/>
              <a:chExt cx="3797637" cy="743338"/>
            </a:xfrm>
          </p:grpSpPr>
          <p:sp>
            <p:nvSpPr>
              <p:cNvPr id="26" name="Rectangle 25">
                <a:extLst>
                  <a:ext uri="{FF2B5EF4-FFF2-40B4-BE49-F238E27FC236}">
                    <a16:creationId xmlns:a16="http://schemas.microsoft.com/office/drawing/2014/main" id="{44BD0125-B685-3840-89F2-09B116909A77}"/>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7" name="Picture 26">
                <a:extLst>
                  <a:ext uri="{FF2B5EF4-FFF2-40B4-BE49-F238E27FC236}">
                    <a16:creationId xmlns:a16="http://schemas.microsoft.com/office/drawing/2014/main" id="{1D33FE01-4F68-EE44-8553-2BDFFB9BC17A}"/>
                  </a:ext>
                </a:extLst>
              </p:cNvPr>
              <p:cNvPicPr>
                <a:picLocks noChangeAspect="1"/>
              </p:cNvPicPr>
              <p:nvPr/>
            </p:nvPicPr>
            <p:blipFill>
              <a:blip r:embed="rId2"/>
              <a:stretch>
                <a:fillRect/>
              </a:stretch>
            </p:blipFill>
            <p:spPr>
              <a:xfrm>
                <a:off x="1043173" y="3446165"/>
                <a:ext cx="3202045" cy="286499"/>
              </a:xfrm>
              <a:prstGeom prst="rect">
                <a:avLst/>
              </a:prstGeom>
            </p:spPr>
          </p:pic>
        </p:grpSp>
      </p:grpSp>
    </p:spTree>
    <p:extLst>
      <p:ext uri="{BB962C8B-B14F-4D97-AF65-F5344CB8AC3E}">
        <p14:creationId xmlns:p14="http://schemas.microsoft.com/office/powerpoint/2010/main" val="8148729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 Content">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7F87D2FB-827A-0542-98EB-C5AA463E3B9C}"/>
              </a:ext>
            </a:extLst>
          </p:cNvPr>
          <p:cNvGrpSpPr/>
          <p:nvPr userDrawn="1"/>
        </p:nvGrpSpPr>
        <p:grpSpPr>
          <a:xfrm>
            <a:off x="-2" y="0"/>
            <a:ext cx="9144003" cy="5143500"/>
            <a:chOff x="-2" y="0"/>
            <a:chExt cx="9144003" cy="5143500"/>
          </a:xfrm>
        </p:grpSpPr>
        <p:grpSp>
          <p:nvGrpSpPr>
            <p:cNvPr id="2" name="Group 1">
              <a:extLst>
                <a:ext uri="{FF2B5EF4-FFF2-40B4-BE49-F238E27FC236}">
                  <a16:creationId xmlns:a16="http://schemas.microsoft.com/office/drawing/2014/main" id="{555EBC9B-E864-FF4A-8502-48959301A948}"/>
                </a:ext>
              </a:extLst>
            </p:cNvPr>
            <p:cNvGrpSpPr/>
            <p:nvPr userDrawn="1"/>
          </p:nvGrpSpPr>
          <p:grpSpPr>
            <a:xfrm>
              <a:off x="3950209" y="0"/>
              <a:ext cx="5193791" cy="5143500"/>
              <a:chOff x="3950209" y="0"/>
              <a:chExt cx="5193791" cy="5143500"/>
            </a:xfrm>
          </p:grpSpPr>
          <p:grpSp>
            <p:nvGrpSpPr>
              <p:cNvPr id="9" name="Group 8">
                <a:extLst>
                  <a:ext uri="{FF2B5EF4-FFF2-40B4-BE49-F238E27FC236}">
                    <a16:creationId xmlns:a16="http://schemas.microsoft.com/office/drawing/2014/main" id="{9072B6E4-166E-EC46-A3E4-A3AA538668C8}"/>
                  </a:ext>
                </a:extLst>
              </p:cNvPr>
              <p:cNvGrpSpPr/>
              <p:nvPr userDrawn="1"/>
            </p:nvGrpSpPr>
            <p:grpSpPr>
              <a:xfrm>
                <a:off x="3950209" y="0"/>
                <a:ext cx="5193791" cy="5143500"/>
                <a:chOff x="3950209" y="0"/>
                <a:chExt cx="5193791" cy="5143500"/>
              </a:xfrm>
            </p:grpSpPr>
            <p:pic>
              <p:nvPicPr>
                <p:cNvPr id="4" name="Picture 3">
                  <a:extLst>
                    <a:ext uri="{FF2B5EF4-FFF2-40B4-BE49-F238E27FC236}">
                      <a16:creationId xmlns:a16="http://schemas.microsoft.com/office/drawing/2014/main" id="{B743215F-0ACB-F14A-B1BE-D62AC7A24AB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6" name="Straight Connector 5">
                  <a:extLst>
                    <a:ext uri="{FF2B5EF4-FFF2-40B4-BE49-F238E27FC236}">
                      <a16:creationId xmlns:a16="http://schemas.microsoft.com/office/drawing/2014/main" id="{EB7EF7D0-E73E-D049-B6B1-95741E25A423}"/>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7" name="Rectangle 6">
                <a:extLst>
                  <a:ext uri="{FF2B5EF4-FFF2-40B4-BE49-F238E27FC236}">
                    <a16:creationId xmlns:a16="http://schemas.microsoft.com/office/drawing/2014/main" id="{0C25E268-9682-3C42-8782-57E5A0ABCD4C}"/>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15" name="Rectangle 14">
              <a:extLst>
                <a:ext uri="{FF2B5EF4-FFF2-40B4-BE49-F238E27FC236}">
                  <a16:creationId xmlns:a16="http://schemas.microsoft.com/office/drawing/2014/main" id="{1370F56A-6888-9842-9645-8E7755788D6C}"/>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6" y="1376363"/>
            <a:ext cx="8588332"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grpSp>
        <p:nvGrpSpPr>
          <p:cNvPr id="18" name="Group 17">
            <a:extLst>
              <a:ext uri="{FF2B5EF4-FFF2-40B4-BE49-F238E27FC236}">
                <a16:creationId xmlns:a16="http://schemas.microsoft.com/office/drawing/2014/main" id="{10F4E04F-0C4D-0D4F-89FA-B4F62E3AEC70}"/>
              </a:ext>
            </a:extLst>
          </p:cNvPr>
          <p:cNvGrpSpPr/>
          <p:nvPr userDrawn="1"/>
        </p:nvGrpSpPr>
        <p:grpSpPr>
          <a:xfrm>
            <a:off x="0" y="165548"/>
            <a:ext cx="1672982" cy="270288"/>
            <a:chOff x="-27498" y="350420"/>
            <a:chExt cx="3450734" cy="557504"/>
          </a:xfrm>
        </p:grpSpPr>
        <p:sp>
          <p:nvSpPr>
            <p:cNvPr id="19" name="Rectangle 18">
              <a:extLst>
                <a:ext uri="{FF2B5EF4-FFF2-40B4-BE49-F238E27FC236}">
                  <a16:creationId xmlns:a16="http://schemas.microsoft.com/office/drawing/2014/main" id="{C0F5D62B-C5BE-B34B-8988-34E0BBC2854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0" name="Group 19">
              <a:extLst>
                <a:ext uri="{FF2B5EF4-FFF2-40B4-BE49-F238E27FC236}">
                  <a16:creationId xmlns:a16="http://schemas.microsoft.com/office/drawing/2014/main" id="{CDB93374-711B-B743-9B4D-7A346DB68447}"/>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61970853-71F7-A744-A827-0DF4DFB95FCC}"/>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43644EFF-6CF6-0F43-BE6A-BEA22B5A1AA3}"/>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7056198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7D16E29-88E8-A24A-BDEC-6A8FEC857268}"/>
              </a:ext>
            </a:extLst>
          </p:cNvPr>
          <p:cNvGrpSpPr/>
          <p:nvPr userDrawn="1"/>
        </p:nvGrpSpPr>
        <p:grpSpPr>
          <a:xfrm>
            <a:off x="-2" y="0"/>
            <a:ext cx="9144003" cy="5143500"/>
            <a:chOff x="-2" y="0"/>
            <a:chExt cx="9144003" cy="5143500"/>
          </a:xfrm>
        </p:grpSpPr>
        <p:grpSp>
          <p:nvGrpSpPr>
            <p:cNvPr id="15" name="Group 14">
              <a:extLst>
                <a:ext uri="{FF2B5EF4-FFF2-40B4-BE49-F238E27FC236}">
                  <a16:creationId xmlns:a16="http://schemas.microsoft.com/office/drawing/2014/main" id="{E1125FD3-1EC5-1842-9156-780387204ED3}"/>
                </a:ext>
              </a:extLst>
            </p:cNvPr>
            <p:cNvGrpSpPr/>
            <p:nvPr userDrawn="1"/>
          </p:nvGrpSpPr>
          <p:grpSpPr>
            <a:xfrm>
              <a:off x="3950209" y="0"/>
              <a:ext cx="5193791" cy="5143500"/>
              <a:chOff x="3950209" y="0"/>
              <a:chExt cx="5193791" cy="5143500"/>
            </a:xfrm>
          </p:grpSpPr>
          <p:grpSp>
            <p:nvGrpSpPr>
              <p:cNvPr id="17" name="Group 16">
                <a:extLst>
                  <a:ext uri="{FF2B5EF4-FFF2-40B4-BE49-F238E27FC236}">
                    <a16:creationId xmlns:a16="http://schemas.microsoft.com/office/drawing/2014/main" id="{23EBE2E0-EB88-0F47-B703-EE7CCBE1838C}"/>
                  </a:ext>
                </a:extLst>
              </p:cNvPr>
              <p:cNvGrpSpPr/>
              <p:nvPr userDrawn="1"/>
            </p:nvGrpSpPr>
            <p:grpSpPr>
              <a:xfrm>
                <a:off x="3950209" y="0"/>
                <a:ext cx="5193791" cy="5143500"/>
                <a:chOff x="3950209" y="0"/>
                <a:chExt cx="5193791" cy="5143500"/>
              </a:xfrm>
            </p:grpSpPr>
            <p:pic>
              <p:nvPicPr>
                <p:cNvPr id="19" name="Picture 18">
                  <a:extLst>
                    <a:ext uri="{FF2B5EF4-FFF2-40B4-BE49-F238E27FC236}">
                      <a16:creationId xmlns:a16="http://schemas.microsoft.com/office/drawing/2014/main" id="{007E462A-8F76-F147-A2CA-E0511AF1E406}"/>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0" name="Straight Connector 19">
                  <a:extLst>
                    <a:ext uri="{FF2B5EF4-FFF2-40B4-BE49-F238E27FC236}">
                      <a16:creationId xmlns:a16="http://schemas.microsoft.com/office/drawing/2014/main" id="{A289D397-2ADB-E944-8582-4B5DBAA7807F}"/>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8" name="Rectangle 17">
                <a:extLst>
                  <a:ext uri="{FF2B5EF4-FFF2-40B4-BE49-F238E27FC236}">
                    <a16:creationId xmlns:a16="http://schemas.microsoft.com/office/drawing/2014/main" id="{BDEF187C-80FC-4946-AE7C-A84D400CC041}"/>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a:p>
            </p:txBody>
          </p:sp>
        </p:grpSp>
        <p:sp>
          <p:nvSpPr>
            <p:cNvPr id="16" name="Rectangle 15">
              <a:extLst>
                <a:ext uri="{FF2B5EF4-FFF2-40B4-BE49-F238E27FC236}">
                  <a16:creationId xmlns:a16="http://schemas.microsoft.com/office/drawing/2014/main" id="{04AB8025-4D1D-824F-8C99-61D732D87BD7}"/>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7" y="1376363"/>
            <a:ext cx="4154443"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4699000" y="1376363"/>
            <a:ext cx="4179888"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Freeform 20">
            <a:extLst>
              <a:ext uri="{FF2B5EF4-FFF2-40B4-BE49-F238E27FC236}">
                <a16:creationId xmlns:a16="http://schemas.microsoft.com/office/drawing/2014/main" id="{38AF1C65-30F2-694E-AC88-0B6BA425F07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9581710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1019046-C1C1-194E-B267-229881E56978}"/>
              </a:ext>
            </a:extLst>
          </p:cNvPr>
          <p:cNvGrpSpPr/>
          <p:nvPr userDrawn="1"/>
        </p:nvGrpSpPr>
        <p:grpSpPr>
          <a:xfrm>
            <a:off x="-2" y="0"/>
            <a:ext cx="9144003" cy="5143500"/>
            <a:chOff x="-2" y="0"/>
            <a:chExt cx="9144003" cy="5143500"/>
          </a:xfrm>
        </p:grpSpPr>
        <p:grpSp>
          <p:nvGrpSpPr>
            <p:cNvPr id="18" name="Group 17">
              <a:extLst>
                <a:ext uri="{FF2B5EF4-FFF2-40B4-BE49-F238E27FC236}">
                  <a16:creationId xmlns:a16="http://schemas.microsoft.com/office/drawing/2014/main" id="{72982B56-8FC0-EE41-984D-FB0DE17B4F14}"/>
                </a:ext>
              </a:extLst>
            </p:cNvPr>
            <p:cNvGrpSpPr/>
            <p:nvPr userDrawn="1"/>
          </p:nvGrpSpPr>
          <p:grpSpPr>
            <a:xfrm>
              <a:off x="3950209" y="0"/>
              <a:ext cx="5193791" cy="5143500"/>
              <a:chOff x="3950209" y="0"/>
              <a:chExt cx="5193791" cy="5143500"/>
            </a:xfrm>
          </p:grpSpPr>
          <p:grpSp>
            <p:nvGrpSpPr>
              <p:cNvPr id="20" name="Group 19">
                <a:extLst>
                  <a:ext uri="{FF2B5EF4-FFF2-40B4-BE49-F238E27FC236}">
                    <a16:creationId xmlns:a16="http://schemas.microsoft.com/office/drawing/2014/main" id="{B3574CCE-978F-E649-8D1C-C6CF74D4A216}"/>
                  </a:ext>
                </a:extLst>
              </p:cNvPr>
              <p:cNvGrpSpPr/>
              <p:nvPr userDrawn="1"/>
            </p:nvGrpSpPr>
            <p:grpSpPr>
              <a:xfrm>
                <a:off x="3950209" y="0"/>
                <a:ext cx="5193791" cy="5143500"/>
                <a:chOff x="3950209" y="0"/>
                <a:chExt cx="5193791" cy="5143500"/>
              </a:xfrm>
            </p:grpSpPr>
            <p:pic>
              <p:nvPicPr>
                <p:cNvPr id="22" name="Picture 21">
                  <a:extLst>
                    <a:ext uri="{FF2B5EF4-FFF2-40B4-BE49-F238E27FC236}">
                      <a16:creationId xmlns:a16="http://schemas.microsoft.com/office/drawing/2014/main" id="{5B9013EB-2D4E-DF42-B9F8-4F1AFDD5333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3" name="Straight Connector 22">
                  <a:extLst>
                    <a:ext uri="{FF2B5EF4-FFF2-40B4-BE49-F238E27FC236}">
                      <a16:creationId xmlns:a16="http://schemas.microsoft.com/office/drawing/2014/main" id="{D3F9477D-85EF-9F4A-BB28-67A159B503D8}"/>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21" name="Rectangle 20">
                <a:extLst>
                  <a:ext uri="{FF2B5EF4-FFF2-40B4-BE49-F238E27FC236}">
                    <a16:creationId xmlns:a16="http://schemas.microsoft.com/office/drawing/2014/main" id="{717F261C-CB81-C94D-8562-B9474A354856}"/>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19" name="Rectangle 18">
              <a:extLst>
                <a:ext uri="{FF2B5EF4-FFF2-40B4-BE49-F238E27FC236}">
                  <a16:creationId xmlns:a16="http://schemas.microsoft.com/office/drawing/2014/main" id="{F10C181F-AD94-B944-A285-6302F2B0F184}"/>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9" name="Content Placeholder 4">
            <a:extLst>
              <a:ext uri="{FF2B5EF4-FFF2-40B4-BE49-F238E27FC236}">
                <a16:creationId xmlns:a16="http://schemas.microsoft.com/office/drawing/2014/main" id="{34DCC4F1-DB94-8D43-880F-03FDF5BF0BD3}"/>
              </a:ext>
            </a:extLst>
          </p:cNvPr>
          <p:cNvSpPr>
            <a:spLocks noGrp="1"/>
          </p:cNvSpPr>
          <p:nvPr>
            <p:ph sz="quarter" idx="13"/>
          </p:nvPr>
        </p:nvSpPr>
        <p:spPr>
          <a:xfrm>
            <a:off x="290556"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4">
            <a:extLst>
              <a:ext uri="{FF2B5EF4-FFF2-40B4-BE49-F238E27FC236}">
                <a16:creationId xmlns:a16="http://schemas.microsoft.com/office/drawing/2014/main" id="{2AB5B4B4-DB47-134E-9096-4969244ECAC6}"/>
              </a:ext>
            </a:extLst>
          </p:cNvPr>
          <p:cNvSpPr>
            <a:spLocks noGrp="1"/>
          </p:cNvSpPr>
          <p:nvPr>
            <p:ph sz="quarter" idx="16"/>
          </p:nvPr>
        </p:nvSpPr>
        <p:spPr>
          <a:xfrm>
            <a:off x="3243348"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2E9A784B-2E8E-F740-AE19-9F6A1C1309D0}"/>
              </a:ext>
            </a:extLst>
          </p:cNvPr>
          <p:cNvSpPr>
            <a:spLocks noGrp="1"/>
          </p:cNvSpPr>
          <p:nvPr>
            <p:ph sz="quarter" idx="17"/>
          </p:nvPr>
        </p:nvSpPr>
        <p:spPr>
          <a:xfrm>
            <a:off x="6196139" y="1376363"/>
            <a:ext cx="2685007"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Freeform 23">
            <a:extLst>
              <a:ext uri="{FF2B5EF4-FFF2-40B4-BE49-F238E27FC236}">
                <a16:creationId xmlns:a16="http://schemas.microsoft.com/office/drawing/2014/main" id="{4A3A59D8-EC75-934C-AFCE-E11E6B06399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61786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C7D16E29-88E8-A24A-BDEC-6A8FEC857268}"/>
              </a:ext>
            </a:extLst>
          </p:cNvPr>
          <p:cNvGrpSpPr/>
          <p:nvPr userDrawn="1"/>
        </p:nvGrpSpPr>
        <p:grpSpPr>
          <a:xfrm>
            <a:off x="-2" y="0"/>
            <a:ext cx="9144003" cy="5143500"/>
            <a:chOff x="-2" y="0"/>
            <a:chExt cx="9144003" cy="5143500"/>
          </a:xfrm>
        </p:grpSpPr>
        <p:grpSp>
          <p:nvGrpSpPr>
            <p:cNvPr id="15" name="Group 14">
              <a:extLst>
                <a:ext uri="{FF2B5EF4-FFF2-40B4-BE49-F238E27FC236}">
                  <a16:creationId xmlns:a16="http://schemas.microsoft.com/office/drawing/2014/main" id="{E1125FD3-1EC5-1842-9156-780387204ED3}"/>
                </a:ext>
              </a:extLst>
            </p:cNvPr>
            <p:cNvGrpSpPr/>
            <p:nvPr userDrawn="1"/>
          </p:nvGrpSpPr>
          <p:grpSpPr>
            <a:xfrm>
              <a:off x="3950209" y="0"/>
              <a:ext cx="5193791" cy="5143500"/>
              <a:chOff x="3950209" y="0"/>
              <a:chExt cx="5193791" cy="5143500"/>
            </a:xfrm>
          </p:grpSpPr>
          <p:grpSp>
            <p:nvGrpSpPr>
              <p:cNvPr id="17" name="Group 16">
                <a:extLst>
                  <a:ext uri="{FF2B5EF4-FFF2-40B4-BE49-F238E27FC236}">
                    <a16:creationId xmlns:a16="http://schemas.microsoft.com/office/drawing/2014/main" id="{23EBE2E0-EB88-0F47-B703-EE7CCBE1838C}"/>
                  </a:ext>
                </a:extLst>
              </p:cNvPr>
              <p:cNvGrpSpPr/>
              <p:nvPr userDrawn="1"/>
            </p:nvGrpSpPr>
            <p:grpSpPr>
              <a:xfrm>
                <a:off x="3950209" y="0"/>
                <a:ext cx="5193791" cy="5143500"/>
                <a:chOff x="3950209" y="0"/>
                <a:chExt cx="5193791" cy="5143500"/>
              </a:xfrm>
            </p:grpSpPr>
            <p:pic>
              <p:nvPicPr>
                <p:cNvPr id="19" name="Picture 18">
                  <a:extLst>
                    <a:ext uri="{FF2B5EF4-FFF2-40B4-BE49-F238E27FC236}">
                      <a16:creationId xmlns:a16="http://schemas.microsoft.com/office/drawing/2014/main" id="{007E462A-8F76-F147-A2CA-E0511AF1E406}"/>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0" name="Straight Connector 19">
                  <a:extLst>
                    <a:ext uri="{FF2B5EF4-FFF2-40B4-BE49-F238E27FC236}">
                      <a16:creationId xmlns:a16="http://schemas.microsoft.com/office/drawing/2014/main" id="{A289D397-2ADB-E944-8582-4B5DBAA7807F}"/>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18" name="Rectangle 17">
                <a:extLst>
                  <a:ext uri="{FF2B5EF4-FFF2-40B4-BE49-F238E27FC236}">
                    <a16:creationId xmlns:a16="http://schemas.microsoft.com/office/drawing/2014/main" id="{BDEF187C-80FC-4946-AE7C-A84D400CC041}"/>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a:p>
            </p:txBody>
          </p:sp>
        </p:grpSp>
        <p:sp>
          <p:nvSpPr>
            <p:cNvPr id="16" name="Rectangle 15">
              <a:extLst>
                <a:ext uri="{FF2B5EF4-FFF2-40B4-BE49-F238E27FC236}">
                  <a16:creationId xmlns:a16="http://schemas.microsoft.com/office/drawing/2014/main" id="{04AB8025-4D1D-824F-8C99-61D732D87BD7}"/>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a:p>
          </p:txBody>
        </p:sp>
      </p:grpSp>
      <p:sp>
        <p:nvSpPr>
          <p:cNvPr id="5" name="Content Placeholder 4">
            <a:extLst>
              <a:ext uri="{FF2B5EF4-FFF2-40B4-BE49-F238E27FC236}">
                <a16:creationId xmlns:a16="http://schemas.microsoft.com/office/drawing/2014/main" id="{F2D430CB-EE67-8A43-95B3-2F4D6E5FFBFA}"/>
              </a:ext>
            </a:extLst>
          </p:cNvPr>
          <p:cNvSpPr>
            <a:spLocks noGrp="1"/>
          </p:cNvSpPr>
          <p:nvPr>
            <p:ph sz="quarter" idx="13"/>
          </p:nvPr>
        </p:nvSpPr>
        <p:spPr>
          <a:xfrm>
            <a:off x="290557" y="1376363"/>
            <a:ext cx="4154443"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4699000" y="1376363"/>
            <a:ext cx="4179888"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Freeform 20">
            <a:extLst>
              <a:ext uri="{FF2B5EF4-FFF2-40B4-BE49-F238E27FC236}">
                <a16:creationId xmlns:a16="http://schemas.microsoft.com/office/drawing/2014/main" id="{38AF1C65-30F2-694E-AC88-0B6BA425F07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67353755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Content with Photo">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58B60CA1-6838-2D43-9609-5181E606717B}"/>
              </a:ext>
            </a:extLst>
          </p:cNvPr>
          <p:cNvSpPr>
            <a:spLocks noGrp="1"/>
          </p:cNvSpPr>
          <p:nvPr>
            <p:ph type="pic" sz="quarter" idx="20" hasCustomPrompt="1"/>
          </p:nvPr>
        </p:nvSpPr>
        <p:spPr>
          <a:xfrm>
            <a:off x="1" y="0"/>
            <a:ext cx="4183007" cy="5143500"/>
          </a:xfrm>
          <a:custGeom>
            <a:avLst/>
            <a:gdLst>
              <a:gd name="connsiteX0" fmla="*/ 292105 w 4183007"/>
              <a:gd name="connsiteY0" fmla="*/ 165548 h 5143500"/>
              <a:gd name="connsiteX1" fmla="*/ 292105 w 4183007"/>
              <a:gd name="connsiteY1" fmla="*/ 435836 h 5143500"/>
              <a:gd name="connsiteX2" fmla="*/ 1672981 w 4183007"/>
              <a:gd name="connsiteY2" fmla="*/ 435836 h 5143500"/>
              <a:gd name="connsiteX3" fmla="*/ 1672981 w 4183007"/>
              <a:gd name="connsiteY3" fmla="*/ 165548 h 5143500"/>
              <a:gd name="connsiteX4" fmla="*/ 0 w 4183007"/>
              <a:gd name="connsiteY4" fmla="*/ 0 h 5143500"/>
              <a:gd name="connsiteX5" fmla="*/ 3446295 w 4183007"/>
              <a:gd name="connsiteY5" fmla="*/ 0 h 5143500"/>
              <a:gd name="connsiteX6" fmla="*/ 4183007 w 4183007"/>
              <a:gd name="connsiteY6" fmla="*/ 1482203 h 5143500"/>
              <a:gd name="connsiteX7" fmla="*/ 3309006 w 4183007"/>
              <a:gd name="connsiteY7" fmla="*/ 5143500 h 5143500"/>
              <a:gd name="connsiteX8" fmla="*/ 0 w 4183007"/>
              <a:gd name="connsiteY8" fmla="*/ 5143500 h 5143500"/>
              <a:gd name="connsiteX9" fmla="*/ 0 w 4183007"/>
              <a:gd name="connsiteY9" fmla="*/ 435836 h 5143500"/>
              <a:gd name="connsiteX10" fmla="*/ 262850 w 4183007"/>
              <a:gd name="connsiteY10" fmla="*/ 435836 h 5143500"/>
              <a:gd name="connsiteX11" fmla="*/ 262850 w 4183007"/>
              <a:gd name="connsiteY11" fmla="*/ 165548 h 5143500"/>
              <a:gd name="connsiteX12" fmla="*/ 0 w 4183007"/>
              <a:gd name="connsiteY12" fmla="*/ 16554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83007" h="5143500">
                <a:moveTo>
                  <a:pt x="292105" y="165548"/>
                </a:moveTo>
                <a:lnTo>
                  <a:pt x="292105" y="435836"/>
                </a:lnTo>
                <a:lnTo>
                  <a:pt x="1672981" y="435836"/>
                </a:lnTo>
                <a:lnTo>
                  <a:pt x="1672981" y="165548"/>
                </a:lnTo>
                <a:close/>
                <a:moveTo>
                  <a:pt x="0" y="0"/>
                </a:moveTo>
                <a:lnTo>
                  <a:pt x="3446295" y="0"/>
                </a:lnTo>
                <a:lnTo>
                  <a:pt x="4183007" y="1482203"/>
                </a:lnTo>
                <a:lnTo>
                  <a:pt x="3309006" y="5143500"/>
                </a:lnTo>
                <a:lnTo>
                  <a:pt x="0" y="5143500"/>
                </a:lnTo>
                <a:lnTo>
                  <a:pt x="0" y="435836"/>
                </a:lnTo>
                <a:lnTo>
                  <a:pt x="262850" y="435836"/>
                </a:lnTo>
                <a:lnTo>
                  <a:pt x="262850" y="165548"/>
                </a:lnTo>
                <a:lnTo>
                  <a:pt x="0" y="165548"/>
                </a:lnTo>
                <a:close/>
              </a:path>
            </a:pathLst>
          </a:custGeom>
        </p:spPr>
        <p:txBody>
          <a:bodyPr wrap="square">
            <a:noAutofit/>
          </a:bodyPr>
          <a:lstStyle>
            <a:lvl1pPr>
              <a:defRPr/>
            </a:lvl1pPr>
          </a:lstStyle>
          <a:p>
            <a:r>
              <a:rPr lang="en-US" dirty="0"/>
              <a:t>Insert Photo Here</a:t>
            </a:r>
          </a:p>
        </p:txBody>
      </p:sp>
      <p:sp>
        <p:nvSpPr>
          <p:cNvPr id="6" name="Content Placeholder 5">
            <a:extLst>
              <a:ext uri="{FF2B5EF4-FFF2-40B4-BE49-F238E27FC236}">
                <a16:creationId xmlns:a16="http://schemas.microsoft.com/office/drawing/2014/main" id="{2755E64B-635D-0B48-9F76-757BC97CD348}"/>
              </a:ext>
            </a:extLst>
          </p:cNvPr>
          <p:cNvSpPr>
            <a:spLocks noGrp="1"/>
          </p:cNvSpPr>
          <p:nvPr>
            <p:ph sz="quarter" idx="16"/>
          </p:nvPr>
        </p:nvSpPr>
        <p:spPr>
          <a:xfrm>
            <a:off x="4567467" y="1376363"/>
            <a:ext cx="4313501"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reeform 10">
            <a:extLst>
              <a:ext uri="{FF2B5EF4-FFF2-40B4-BE49-F238E27FC236}">
                <a16:creationId xmlns:a16="http://schemas.microsoft.com/office/drawing/2014/main" id="{4E35D140-7F9F-CE4D-9B45-45A63090B0FD}"/>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grpSp>
        <p:nvGrpSpPr>
          <p:cNvPr id="16" name="Group 15">
            <a:extLst>
              <a:ext uri="{FF2B5EF4-FFF2-40B4-BE49-F238E27FC236}">
                <a16:creationId xmlns:a16="http://schemas.microsoft.com/office/drawing/2014/main" id="{6767C4B6-7E0B-C84D-AA21-1C2DF340058F}"/>
              </a:ext>
            </a:extLst>
          </p:cNvPr>
          <p:cNvGrpSpPr/>
          <p:nvPr userDrawn="1"/>
        </p:nvGrpSpPr>
        <p:grpSpPr>
          <a:xfrm>
            <a:off x="0" y="165548"/>
            <a:ext cx="1672982" cy="270288"/>
            <a:chOff x="-27498" y="350420"/>
            <a:chExt cx="3450734" cy="557504"/>
          </a:xfrm>
        </p:grpSpPr>
        <p:sp>
          <p:nvSpPr>
            <p:cNvPr id="17" name="Rectangle 16">
              <a:extLst>
                <a:ext uri="{FF2B5EF4-FFF2-40B4-BE49-F238E27FC236}">
                  <a16:creationId xmlns:a16="http://schemas.microsoft.com/office/drawing/2014/main" id="{CFFFB039-4746-5849-BAEC-C370BE59DD7E}"/>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8" name="Group 17">
              <a:extLst>
                <a:ext uri="{FF2B5EF4-FFF2-40B4-BE49-F238E27FC236}">
                  <a16:creationId xmlns:a16="http://schemas.microsoft.com/office/drawing/2014/main" id="{DF1AF291-8661-CC4A-9A49-3492A3D31586}"/>
                </a:ext>
              </a:extLst>
            </p:cNvPr>
            <p:cNvGrpSpPr/>
            <p:nvPr/>
          </p:nvGrpSpPr>
          <p:grpSpPr>
            <a:xfrm>
              <a:off x="575008" y="350420"/>
              <a:ext cx="2848228" cy="557504"/>
              <a:chOff x="765088" y="3199138"/>
              <a:chExt cx="3797637" cy="743338"/>
            </a:xfrm>
          </p:grpSpPr>
          <p:sp>
            <p:nvSpPr>
              <p:cNvPr id="19" name="Rectangle 18">
                <a:extLst>
                  <a:ext uri="{FF2B5EF4-FFF2-40B4-BE49-F238E27FC236}">
                    <a16:creationId xmlns:a16="http://schemas.microsoft.com/office/drawing/2014/main" id="{1D8614C4-4CF2-2F48-9D3E-ECA609135DC3}"/>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0" name="Picture 19">
                <a:extLst>
                  <a:ext uri="{FF2B5EF4-FFF2-40B4-BE49-F238E27FC236}">
                    <a16:creationId xmlns:a16="http://schemas.microsoft.com/office/drawing/2014/main" id="{58312B69-7F20-354A-9E09-A5FCEF95ABD7}"/>
                  </a:ext>
                </a:extLst>
              </p:cNvPr>
              <p:cNvPicPr>
                <a:picLocks noChangeAspect="1"/>
              </p:cNvPicPr>
              <p:nvPr/>
            </p:nvPicPr>
            <p:blipFill>
              <a:blip r:embed="rId2"/>
              <a:stretch>
                <a:fillRect/>
              </a:stretch>
            </p:blipFill>
            <p:spPr>
              <a:xfrm>
                <a:off x="1043173" y="3446165"/>
                <a:ext cx="3202045" cy="286499"/>
              </a:xfrm>
              <a:prstGeom prst="rect">
                <a:avLst/>
              </a:prstGeom>
            </p:spPr>
          </p:pic>
        </p:grpSp>
      </p:grpSp>
      <p:sp>
        <p:nvSpPr>
          <p:cNvPr id="7" name="Title 6">
            <a:extLst>
              <a:ext uri="{FF2B5EF4-FFF2-40B4-BE49-F238E27FC236}">
                <a16:creationId xmlns:a16="http://schemas.microsoft.com/office/drawing/2014/main" id="{BB71CFE0-EEA4-2C4D-BECB-27055F360133}"/>
              </a:ext>
            </a:extLst>
          </p:cNvPr>
          <p:cNvSpPr>
            <a:spLocks noGrp="1"/>
          </p:cNvSpPr>
          <p:nvPr>
            <p:ph type="title"/>
          </p:nvPr>
        </p:nvSpPr>
        <p:spPr>
          <a:xfrm>
            <a:off x="4567646" y="550030"/>
            <a:ext cx="4313501" cy="702686"/>
          </a:xfrm>
        </p:spPr>
        <p:txBody>
          <a:bodyPr lIns="90000"/>
          <a:lstStyle>
            <a:lvl1pPr algn="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9F6D974-3C56-F04E-A793-8769806BBD12}"/>
              </a:ext>
            </a:extLst>
          </p:cNvPr>
          <p:cNvSpPr>
            <a:spLocks noGrp="1"/>
          </p:cNvSpPr>
          <p:nvPr>
            <p:ph type="ftr" sz="quarter" idx="21"/>
          </p:nvPr>
        </p:nvSpPr>
        <p:spPr>
          <a:xfrm>
            <a:off x="290556" y="4715988"/>
            <a:ext cx="3642052" cy="273844"/>
          </a:xfrm>
        </p:spPr>
        <p:txBody>
          <a:bodyPr/>
          <a:lstStyle/>
          <a:p>
            <a:r>
              <a:rPr lang="en-US" dirty="0"/>
              <a:t>CROWDSTRIKE</a:t>
            </a:r>
          </a:p>
        </p:txBody>
      </p:sp>
    </p:spTree>
    <p:extLst>
      <p:ext uri="{BB962C8B-B14F-4D97-AF65-F5344CB8AC3E}">
        <p14:creationId xmlns:p14="http://schemas.microsoft.com/office/powerpoint/2010/main" val="946022066"/>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Lef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1C27F-9AAA-B840-AA90-F9B7376A6588}"/>
              </a:ext>
            </a:extLst>
          </p:cNvPr>
          <p:cNvSpPr/>
          <p:nvPr userDrawn="1"/>
        </p:nvSpPr>
        <p:spPr>
          <a:xfrm>
            <a:off x="-1" y="0"/>
            <a:ext cx="456764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0067FC6D-B2C1-DE40-A0E2-CB0A3F8A3407}"/>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grpSp>
        <p:nvGrpSpPr>
          <p:cNvPr id="16" name="Group 15">
            <a:extLst>
              <a:ext uri="{FF2B5EF4-FFF2-40B4-BE49-F238E27FC236}">
                <a16:creationId xmlns:a16="http://schemas.microsoft.com/office/drawing/2014/main" id="{84591C16-F078-004A-B454-023AB2C3454C}"/>
              </a:ext>
            </a:extLst>
          </p:cNvPr>
          <p:cNvGrpSpPr/>
          <p:nvPr userDrawn="1"/>
        </p:nvGrpSpPr>
        <p:grpSpPr>
          <a:xfrm>
            <a:off x="0" y="165548"/>
            <a:ext cx="1672982" cy="270288"/>
            <a:chOff x="-27498" y="350420"/>
            <a:chExt cx="3450734" cy="557504"/>
          </a:xfrm>
        </p:grpSpPr>
        <p:sp>
          <p:nvSpPr>
            <p:cNvPr id="17" name="Rectangle 16">
              <a:extLst>
                <a:ext uri="{FF2B5EF4-FFF2-40B4-BE49-F238E27FC236}">
                  <a16:creationId xmlns:a16="http://schemas.microsoft.com/office/drawing/2014/main" id="{9BDA0630-B9FC-B842-B996-78DACCCCE54A}"/>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8" name="Group 17">
              <a:extLst>
                <a:ext uri="{FF2B5EF4-FFF2-40B4-BE49-F238E27FC236}">
                  <a16:creationId xmlns:a16="http://schemas.microsoft.com/office/drawing/2014/main" id="{D5E063C6-5170-B449-96EE-7FBA641FDF01}"/>
                </a:ext>
              </a:extLst>
            </p:cNvPr>
            <p:cNvGrpSpPr/>
            <p:nvPr/>
          </p:nvGrpSpPr>
          <p:grpSpPr>
            <a:xfrm>
              <a:off x="575008" y="350420"/>
              <a:ext cx="2848228" cy="557504"/>
              <a:chOff x="765088" y="3199138"/>
              <a:chExt cx="3797637" cy="743338"/>
            </a:xfrm>
          </p:grpSpPr>
          <p:sp>
            <p:nvSpPr>
              <p:cNvPr id="19" name="Rectangle 18">
                <a:extLst>
                  <a:ext uri="{FF2B5EF4-FFF2-40B4-BE49-F238E27FC236}">
                    <a16:creationId xmlns:a16="http://schemas.microsoft.com/office/drawing/2014/main" id="{D2DC4D1E-E751-7B49-9A63-673EDB62F620}"/>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0" name="Picture 19">
                <a:extLst>
                  <a:ext uri="{FF2B5EF4-FFF2-40B4-BE49-F238E27FC236}">
                    <a16:creationId xmlns:a16="http://schemas.microsoft.com/office/drawing/2014/main" id="{8BF394AE-E1A8-1146-8C27-0C187C1D88D7}"/>
                  </a:ext>
                </a:extLst>
              </p:cNvPr>
              <p:cNvPicPr>
                <a:picLocks noChangeAspect="1"/>
              </p:cNvPicPr>
              <p:nvPr/>
            </p:nvPicPr>
            <p:blipFill>
              <a:blip r:embed="rId2"/>
              <a:stretch>
                <a:fillRect/>
              </a:stretch>
            </p:blipFill>
            <p:spPr>
              <a:xfrm>
                <a:off x="1043173" y="3446165"/>
                <a:ext cx="3202045" cy="286499"/>
              </a:xfrm>
              <a:prstGeom prst="rect">
                <a:avLst/>
              </a:prstGeom>
            </p:spPr>
          </p:pic>
        </p:grpSp>
      </p:grpSp>
      <p:sp>
        <p:nvSpPr>
          <p:cNvPr id="12" name="Freeform 11">
            <a:extLst>
              <a:ext uri="{FF2B5EF4-FFF2-40B4-BE49-F238E27FC236}">
                <a16:creationId xmlns:a16="http://schemas.microsoft.com/office/drawing/2014/main" id="{BF3AB176-6570-9C4E-A1D0-961E4DC8E379}"/>
              </a:ext>
            </a:extLst>
          </p:cNvPr>
          <p:cNvSpPr/>
          <p:nvPr userDrawn="1"/>
        </p:nvSpPr>
        <p:spPr>
          <a:xfrm flipV="1">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4560464" y="550030"/>
            <a:ext cx="4320683" cy="702686"/>
          </a:xfrm>
        </p:spPr>
        <p:txBody>
          <a:bodyPr/>
          <a:lstStyle>
            <a:lvl1pPr algn="ctr">
              <a:defRPr/>
            </a:lvl1pPr>
          </a:lstStyle>
          <a:p>
            <a:r>
              <a:rPr lang="en-US" dirty="0"/>
              <a:t>Add title</a:t>
            </a:r>
          </a:p>
        </p:txBody>
      </p:sp>
      <p:sp>
        <p:nvSpPr>
          <p:cNvPr id="21" name="Content Placeholder 4">
            <a:extLst>
              <a:ext uri="{FF2B5EF4-FFF2-40B4-BE49-F238E27FC236}">
                <a16:creationId xmlns:a16="http://schemas.microsoft.com/office/drawing/2014/main" id="{E079E1D9-9D57-7C4B-A0A3-17F4FCA6F625}"/>
              </a:ext>
            </a:extLst>
          </p:cNvPr>
          <p:cNvSpPr>
            <a:spLocks noGrp="1"/>
          </p:cNvSpPr>
          <p:nvPr>
            <p:ph sz="quarter" idx="18"/>
          </p:nvPr>
        </p:nvSpPr>
        <p:spPr>
          <a:xfrm>
            <a:off x="279925" y="682625"/>
            <a:ext cx="2993727" cy="3881438"/>
          </a:xfrm>
        </p:spPr>
        <p:txBody>
          <a:bodyPr anchor="ctr"/>
          <a:lstStyle>
            <a:lvl1pPr marL="0" indent="0" algn="ctr">
              <a:buClr>
                <a:schemeClr val="tx2"/>
              </a:buClr>
              <a:buNone/>
              <a:defRPr>
                <a:solidFill>
                  <a:schemeClr val="tx2"/>
                </a:solidFill>
              </a:defRPr>
            </a:lvl1pPr>
            <a:lvl2pPr algn="ctr">
              <a:buClr>
                <a:schemeClr val="tx2"/>
              </a:buClr>
              <a:defRPr>
                <a:solidFill>
                  <a:schemeClr val="tx2"/>
                </a:solidFill>
              </a:defRPr>
            </a:lvl2pPr>
            <a:lvl3pPr algn="ctr">
              <a:buClr>
                <a:schemeClr val="tx2"/>
              </a:buClr>
              <a:defRPr>
                <a:solidFill>
                  <a:schemeClr val="tx2"/>
                </a:solidFill>
              </a:defRPr>
            </a:lvl3pPr>
            <a:lvl4pPr algn="ctr">
              <a:buClr>
                <a:schemeClr val="tx2"/>
              </a:buClr>
              <a:defRPr>
                <a:solidFill>
                  <a:schemeClr val="tx2"/>
                </a:solidFill>
              </a:defRPr>
            </a:lvl4pPr>
            <a:lvl5pPr algn="ctr">
              <a:buClr>
                <a:schemeClr val="tx2"/>
              </a:buClr>
              <a:defRPr>
                <a:solidFill>
                  <a:schemeClr val="tx2"/>
                </a:solidFill>
              </a:defRPr>
            </a:lvl5pPr>
          </a:lstStyle>
          <a:p>
            <a:pPr lvl="0"/>
            <a:r>
              <a:rPr lang="en-US"/>
              <a:t>Click to edit Master text styles</a:t>
            </a:r>
          </a:p>
        </p:txBody>
      </p:sp>
      <p:sp>
        <p:nvSpPr>
          <p:cNvPr id="27" name="Content Placeholder 5">
            <a:extLst>
              <a:ext uri="{FF2B5EF4-FFF2-40B4-BE49-F238E27FC236}">
                <a16:creationId xmlns:a16="http://schemas.microsoft.com/office/drawing/2014/main" id="{D4CA836F-B96C-1B4E-A012-589194EAC4DE}"/>
              </a:ext>
            </a:extLst>
          </p:cNvPr>
          <p:cNvSpPr>
            <a:spLocks noGrp="1"/>
          </p:cNvSpPr>
          <p:nvPr>
            <p:ph sz="quarter" idx="16"/>
          </p:nvPr>
        </p:nvSpPr>
        <p:spPr>
          <a:xfrm>
            <a:off x="4567646" y="1376363"/>
            <a:ext cx="4311242"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lvl1pPr>
              <a:defRPr>
                <a:solidFill>
                  <a:schemeClr val="tx2">
                    <a:lumMod val="50000"/>
                    <a:lumOff val="50000"/>
                  </a:schemeClr>
                </a:solidFill>
              </a:defRPr>
            </a:lvl1pPr>
          </a:lstStyle>
          <a:p>
            <a:r>
              <a:rPr lang="en-US"/>
              <a:t>CROWDSTRIKE</a:t>
            </a:r>
            <a:endParaRPr lang="en-US" dirty="0"/>
          </a:p>
        </p:txBody>
      </p:sp>
    </p:spTree>
    <p:extLst>
      <p:ext uri="{BB962C8B-B14F-4D97-AF65-F5344CB8AC3E}">
        <p14:creationId xmlns:p14="http://schemas.microsoft.com/office/powerpoint/2010/main" val="31162494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Righ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E7943CC-A918-D449-9307-C8CAA72C6F21}"/>
              </a:ext>
            </a:extLst>
          </p:cNvPr>
          <p:cNvGrpSpPr/>
          <p:nvPr userDrawn="1"/>
        </p:nvGrpSpPr>
        <p:grpSpPr>
          <a:xfrm flipH="1">
            <a:off x="4054876" y="0"/>
            <a:ext cx="5089123" cy="5146003"/>
            <a:chOff x="0" y="0"/>
            <a:chExt cx="5089123" cy="5146003"/>
          </a:xfrm>
        </p:grpSpPr>
        <p:sp>
          <p:nvSpPr>
            <p:cNvPr id="12" name="Rectangle 11">
              <a:extLst>
                <a:ext uri="{FF2B5EF4-FFF2-40B4-BE49-F238E27FC236}">
                  <a16:creationId xmlns:a16="http://schemas.microsoft.com/office/drawing/2014/main" id="{6E20E6E7-2BAE-8341-A2B5-F3A4B72CADD9}"/>
                </a:ext>
              </a:extLst>
            </p:cNvPr>
            <p:cNvSpPr/>
            <p:nvPr userDrawn="1"/>
          </p:nvSpPr>
          <p:spPr>
            <a:xfrm>
              <a:off x="0" y="0"/>
              <a:ext cx="456764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4F957355-6321-3542-A769-5B21CA223749}"/>
                </a:ext>
              </a:extLst>
            </p:cNvPr>
            <p:cNvSpPr/>
            <p:nvPr userDrawn="1"/>
          </p:nvSpPr>
          <p:spPr>
            <a:xfrm>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290556" y="1376363"/>
            <a:ext cx="4298950"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Freeform 19">
            <a:extLst>
              <a:ext uri="{FF2B5EF4-FFF2-40B4-BE49-F238E27FC236}">
                <a16:creationId xmlns:a16="http://schemas.microsoft.com/office/drawing/2014/main" id="{B19AC87D-7E41-6A4E-BB69-27656D28C514}"/>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Title 1">
            <a:extLst>
              <a:ext uri="{FF2B5EF4-FFF2-40B4-BE49-F238E27FC236}">
                <a16:creationId xmlns:a16="http://schemas.microsoft.com/office/drawing/2014/main" id="{7EABC7DA-3B08-C548-85DA-BF5553442C85}"/>
              </a:ext>
            </a:extLst>
          </p:cNvPr>
          <p:cNvSpPr>
            <a:spLocks noGrp="1"/>
          </p:cNvSpPr>
          <p:nvPr>
            <p:ph type="title"/>
          </p:nvPr>
        </p:nvSpPr>
        <p:spPr>
          <a:xfrm>
            <a:off x="290556" y="550030"/>
            <a:ext cx="4298951" cy="702686"/>
          </a:xfrm>
        </p:spPr>
        <p:txBody>
          <a:bodyPr/>
          <a:lstStyle>
            <a:lvl1pPr algn="l">
              <a:defRPr/>
            </a:lvl1pPr>
          </a:lstStyle>
          <a:p>
            <a:r>
              <a:rPr lang="en-US"/>
              <a:t>Click to edit Master title style</a:t>
            </a:r>
            <a:endParaRPr lang="en-US" dirty="0"/>
          </a:p>
        </p:txBody>
      </p:sp>
      <p:grpSp>
        <p:nvGrpSpPr>
          <p:cNvPr id="17" name="Group 16">
            <a:extLst>
              <a:ext uri="{FF2B5EF4-FFF2-40B4-BE49-F238E27FC236}">
                <a16:creationId xmlns:a16="http://schemas.microsoft.com/office/drawing/2014/main" id="{34A5756F-F6AC-E748-BDF2-1CBFC0D3E9F8}"/>
              </a:ext>
            </a:extLst>
          </p:cNvPr>
          <p:cNvGrpSpPr/>
          <p:nvPr userDrawn="1"/>
        </p:nvGrpSpPr>
        <p:grpSpPr>
          <a:xfrm>
            <a:off x="0" y="165548"/>
            <a:ext cx="1672982" cy="270288"/>
            <a:chOff x="-27498" y="350420"/>
            <a:chExt cx="3450734" cy="557504"/>
          </a:xfrm>
        </p:grpSpPr>
        <p:sp>
          <p:nvSpPr>
            <p:cNvPr id="18" name="Rectangle 17">
              <a:extLst>
                <a:ext uri="{FF2B5EF4-FFF2-40B4-BE49-F238E27FC236}">
                  <a16:creationId xmlns:a16="http://schemas.microsoft.com/office/drawing/2014/main" id="{A49E66CE-A1CC-F84C-B240-5D9A997E868A}"/>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9" name="Group 18">
              <a:extLst>
                <a:ext uri="{FF2B5EF4-FFF2-40B4-BE49-F238E27FC236}">
                  <a16:creationId xmlns:a16="http://schemas.microsoft.com/office/drawing/2014/main" id="{960EB2EA-1B98-0844-90A4-FF28EA66CD0D}"/>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B9EC3C97-57A8-FD46-9E15-832DCF699D27}"/>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C5A2E7A6-7A7E-6041-812F-98DC712B508D}"/>
                  </a:ext>
                </a:extLst>
              </p:cNvPr>
              <p:cNvPicPr>
                <a:picLocks noChangeAspect="1"/>
              </p:cNvPicPr>
              <p:nvPr/>
            </p:nvPicPr>
            <p:blipFill>
              <a:blip r:embed="rId2"/>
              <a:stretch>
                <a:fillRect/>
              </a:stretch>
            </p:blipFill>
            <p:spPr>
              <a:xfrm>
                <a:off x="1043173" y="3446165"/>
                <a:ext cx="3202045" cy="286499"/>
              </a:xfrm>
              <a:prstGeom prst="rect">
                <a:avLst/>
              </a:prstGeom>
            </p:spPr>
          </p:pic>
        </p:grpSp>
      </p:grpSp>
      <p:sp>
        <p:nvSpPr>
          <p:cNvPr id="5" name="Content Placeholder 4">
            <a:extLst>
              <a:ext uri="{FF2B5EF4-FFF2-40B4-BE49-F238E27FC236}">
                <a16:creationId xmlns:a16="http://schemas.microsoft.com/office/drawing/2014/main" id="{38CAEA66-C159-8241-98C3-8C32990F1F28}"/>
              </a:ext>
            </a:extLst>
          </p:cNvPr>
          <p:cNvSpPr>
            <a:spLocks noGrp="1"/>
          </p:cNvSpPr>
          <p:nvPr>
            <p:ph sz="quarter" idx="18"/>
          </p:nvPr>
        </p:nvSpPr>
        <p:spPr>
          <a:xfrm>
            <a:off x="5885160" y="682625"/>
            <a:ext cx="2993727" cy="3881438"/>
          </a:xfrm>
        </p:spPr>
        <p:txBody>
          <a:bodyPr anchor="ctr"/>
          <a:lstStyle>
            <a:lvl1pPr marL="0" indent="0" algn="ctr">
              <a:buClr>
                <a:schemeClr val="tx2"/>
              </a:buClr>
              <a:buNone/>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p:txBody>
      </p:sp>
    </p:spTree>
    <p:extLst>
      <p:ext uri="{BB962C8B-B14F-4D97-AF65-F5344CB8AC3E}">
        <p14:creationId xmlns:p14="http://schemas.microsoft.com/office/powerpoint/2010/main" val="197095321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ull Photo With 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43C07188-512F-5847-A0C7-E90B84744687}"/>
              </a:ext>
            </a:extLst>
          </p:cNvPr>
          <p:cNvSpPr>
            <a:spLocks noGrp="1"/>
          </p:cNvSpPr>
          <p:nvPr>
            <p:ph type="pic" sz="quarter" idx="12" hasCustomPrompt="1"/>
          </p:nvPr>
        </p:nvSpPr>
        <p:spPr>
          <a:xfrm>
            <a:off x="0" y="0"/>
            <a:ext cx="9144000" cy="5143500"/>
          </a:xfrm>
          <a:custGeom>
            <a:avLst/>
            <a:gdLst>
              <a:gd name="connsiteX0" fmla="*/ 294377 w 9144000"/>
              <a:gd name="connsiteY0" fmla="*/ 165548 h 5143500"/>
              <a:gd name="connsiteX1" fmla="*/ 294377 w 9144000"/>
              <a:gd name="connsiteY1" fmla="*/ 435836 h 5143500"/>
              <a:gd name="connsiteX2" fmla="*/ 1675190 w 9144000"/>
              <a:gd name="connsiteY2" fmla="*/ 435836 h 5143500"/>
              <a:gd name="connsiteX3" fmla="*/ 1675190 w 9144000"/>
              <a:gd name="connsiteY3" fmla="*/ 165548 h 5143500"/>
              <a:gd name="connsiteX4" fmla="*/ 0 w 9144000"/>
              <a:gd name="connsiteY4" fmla="*/ 0 h 5143500"/>
              <a:gd name="connsiteX5" fmla="*/ 9144000 w 9144000"/>
              <a:gd name="connsiteY5" fmla="*/ 0 h 5143500"/>
              <a:gd name="connsiteX6" fmla="*/ 9144000 w 9144000"/>
              <a:gd name="connsiteY6" fmla="*/ 5143500 h 5143500"/>
              <a:gd name="connsiteX7" fmla="*/ 9136534 w 9144000"/>
              <a:gd name="connsiteY7" fmla="*/ 5143500 h 5143500"/>
              <a:gd name="connsiteX8" fmla="*/ 9136534 w 9144000"/>
              <a:gd name="connsiteY8" fmla="*/ 3433989 h 5143500"/>
              <a:gd name="connsiteX9" fmla="*/ 7004453 w 9144000"/>
              <a:gd name="connsiteY9" fmla="*/ 3865128 h 5143500"/>
              <a:gd name="connsiteX10" fmla="*/ 1 w 9144000"/>
              <a:gd name="connsiteY10" fmla="*/ 3290505 h 5143500"/>
              <a:gd name="connsiteX11" fmla="*/ 1 w 9144000"/>
              <a:gd name="connsiteY11" fmla="*/ 5143500 h 5143500"/>
              <a:gd name="connsiteX12" fmla="*/ 0 w 9144000"/>
              <a:gd name="connsiteY12" fmla="*/ 5143500 h 5143500"/>
              <a:gd name="connsiteX13" fmla="*/ 0 w 9144000"/>
              <a:gd name="connsiteY13" fmla="*/ 435836 h 5143500"/>
              <a:gd name="connsiteX14" fmla="*/ 263198 w 9144000"/>
              <a:gd name="connsiteY14" fmla="*/ 435836 h 5143500"/>
              <a:gd name="connsiteX15" fmla="*/ 263198 w 9144000"/>
              <a:gd name="connsiteY15" fmla="*/ 165548 h 5143500"/>
              <a:gd name="connsiteX16" fmla="*/ 0 w 9144000"/>
              <a:gd name="connsiteY16" fmla="*/ 165548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9144000" h="5143500">
                <a:moveTo>
                  <a:pt x="294377" y="165548"/>
                </a:moveTo>
                <a:lnTo>
                  <a:pt x="294377" y="435836"/>
                </a:lnTo>
                <a:lnTo>
                  <a:pt x="1675190" y="435836"/>
                </a:lnTo>
                <a:lnTo>
                  <a:pt x="1675190" y="165548"/>
                </a:lnTo>
                <a:close/>
                <a:moveTo>
                  <a:pt x="0" y="0"/>
                </a:moveTo>
                <a:lnTo>
                  <a:pt x="9144000" y="0"/>
                </a:lnTo>
                <a:lnTo>
                  <a:pt x="9144000" y="5143500"/>
                </a:lnTo>
                <a:lnTo>
                  <a:pt x="9136534" y="5143500"/>
                </a:lnTo>
                <a:lnTo>
                  <a:pt x="9136534" y="3433989"/>
                </a:lnTo>
                <a:lnTo>
                  <a:pt x="7004453" y="3865128"/>
                </a:lnTo>
                <a:lnTo>
                  <a:pt x="1" y="3290505"/>
                </a:lnTo>
                <a:lnTo>
                  <a:pt x="1" y="5143500"/>
                </a:lnTo>
                <a:lnTo>
                  <a:pt x="0" y="5143500"/>
                </a:lnTo>
                <a:lnTo>
                  <a:pt x="0" y="435836"/>
                </a:lnTo>
                <a:lnTo>
                  <a:pt x="263198" y="435836"/>
                </a:lnTo>
                <a:lnTo>
                  <a:pt x="263198" y="165548"/>
                </a:lnTo>
                <a:lnTo>
                  <a:pt x="0" y="165548"/>
                </a:lnTo>
                <a:close/>
              </a:path>
            </a:pathLst>
          </a:custGeom>
        </p:spPr>
        <p:txBody>
          <a:bodyPr wrap="square" anchor="ctr">
            <a:noAutofit/>
          </a:bodyPr>
          <a:lstStyle>
            <a:lvl1pPr marL="0" indent="0" algn="ctr">
              <a:buFont typeface="Arial" panose="020B0604020202020204" pitchFamily="34" charset="0"/>
              <a:buNone/>
              <a:defRPr/>
            </a:lvl1pPr>
          </a:lstStyle>
          <a:p>
            <a:r>
              <a:rPr lang="en-US" dirty="0"/>
              <a:t>Insert Photo Here</a:t>
            </a:r>
          </a:p>
        </p:txBody>
      </p:sp>
      <p:sp>
        <p:nvSpPr>
          <p:cNvPr id="16" name="Text Placeholder 15">
            <a:extLst>
              <a:ext uri="{FF2B5EF4-FFF2-40B4-BE49-F238E27FC236}">
                <a16:creationId xmlns:a16="http://schemas.microsoft.com/office/drawing/2014/main" id="{889BDEC0-592E-A640-B026-4C387EF8A335}"/>
              </a:ext>
            </a:extLst>
          </p:cNvPr>
          <p:cNvSpPr>
            <a:spLocks noGrp="1"/>
          </p:cNvSpPr>
          <p:nvPr>
            <p:ph type="body" sz="quarter" idx="15" hasCustomPrompt="1"/>
          </p:nvPr>
        </p:nvSpPr>
        <p:spPr>
          <a:xfrm>
            <a:off x="290556" y="4154761"/>
            <a:ext cx="5201805" cy="407559"/>
          </a:xfrm>
        </p:spPr>
        <p:txBody>
          <a:bodyPr lIns="90000">
            <a:noAutofit/>
          </a:bodyPr>
          <a:lstStyle>
            <a:lvl1pPr marL="0" indent="0" algn="l">
              <a:lnSpc>
                <a:spcPct val="100000"/>
              </a:lnSpc>
              <a:spcBef>
                <a:spcPts val="0"/>
              </a:spcBef>
              <a:spcAft>
                <a:spcPts val="0"/>
              </a:spcAft>
              <a:buNone/>
              <a:defRPr sz="1200">
                <a:solidFill>
                  <a:schemeClr val="bg1"/>
                </a:solidFill>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sp>
        <p:nvSpPr>
          <p:cNvPr id="3" name="Footer Placeholder 2">
            <a:extLst>
              <a:ext uri="{FF2B5EF4-FFF2-40B4-BE49-F238E27FC236}">
                <a16:creationId xmlns:a16="http://schemas.microsoft.com/office/drawing/2014/main" id="{76E0507C-C07C-174E-8B19-AC8A0AA85699}"/>
              </a:ext>
            </a:extLst>
          </p:cNvPr>
          <p:cNvSpPr>
            <a:spLocks noGrp="1"/>
          </p:cNvSpPr>
          <p:nvPr>
            <p:ph type="ftr" sz="quarter" idx="10"/>
          </p:nvPr>
        </p:nvSpPr>
        <p:spPr/>
        <p:txBody>
          <a:bodyPr/>
          <a:lstStyle>
            <a:lvl1pPr>
              <a:defRPr>
                <a:solidFill>
                  <a:schemeClr val="bg1"/>
                </a:solidFill>
              </a:defRPr>
            </a:lvl1pPr>
          </a:lstStyle>
          <a:p>
            <a:r>
              <a:rPr lang="en-US"/>
              <a:t>CROWDSTRIKE</a:t>
            </a:r>
            <a:endParaRPr lang="en-US" dirty="0"/>
          </a:p>
        </p:txBody>
      </p:sp>
      <p:sp>
        <p:nvSpPr>
          <p:cNvPr id="17" name="Freeform 16">
            <a:extLst>
              <a:ext uri="{FF2B5EF4-FFF2-40B4-BE49-F238E27FC236}">
                <a16:creationId xmlns:a16="http://schemas.microsoft.com/office/drawing/2014/main" id="{35CF0CDA-22CE-3049-97B1-413F2962D9EA}"/>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solidFill>
                <a:schemeClr val="tx2"/>
              </a:solidFill>
            </a:endParaRPr>
          </a:p>
        </p:txBody>
      </p:sp>
      <p:grpSp>
        <p:nvGrpSpPr>
          <p:cNvPr id="20" name="Group 19">
            <a:extLst>
              <a:ext uri="{FF2B5EF4-FFF2-40B4-BE49-F238E27FC236}">
                <a16:creationId xmlns:a16="http://schemas.microsoft.com/office/drawing/2014/main" id="{65D132E9-D816-8140-925D-AF2347AB6A77}"/>
              </a:ext>
            </a:extLst>
          </p:cNvPr>
          <p:cNvGrpSpPr/>
          <p:nvPr userDrawn="1"/>
        </p:nvGrpSpPr>
        <p:grpSpPr>
          <a:xfrm>
            <a:off x="0" y="165548"/>
            <a:ext cx="1672982" cy="270288"/>
            <a:chOff x="-27498" y="350420"/>
            <a:chExt cx="3450734" cy="557504"/>
          </a:xfrm>
        </p:grpSpPr>
        <p:sp>
          <p:nvSpPr>
            <p:cNvPr id="21" name="Rectangle 20">
              <a:extLst>
                <a:ext uri="{FF2B5EF4-FFF2-40B4-BE49-F238E27FC236}">
                  <a16:creationId xmlns:a16="http://schemas.microsoft.com/office/drawing/2014/main" id="{1AF24B7A-D2F9-5242-AC15-0487D09B602A}"/>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2" name="Group 21">
              <a:extLst>
                <a:ext uri="{FF2B5EF4-FFF2-40B4-BE49-F238E27FC236}">
                  <a16:creationId xmlns:a16="http://schemas.microsoft.com/office/drawing/2014/main" id="{B93C2503-238E-4C41-AAF8-A46A076FFE17}"/>
                </a:ext>
              </a:extLst>
            </p:cNvPr>
            <p:cNvGrpSpPr/>
            <p:nvPr/>
          </p:nvGrpSpPr>
          <p:grpSpPr>
            <a:xfrm>
              <a:off x="575008" y="350420"/>
              <a:ext cx="2848228" cy="557504"/>
              <a:chOff x="765088" y="3199138"/>
              <a:chExt cx="3797637" cy="743338"/>
            </a:xfrm>
          </p:grpSpPr>
          <p:sp>
            <p:nvSpPr>
              <p:cNvPr id="23" name="Rectangle 22">
                <a:extLst>
                  <a:ext uri="{FF2B5EF4-FFF2-40B4-BE49-F238E27FC236}">
                    <a16:creationId xmlns:a16="http://schemas.microsoft.com/office/drawing/2014/main" id="{A5A38575-51BC-274A-A233-BBFE502E3692}"/>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4" name="Picture 23">
                <a:extLst>
                  <a:ext uri="{FF2B5EF4-FFF2-40B4-BE49-F238E27FC236}">
                    <a16:creationId xmlns:a16="http://schemas.microsoft.com/office/drawing/2014/main" id="{F5F6D4A5-4A99-4244-AAF4-30E7FD1078B5}"/>
                  </a:ext>
                </a:extLst>
              </p:cNvPr>
              <p:cNvPicPr>
                <a:picLocks noChangeAspect="1"/>
              </p:cNvPicPr>
              <p:nvPr/>
            </p:nvPicPr>
            <p:blipFill>
              <a:blip r:embed="rId2"/>
              <a:stretch>
                <a:fillRect/>
              </a:stretch>
            </p:blipFill>
            <p:spPr>
              <a:xfrm>
                <a:off x="1043173" y="3446165"/>
                <a:ext cx="3202045" cy="286499"/>
              </a:xfrm>
              <a:prstGeom prst="rect">
                <a:avLst/>
              </a:prstGeom>
            </p:spPr>
          </p:pic>
        </p:grpSp>
      </p:grpSp>
      <p:sp>
        <p:nvSpPr>
          <p:cNvPr id="13" name="Text Placeholder 15">
            <a:extLst>
              <a:ext uri="{FF2B5EF4-FFF2-40B4-BE49-F238E27FC236}">
                <a16:creationId xmlns:a16="http://schemas.microsoft.com/office/drawing/2014/main" id="{0DDDD9AB-9AFE-3744-A4E2-44F88B3D3DE3}"/>
              </a:ext>
            </a:extLst>
          </p:cNvPr>
          <p:cNvSpPr>
            <a:spLocks noGrp="1"/>
          </p:cNvSpPr>
          <p:nvPr>
            <p:ph type="body" sz="quarter" idx="16" hasCustomPrompt="1"/>
          </p:nvPr>
        </p:nvSpPr>
        <p:spPr>
          <a:xfrm>
            <a:off x="290556" y="3620805"/>
            <a:ext cx="5201805" cy="548177"/>
          </a:xfrm>
        </p:spPr>
        <p:txBody>
          <a:bodyPr lIns="90000" anchor="b">
            <a:noAutofit/>
          </a:bodyPr>
          <a:lstStyle>
            <a:lvl1pPr marL="0" indent="0" algn="l">
              <a:lnSpc>
                <a:spcPct val="100000"/>
              </a:lnSpc>
              <a:spcBef>
                <a:spcPts val="0"/>
              </a:spcBef>
              <a:spcAft>
                <a:spcPts val="0"/>
              </a:spcAft>
              <a:buNone/>
              <a:defRPr sz="1800" b="1">
                <a:solidFill>
                  <a:schemeClr val="bg1"/>
                </a:solidFill>
                <a:latin typeface="ITC Avant Garde Pro Md" panose="02000503050000020004" pitchFamily="50" charset="0"/>
              </a:defRPr>
            </a:lvl1pPr>
            <a:lvl2pPr marL="195262" indent="0">
              <a:buNone/>
              <a:defRPr/>
            </a:lvl2pPr>
            <a:lvl3pPr marL="349250" indent="0">
              <a:buNone/>
              <a:defRPr/>
            </a:lvl3pPr>
            <a:lvl4pPr marL="525463" indent="0">
              <a:buNone/>
              <a:defRPr/>
            </a:lvl4pPr>
            <a:lvl5pPr marL="665162" indent="0">
              <a:buNone/>
              <a:defRPr/>
            </a:lvl5pPr>
          </a:lstStyle>
          <a:p>
            <a:pPr lvl="0"/>
            <a:r>
              <a:rPr lang="en-US" dirty="0"/>
              <a:t>Additional Text</a:t>
            </a:r>
          </a:p>
        </p:txBody>
      </p:sp>
    </p:spTree>
    <p:extLst>
      <p:ext uri="{BB962C8B-B14F-4D97-AF65-F5344CB8AC3E}">
        <p14:creationId xmlns:p14="http://schemas.microsoft.com/office/powerpoint/2010/main" val="336097124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 Key Point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24" name="Text Placeholder 5">
            <a:extLst>
              <a:ext uri="{FF2B5EF4-FFF2-40B4-BE49-F238E27FC236}">
                <a16:creationId xmlns:a16="http://schemas.microsoft.com/office/drawing/2014/main" id="{1D763A7A-A849-F948-A328-6B85DC379659}"/>
              </a:ext>
            </a:extLst>
          </p:cNvPr>
          <p:cNvSpPr>
            <a:spLocks noGrp="1"/>
          </p:cNvSpPr>
          <p:nvPr>
            <p:ph type="body" sz="quarter" idx="36" hasCustomPrompt="1"/>
          </p:nvPr>
        </p:nvSpPr>
        <p:spPr>
          <a:xfrm>
            <a:off x="663575"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5" name="Text Placeholder 5">
            <a:extLst>
              <a:ext uri="{FF2B5EF4-FFF2-40B4-BE49-F238E27FC236}">
                <a16:creationId xmlns:a16="http://schemas.microsoft.com/office/drawing/2014/main" id="{ADF44505-B1C8-A248-B1D9-2429806652EA}"/>
              </a:ext>
            </a:extLst>
          </p:cNvPr>
          <p:cNvSpPr>
            <a:spLocks noGrp="1"/>
          </p:cNvSpPr>
          <p:nvPr>
            <p:ph type="body" sz="quarter" idx="38" hasCustomPrompt="1"/>
          </p:nvPr>
        </p:nvSpPr>
        <p:spPr>
          <a:xfrm>
            <a:off x="351555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6" name="Text Placeholder 5">
            <a:extLst>
              <a:ext uri="{FF2B5EF4-FFF2-40B4-BE49-F238E27FC236}">
                <a16:creationId xmlns:a16="http://schemas.microsoft.com/office/drawing/2014/main" id="{1CDED359-FB7D-544B-A391-0CFEF8112997}"/>
              </a:ext>
            </a:extLst>
          </p:cNvPr>
          <p:cNvSpPr>
            <a:spLocks noGrp="1"/>
          </p:cNvSpPr>
          <p:nvPr>
            <p:ph type="body" sz="quarter" idx="40" hasCustomPrompt="1"/>
          </p:nvPr>
        </p:nvSpPr>
        <p:spPr>
          <a:xfrm>
            <a:off x="6348413" y="1570383"/>
            <a:ext cx="2178050" cy="1083011"/>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7" name="Text Placeholder 5">
            <a:extLst>
              <a:ext uri="{FF2B5EF4-FFF2-40B4-BE49-F238E27FC236}">
                <a16:creationId xmlns:a16="http://schemas.microsoft.com/office/drawing/2014/main" id="{1F80EA62-AF5E-A14F-9548-B852DFA75D57}"/>
              </a:ext>
            </a:extLst>
          </p:cNvPr>
          <p:cNvSpPr>
            <a:spLocks noGrp="1"/>
          </p:cNvSpPr>
          <p:nvPr>
            <p:ph type="body" sz="quarter" idx="42" hasCustomPrompt="1"/>
          </p:nvPr>
        </p:nvSpPr>
        <p:spPr>
          <a:xfrm>
            <a:off x="663575"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8" name="Text Placeholder 5">
            <a:extLst>
              <a:ext uri="{FF2B5EF4-FFF2-40B4-BE49-F238E27FC236}">
                <a16:creationId xmlns:a16="http://schemas.microsoft.com/office/drawing/2014/main" id="{9E4EC6F1-1DCB-AF48-AF9E-F4287AAAF0F9}"/>
              </a:ext>
            </a:extLst>
          </p:cNvPr>
          <p:cNvSpPr>
            <a:spLocks noGrp="1"/>
          </p:cNvSpPr>
          <p:nvPr>
            <p:ph type="body" sz="quarter" idx="44" hasCustomPrompt="1"/>
          </p:nvPr>
        </p:nvSpPr>
        <p:spPr>
          <a:xfrm>
            <a:off x="351555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29" name="Text Placeholder 5">
            <a:extLst>
              <a:ext uri="{FF2B5EF4-FFF2-40B4-BE49-F238E27FC236}">
                <a16:creationId xmlns:a16="http://schemas.microsoft.com/office/drawing/2014/main" id="{FD58C3F9-2F70-364E-B304-6E1F8DA326A0}"/>
              </a:ext>
            </a:extLst>
          </p:cNvPr>
          <p:cNvSpPr>
            <a:spLocks noGrp="1"/>
          </p:cNvSpPr>
          <p:nvPr>
            <p:ph type="body" sz="quarter" idx="46" hasCustomPrompt="1"/>
          </p:nvPr>
        </p:nvSpPr>
        <p:spPr>
          <a:xfrm>
            <a:off x="6348413" y="3143886"/>
            <a:ext cx="2178050" cy="1081389"/>
          </a:xfrm>
        </p:spPr>
        <p:txBody>
          <a:bodyPr lIns="144000">
            <a:normAutofit/>
          </a:bodyPr>
          <a:lstStyle>
            <a:lvl1pPr marL="0" indent="0">
              <a:buNone/>
              <a:defRPr sz="1200"/>
            </a:lvl1pPr>
            <a:lvl2pPr marL="457200" indent="0">
              <a:buNone/>
              <a:defRPr sz="1100"/>
            </a:lvl2pPr>
            <a:lvl3pPr marL="914400" indent="0">
              <a:buNone/>
              <a:defRPr sz="1050"/>
            </a:lvl3pPr>
            <a:lvl4pPr marL="1371600" indent="0">
              <a:buNone/>
              <a:defRPr sz="1050"/>
            </a:lvl4pPr>
            <a:lvl5pPr marL="1828800" indent="0">
              <a:buNone/>
              <a:defRPr sz="1050"/>
            </a:lvl5pPr>
          </a:lstStyle>
          <a:p>
            <a:pPr lvl="0"/>
            <a:r>
              <a:rPr lang="en-CA" dirty="0"/>
              <a:t>Click to add key point</a:t>
            </a:r>
            <a:endParaRPr lang="en-US" dirty="0"/>
          </a:p>
        </p:txBody>
      </p:sp>
      <p:sp>
        <p:nvSpPr>
          <p:cNvPr id="30" name="Text Placeholder 15">
            <a:extLst>
              <a:ext uri="{FF2B5EF4-FFF2-40B4-BE49-F238E27FC236}">
                <a16:creationId xmlns:a16="http://schemas.microsoft.com/office/drawing/2014/main" id="{2C589F1D-026F-1D47-9BE5-CC363B852B39}"/>
              </a:ext>
            </a:extLst>
          </p:cNvPr>
          <p:cNvSpPr>
            <a:spLocks noGrp="1"/>
          </p:cNvSpPr>
          <p:nvPr>
            <p:ph type="body" sz="quarter" idx="29" hasCustomPrompt="1"/>
          </p:nvPr>
        </p:nvSpPr>
        <p:spPr>
          <a:xfrm>
            <a:off x="617088"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1" name="Text Placeholder 15">
            <a:extLst>
              <a:ext uri="{FF2B5EF4-FFF2-40B4-BE49-F238E27FC236}">
                <a16:creationId xmlns:a16="http://schemas.microsoft.com/office/drawing/2014/main" id="{405F2431-E26F-6941-9426-D8737B15D22F}"/>
              </a:ext>
            </a:extLst>
          </p:cNvPr>
          <p:cNvSpPr>
            <a:spLocks noGrp="1"/>
          </p:cNvSpPr>
          <p:nvPr>
            <p:ph type="body" sz="quarter" idx="37" hasCustomPrompt="1"/>
          </p:nvPr>
        </p:nvSpPr>
        <p:spPr>
          <a:xfrm>
            <a:off x="346906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2" name="Text Placeholder 15">
            <a:extLst>
              <a:ext uri="{FF2B5EF4-FFF2-40B4-BE49-F238E27FC236}">
                <a16:creationId xmlns:a16="http://schemas.microsoft.com/office/drawing/2014/main" id="{C404F174-4B3C-5C42-823D-A16CF11F243D}"/>
              </a:ext>
            </a:extLst>
          </p:cNvPr>
          <p:cNvSpPr>
            <a:spLocks noGrp="1"/>
          </p:cNvSpPr>
          <p:nvPr>
            <p:ph type="body" sz="quarter" idx="39" hasCustomPrompt="1"/>
          </p:nvPr>
        </p:nvSpPr>
        <p:spPr>
          <a:xfrm>
            <a:off x="6301926" y="1572226"/>
            <a:ext cx="45720" cy="1081389"/>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3" name="Text Placeholder 15">
            <a:extLst>
              <a:ext uri="{FF2B5EF4-FFF2-40B4-BE49-F238E27FC236}">
                <a16:creationId xmlns:a16="http://schemas.microsoft.com/office/drawing/2014/main" id="{5A75F8C2-1CF1-564E-869C-ACC5487B05D6}"/>
              </a:ext>
            </a:extLst>
          </p:cNvPr>
          <p:cNvSpPr>
            <a:spLocks noGrp="1"/>
          </p:cNvSpPr>
          <p:nvPr>
            <p:ph type="body" sz="quarter" idx="41" hasCustomPrompt="1"/>
          </p:nvPr>
        </p:nvSpPr>
        <p:spPr>
          <a:xfrm>
            <a:off x="617088"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4" name="Text Placeholder 15">
            <a:extLst>
              <a:ext uri="{FF2B5EF4-FFF2-40B4-BE49-F238E27FC236}">
                <a16:creationId xmlns:a16="http://schemas.microsoft.com/office/drawing/2014/main" id="{3EAE1FC0-8731-784E-BA3B-1D83BEA4E792}"/>
              </a:ext>
            </a:extLst>
          </p:cNvPr>
          <p:cNvSpPr>
            <a:spLocks noGrp="1"/>
          </p:cNvSpPr>
          <p:nvPr>
            <p:ph type="body" sz="quarter" idx="43" hasCustomPrompt="1"/>
          </p:nvPr>
        </p:nvSpPr>
        <p:spPr>
          <a:xfrm>
            <a:off x="346906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35" name="Text Placeholder 15">
            <a:extLst>
              <a:ext uri="{FF2B5EF4-FFF2-40B4-BE49-F238E27FC236}">
                <a16:creationId xmlns:a16="http://schemas.microsoft.com/office/drawing/2014/main" id="{AE465B49-E5F6-EA43-84A5-8E5949D89D84}"/>
              </a:ext>
            </a:extLst>
          </p:cNvPr>
          <p:cNvSpPr>
            <a:spLocks noGrp="1"/>
          </p:cNvSpPr>
          <p:nvPr>
            <p:ph type="body" sz="quarter" idx="45" hasCustomPrompt="1"/>
          </p:nvPr>
        </p:nvSpPr>
        <p:spPr>
          <a:xfrm>
            <a:off x="6301926" y="3145461"/>
            <a:ext cx="45720" cy="1079770"/>
          </a:xfrm>
          <a:solidFill>
            <a:schemeClr val="accent1"/>
          </a:solidFill>
        </p:spPr>
        <p:txBody>
          <a:bodyPr/>
          <a:lstStyle>
            <a:lvl1pPr marL="0" indent="0">
              <a:buNone/>
              <a:defRPr baseline="0">
                <a:solidFill>
                  <a:schemeClr val="tx2"/>
                </a:solidFill>
              </a:defRPr>
            </a:lvl1pPr>
          </a:lstStyle>
          <a:p>
            <a:pPr lvl="0"/>
            <a:r>
              <a:rPr lang="en-CA" dirty="0"/>
              <a:t>  </a:t>
            </a:r>
            <a:endParaRPr lang="en-US" dirty="0"/>
          </a:p>
        </p:txBody>
      </p:sp>
      <p:sp>
        <p:nvSpPr>
          <p:cNvPr id="40" name="Freeform 39">
            <a:extLst>
              <a:ext uri="{FF2B5EF4-FFF2-40B4-BE49-F238E27FC236}">
                <a16:creationId xmlns:a16="http://schemas.microsoft.com/office/drawing/2014/main" id="{2062D5A8-6AE4-E64F-8DCB-882B28B8A641}"/>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395649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Statistic">
    <p:spTree>
      <p:nvGrpSpPr>
        <p:cNvPr id="1" name=""/>
        <p:cNvGrpSpPr/>
        <p:nvPr/>
      </p:nvGrpSpPr>
      <p:grpSpPr>
        <a:xfrm>
          <a:off x="0" y="0"/>
          <a:ext cx="0" cy="0"/>
          <a:chOff x="0" y="0"/>
          <a:chExt cx="0" cy="0"/>
        </a:xfrm>
      </p:grpSpPr>
      <p:sp>
        <p:nvSpPr>
          <p:cNvPr id="9" name="Snip Diagonal Corner Rectangle 8">
            <a:extLst>
              <a:ext uri="{FF2B5EF4-FFF2-40B4-BE49-F238E27FC236}">
                <a16:creationId xmlns:a16="http://schemas.microsoft.com/office/drawing/2014/main" id="{AB999900-9C47-8F41-AAC9-EA9D62249D7D}"/>
              </a:ext>
            </a:extLst>
          </p:cNvPr>
          <p:cNvSpPr/>
          <p:nvPr userDrawn="1"/>
        </p:nvSpPr>
        <p:spPr>
          <a:xfrm>
            <a:off x="290556" y="1649897"/>
            <a:ext cx="265848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Snip Diagonal Corner Rectangle 15">
            <a:extLst>
              <a:ext uri="{FF2B5EF4-FFF2-40B4-BE49-F238E27FC236}">
                <a16:creationId xmlns:a16="http://schemas.microsoft.com/office/drawing/2014/main" id="{8651E154-4B84-B242-A20D-BE4946966D45}"/>
              </a:ext>
            </a:extLst>
          </p:cNvPr>
          <p:cNvSpPr/>
          <p:nvPr userDrawn="1"/>
        </p:nvSpPr>
        <p:spPr>
          <a:xfrm>
            <a:off x="6222451" y="1649897"/>
            <a:ext cx="2658696" cy="2536692"/>
          </a:xfrm>
          <a:prstGeom prst="snip2Diag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19" name="Snip Diagonal Corner Rectangle 18">
            <a:extLst>
              <a:ext uri="{FF2B5EF4-FFF2-40B4-BE49-F238E27FC236}">
                <a16:creationId xmlns:a16="http://schemas.microsoft.com/office/drawing/2014/main" id="{519F7B1B-6B24-5044-B757-B1C1DC754171}"/>
              </a:ext>
            </a:extLst>
          </p:cNvPr>
          <p:cNvSpPr/>
          <p:nvPr userDrawn="1"/>
        </p:nvSpPr>
        <p:spPr>
          <a:xfrm>
            <a:off x="3242636" y="1649897"/>
            <a:ext cx="2658486" cy="2536692"/>
          </a:xfrm>
          <a:prstGeom prst="snip2Diag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290556" y="550030"/>
            <a:ext cx="8590591" cy="702686"/>
          </a:xfrm>
        </p:spPr>
        <p:txBody>
          <a:bodyPr/>
          <a:lstStyle>
            <a:lvl1pP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12" name="Text Placeholder 4">
            <a:extLst>
              <a:ext uri="{FF2B5EF4-FFF2-40B4-BE49-F238E27FC236}">
                <a16:creationId xmlns:a16="http://schemas.microsoft.com/office/drawing/2014/main" id="{E0ADBCD1-D73E-5F48-BB74-303D71C366EB}"/>
              </a:ext>
            </a:extLst>
          </p:cNvPr>
          <p:cNvSpPr>
            <a:spLocks noGrp="1"/>
          </p:cNvSpPr>
          <p:nvPr>
            <p:ph type="body" sz="quarter" idx="26" hasCustomPrompt="1"/>
          </p:nvPr>
        </p:nvSpPr>
        <p:spPr>
          <a:xfrm>
            <a:off x="479528" y="2016579"/>
            <a:ext cx="2280542" cy="963385"/>
          </a:xfrm>
        </p:spPr>
        <p:txBody>
          <a:bodyPr tIns="180000" bIns="0" anchor="ctr">
            <a:normAutofit/>
          </a:bodyPr>
          <a:lstStyle>
            <a:lvl1pPr marL="0" indent="0">
              <a:lnSpc>
                <a:spcPct val="90000"/>
              </a:lnSpc>
              <a:spcBef>
                <a:spcPts val="0"/>
              </a:spcBef>
              <a:buNone/>
              <a:defRPr sz="4800" b="1" i="0">
                <a:latin typeface="ITC Avant Garde Pro Md" panose="02000503050000020004" pitchFamily="50" charset="0"/>
                <a:ea typeface="ITC Avant Garde Pro Md" panose="02000503050000020004" pitchFamily="50" charset="0"/>
                <a:cs typeface="ITC Avant Garde Pro Md" panose="02000503050000020004" pitchFamily="50"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3" name="Text Placeholder 14">
            <a:extLst>
              <a:ext uri="{FF2B5EF4-FFF2-40B4-BE49-F238E27FC236}">
                <a16:creationId xmlns:a16="http://schemas.microsoft.com/office/drawing/2014/main" id="{F322D82D-1611-054B-BCF3-7A9CFB95157A}"/>
              </a:ext>
            </a:extLst>
          </p:cNvPr>
          <p:cNvSpPr>
            <a:spLocks noGrp="1"/>
          </p:cNvSpPr>
          <p:nvPr>
            <p:ph type="body" sz="quarter" idx="27" hasCustomPrompt="1"/>
          </p:nvPr>
        </p:nvSpPr>
        <p:spPr>
          <a:xfrm>
            <a:off x="47930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14" name="Text Placeholder 4">
            <a:extLst>
              <a:ext uri="{FF2B5EF4-FFF2-40B4-BE49-F238E27FC236}">
                <a16:creationId xmlns:a16="http://schemas.microsoft.com/office/drawing/2014/main" id="{34B1A766-FA47-E045-94FB-3F496087049A}"/>
              </a:ext>
            </a:extLst>
          </p:cNvPr>
          <p:cNvSpPr>
            <a:spLocks noGrp="1"/>
          </p:cNvSpPr>
          <p:nvPr>
            <p:ph type="body" sz="quarter" idx="28" hasCustomPrompt="1"/>
          </p:nvPr>
        </p:nvSpPr>
        <p:spPr>
          <a:xfrm>
            <a:off x="3431608" y="2016579"/>
            <a:ext cx="2280542" cy="963385"/>
          </a:xfrm>
        </p:spPr>
        <p:txBody>
          <a:bodyPr tIns="180000" bIns="0" anchor="ctr">
            <a:normAutofit/>
          </a:bodyPr>
          <a:lstStyle>
            <a:lvl1pPr marL="0" indent="0">
              <a:lnSpc>
                <a:spcPct val="90000"/>
              </a:lnSpc>
              <a:spcBef>
                <a:spcPts val="0"/>
              </a:spcBef>
              <a:buNone/>
              <a:defRPr sz="4800" b="1" i="0">
                <a:latin typeface="ITC Avant Garde Pro Md" panose="02000503050000020004" pitchFamily="50" charset="0"/>
                <a:ea typeface="ITC Avant Garde Pro Md" panose="02000503050000020004" pitchFamily="50" charset="0"/>
                <a:cs typeface="ITC Avant Garde Pro Md" panose="02000503050000020004" pitchFamily="50"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5" name="Text Placeholder 14">
            <a:extLst>
              <a:ext uri="{FF2B5EF4-FFF2-40B4-BE49-F238E27FC236}">
                <a16:creationId xmlns:a16="http://schemas.microsoft.com/office/drawing/2014/main" id="{7C03C03D-FCA9-DE4B-B7E1-B7B4C6A2E25E}"/>
              </a:ext>
            </a:extLst>
          </p:cNvPr>
          <p:cNvSpPr>
            <a:spLocks noGrp="1"/>
          </p:cNvSpPr>
          <p:nvPr>
            <p:ph type="body" sz="quarter" idx="29" hasCustomPrompt="1"/>
          </p:nvPr>
        </p:nvSpPr>
        <p:spPr>
          <a:xfrm>
            <a:off x="343138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17" name="Text Placeholder 4">
            <a:extLst>
              <a:ext uri="{FF2B5EF4-FFF2-40B4-BE49-F238E27FC236}">
                <a16:creationId xmlns:a16="http://schemas.microsoft.com/office/drawing/2014/main" id="{34BC9FA6-EBFB-8041-83B1-29E839FF839A}"/>
              </a:ext>
            </a:extLst>
          </p:cNvPr>
          <p:cNvSpPr>
            <a:spLocks noGrp="1"/>
          </p:cNvSpPr>
          <p:nvPr>
            <p:ph type="body" sz="quarter" idx="30" hasCustomPrompt="1"/>
          </p:nvPr>
        </p:nvSpPr>
        <p:spPr>
          <a:xfrm>
            <a:off x="6411528" y="2016579"/>
            <a:ext cx="2280542" cy="963385"/>
          </a:xfrm>
        </p:spPr>
        <p:txBody>
          <a:bodyPr tIns="180000" bIns="0" anchor="ctr">
            <a:normAutofit/>
          </a:bodyPr>
          <a:lstStyle>
            <a:lvl1pPr marL="0" indent="0">
              <a:lnSpc>
                <a:spcPct val="90000"/>
              </a:lnSpc>
              <a:spcBef>
                <a:spcPts val="0"/>
              </a:spcBef>
              <a:buNone/>
              <a:defRPr sz="4800" b="1" i="0">
                <a:latin typeface="ITC Avant Garde Pro Md" panose="02000503050000020004" pitchFamily="50" charset="0"/>
                <a:ea typeface="ITC Avant Garde Pro Md" panose="02000503050000020004" pitchFamily="50" charset="0"/>
                <a:cs typeface="ITC Avant Garde Pro Md" panose="02000503050000020004" pitchFamily="50" charset="0"/>
              </a:defRPr>
            </a:lvl1pPr>
            <a:lvl2pPr marL="457200" indent="0">
              <a:buNone/>
              <a:defRPr sz="8800" b="1" i="0">
                <a:latin typeface="ITC Avant Garde Pro Md" charset="0"/>
                <a:ea typeface="ITC Avant Garde Pro Md" charset="0"/>
                <a:cs typeface="ITC Avant Garde Pro Md" charset="0"/>
              </a:defRPr>
            </a:lvl2pPr>
            <a:lvl3pPr marL="914400" indent="0">
              <a:buNone/>
              <a:defRPr sz="8800" b="1" i="0">
                <a:latin typeface="ITC Avant Garde Pro Md" charset="0"/>
                <a:ea typeface="ITC Avant Garde Pro Md" charset="0"/>
                <a:cs typeface="ITC Avant Garde Pro Md" charset="0"/>
              </a:defRPr>
            </a:lvl3pPr>
            <a:lvl4pPr marL="1371600" indent="0">
              <a:buNone/>
              <a:defRPr sz="8800" b="1" i="0">
                <a:latin typeface="ITC Avant Garde Pro Md" charset="0"/>
                <a:ea typeface="ITC Avant Garde Pro Md" charset="0"/>
                <a:cs typeface="ITC Avant Garde Pro Md" charset="0"/>
              </a:defRPr>
            </a:lvl4pPr>
            <a:lvl5pPr marL="1828800" indent="0">
              <a:buNone/>
              <a:defRPr sz="8800" b="1" i="0">
                <a:latin typeface="ITC Avant Garde Pro Md" charset="0"/>
                <a:ea typeface="ITC Avant Garde Pro Md" charset="0"/>
                <a:cs typeface="ITC Avant Garde Pro Md" charset="0"/>
              </a:defRPr>
            </a:lvl5pPr>
          </a:lstStyle>
          <a:p>
            <a:pPr lvl="0"/>
            <a:r>
              <a:rPr lang="en-CA" dirty="0"/>
              <a:t>XX%</a:t>
            </a:r>
            <a:endParaRPr lang="en-US" dirty="0"/>
          </a:p>
        </p:txBody>
      </p:sp>
      <p:sp>
        <p:nvSpPr>
          <p:cNvPr id="18" name="Text Placeholder 14">
            <a:extLst>
              <a:ext uri="{FF2B5EF4-FFF2-40B4-BE49-F238E27FC236}">
                <a16:creationId xmlns:a16="http://schemas.microsoft.com/office/drawing/2014/main" id="{7DE50CA3-5382-4E4E-9114-437A6A29E48B}"/>
              </a:ext>
            </a:extLst>
          </p:cNvPr>
          <p:cNvSpPr>
            <a:spLocks noGrp="1"/>
          </p:cNvSpPr>
          <p:nvPr>
            <p:ph type="body" sz="quarter" idx="31" hasCustomPrompt="1"/>
          </p:nvPr>
        </p:nvSpPr>
        <p:spPr>
          <a:xfrm>
            <a:off x="6411307" y="2979964"/>
            <a:ext cx="2280985" cy="907255"/>
          </a:xfrm>
        </p:spPr>
        <p:txBody>
          <a:bodyPr tIns="0">
            <a:normAutofit/>
          </a:bodyPr>
          <a:lstStyle>
            <a:lvl1pPr marL="0" indent="0">
              <a:buNone/>
              <a:defRPr sz="1400"/>
            </a:lvl1pPr>
          </a:lstStyle>
          <a:p>
            <a:pPr lvl="0"/>
            <a:r>
              <a:rPr lang="en-CA" dirty="0"/>
              <a:t>Click to add short sentence about statistic</a:t>
            </a:r>
            <a:endParaRPr lang="en-US" dirty="0"/>
          </a:p>
        </p:txBody>
      </p:sp>
      <p:sp>
        <p:nvSpPr>
          <p:cNvPr id="32" name="Freeform 31">
            <a:extLst>
              <a:ext uri="{FF2B5EF4-FFF2-40B4-BE49-F238E27FC236}">
                <a16:creationId xmlns:a16="http://schemas.microsoft.com/office/drawing/2014/main" id="{2A137923-CAB9-B741-8FCD-4B6FA4F212EC}"/>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622471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481DE-B6C6-F847-92C0-310D6969406B}"/>
              </a:ext>
            </a:extLst>
          </p:cNvPr>
          <p:cNvSpPr>
            <a:spLocks noGrp="1"/>
          </p:cNvSpPr>
          <p:nvPr>
            <p:ph type="title" hasCustomPrompt="1"/>
          </p:nvPr>
        </p:nvSpPr>
        <p:spPr/>
        <p:txBody>
          <a:bodyPr/>
          <a:lstStyle>
            <a:lvl1pPr algn="ctr">
              <a:defRPr/>
            </a:lvl1pPr>
          </a:lstStyle>
          <a:p>
            <a:r>
              <a:rPr lang="en-US" dirty="0"/>
              <a:t>Add title</a:t>
            </a:r>
          </a:p>
        </p:txBody>
      </p:sp>
      <p:sp>
        <p:nvSpPr>
          <p:cNvPr id="4" name="Footer Placeholder 3">
            <a:extLst>
              <a:ext uri="{FF2B5EF4-FFF2-40B4-BE49-F238E27FC236}">
                <a16:creationId xmlns:a16="http://schemas.microsoft.com/office/drawing/2014/main" id="{8313F9FD-5F11-4A4C-B71E-82FA923DF14E}"/>
              </a:ext>
            </a:extLst>
          </p:cNvPr>
          <p:cNvSpPr>
            <a:spLocks noGrp="1"/>
          </p:cNvSpPr>
          <p:nvPr>
            <p:ph type="ftr" sz="quarter" idx="10"/>
          </p:nvPr>
        </p:nvSpPr>
        <p:spPr/>
        <p:txBody>
          <a:bodyPr/>
          <a:lstStyle/>
          <a:p>
            <a:r>
              <a:rPr lang="en-US"/>
              <a:t>CROWDSTRIKE</a:t>
            </a:r>
            <a:endParaRPr lang="en-US" dirty="0"/>
          </a:p>
        </p:txBody>
      </p:sp>
      <p:sp>
        <p:nvSpPr>
          <p:cNvPr id="17" name="Freeform 16">
            <a:extLst>
              <a:ext uri="{FF2B5EF4-FFF2-40B4-BE49-F238E27FC236}">
                <a16:creationId xmlns:a16="http://schemas.microsoft.com/office/drawing/2014/main" id="{BF1A8F8A-6B8C-2747-B649-C1BA6D9BED0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75394609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 Beak">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CDD2466-3E29-9545-A9E6-828B1C4676D6}"/>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grpSp>
        <p:nvGrpSpPr>
          <p:cNvPr id="18" name="Group 17">
            <a:extLst>
              <a:ext uri="{FF2B5EF4-FFF2-40B4-BE49-F238E27FC236}">
                <a16:creationId xmlns:a16="http://schemas.microsoft.com/office/drawing/2014/main" id="{10F4E04F-0C4D-0D4F-89FA-B4F62E3AEC70}"/>
              </a:ext>
            </a:extLst>
          </p:cNvPr>
          <p:cNvGrpSpPr/>
          <p:nvPr userDrawn="1"/>
        </p:nvGrpSpPr>
        <p:grpSpPr>
          <a:xfrm>
            <a:off x="0" y="165548"/>
            <a:ext cx="1672982" cy="270288"/>
            <a:chOff x="-27498" y="350420"/>
            <a:chExt cx="3450734" cy="557504"/>
          </a:xfrm>
        </p:grpSpPr>
        <p:sp>
          <p:nvSpPr>
            <p:cNvPr id="19" name="Rectangle 18">
              <a:extLst>
                <a:ext uri="{FF2B5EF4-FFF2-40B4-BE49-F238E27FC236}">
                  <a16:creationId xmlns:a16="http://schemas.microsoft.com/office/drawing/2014/main" id="{C0F5D62B-C5BE-B34B-8988-34E0BBC2854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0" name="Group 19">
              <a:extLst>
                <a:ext uri="{FF2B5EF4-FFF2-40B4-BE49-F238E27FC236}">
                  <a16:creationId xmlns:a16="http://schemas.microsoft.com/office/drawing/2014/main" id="{CDB93374-711B-B743-9B4D-7A346DB68447}"/>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61970853-71F7-A744-A827-0DF4DFB95FCC}"/>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43644EFF-6CF6-0F43-BE6A-BEA22B5A1AA3}"/>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18776333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Only - Win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8A1407-8987-A04E-B7FC-10910A64BDE3}"/>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grpSp>
        <p:nvGrpSpPr>
          <p:cNvPr id="18" name="Group 17">
            <a:extLst>
              <a:ext uri="{FF2B5EF4-FFF2-40B4-BE49-F238E27FC236}">
                <a16:creationId xmlns:a16="http://schemas.microsoft.com/office/drawing/2014/main" id="{10F4E04F-0C4D-0D4F-89FA-B4F62E3AEC70}"/>
              </a:ext>
            </a:extLst>
          </p:cNvPr>
          <p:cNvGrpSpPr/>
          <p:nvPr userDrawn="1"/>
        </p:nvGrpSpPr>
        <p:grpSpPr>
          <a:xfrm>
            <a:off x="0" y="165548"/>
            <a:ext cx="1672982" cy="270288"/>
            <a:chOff x="-27498" y="350420"/>
            <a:chExt cx="3450734" cy="557504"/>
          </a:xfrm>
        </p:grpSpPr>
        <p:sp>
          <p:nvSpPr>
            <p:cNvPr id="19" name="Rectangle 18">
              <a:extLst>
                <a:ext uri="{FF2B5EF4-FFF2-40B4-BE49-F238E27FC236}">
                  <a16:creationId xmlns:a16="http://schemas.microsoft.com/office/drawing/2014/main" id="{C0F5D62B-C5BE-B34B-8988-34E0BBC2854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0" name="Group 19">
              <a:extLst>
                <a:ext uri="{FF2B5EF4-FFF2-40B4-BE49-F238E27FC236}">
                  <a16:creationId xmlns:a16="http://schemas.microsoft.com/office/drawing/2014/main" id="{CDB93374-711B-B743-9B4D-7A346DB68447}"/>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61970853-71F7-A744-A827-0DF4DFB95FCC}"/>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43644EFF-6CF6-0F43-BE6A-BEA22B5A1AA3}"/>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00710760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 Claw">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065BDEF-0EB3-6645-BDEF-056089C77F6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grpSp>
        <p:nvGrpSpPr>
          <p:cNvPr id="18" name="Group 17">
            <a:extLst>
              <a:ext uri="{FF2B5EF4-FFF2-40B4-BE49-F238E27FC236}">
                <a16:creationId xmlns:a16="http://schemas.microsoft.com/office/drawing/2014/main" id="{10F4E04F-0C4D-0D4F-89FA-B4F62E3AEC70}"/>
              </a:ext>
            </a:extLst>
          </p:cNvPr>
          <p:cNvGrpSpPr/>
          <p:nvPr userDrawn="1"/>
        </p:nvGrpSpPr>
        <p:grpSpPr>
          <a:xfrm>
            <a:off x="0" y="165548"/>
            <a:ext cx="1672982" cy="270288"/>
            <a:chOff x="-27498" y="350420"/>
            <a:chExt cx="3450734" cy="557504"/>
          </a:xfrm>
        </p:grpSpPr>
        <p:sp>
          <p:nvSpPr>
            <p:cNvPr id="19" name="Rectangle 18">
              <a:extLst>
                <a:ext uri="{FF2B5EF4-FFF2-40B4-BE49-F238E27FC236}">
                  <a16:creationId xmlns:a16="http://schemas.microsoft.com/office/drawing/2014/main" id="{C0F5D62B-C5BE-B34B-8988-34E0BBC2854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0" name="Group 19">
              <a:extLst>
                <a:ext uri="{FF2B5EF4-FFF2-40B4-BE49-F238E27FC236}">
                  <a16:creationId xmlns:a16="http://schemas.microsoft.com/office/drawing/2014/main" id="{CDB93374-711B-B743-9B4D-7A346DB68447}"/>
                </a:ext>
              </a:extLst>
            </p:cNvPr>
            <p:cNvGrpSpPr/>
            <p:nvPr/>
          </p:nvGrpSpPr>
          <p:grpSpPr>
            <a:xfrm>
              <a:off x="575008" y="350420"/>
              <a:ext cx="2848228" cy="557504"/>
              <a:chOff x="765088" y="3199138"/>
              <a:chExt cx="3797637" cy="743338"/>
            </a:xfrm>
          </p:grpSpPr>
          <p:sp>
            <p:nvSpPr>
              <p:cNvPr id="21" name="Rectangle 20">
                <a:extLst>
                  <a:ext uri="{FF2B5EF4-FFF2-40B4-BE49-F238E27FC236}">
                    <a16:creationId xmlns:a16="http://schemas.microsoft.com/office/drawing/2014/main" id="{61970853-71F7-A744-A827-0DF4DFB95FCC}"/>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2" name="Picture 21">
                <a:extLst>
                  <a:ext uri="{FF2B5EF4-FFF2-40B4-BE49-F238E27FC236}">
                    <a16:creationId xmlns:a16="http://schemas.microsoft.com/office/drawing/2014/main" id="{43644EFF-6CF6-0F43-BE6A-BEA22B5A1AA3}"/>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3" name="Title 2">
            <a:extLst>
              <a:ext uri="{FF2B5EF4-FFF2-40B4-BE49-F238E27FC236}">
                <a16:creationId xmlns:a16="http://schemas.microsoft.com/office/drawing/2014/main" id="{0BDE46CC-E87A-924C-B98D-01C616693E4B}"/>
              </a:ext>
            </a:extLst>
          </p:cNvPr>
          <p:cNvSpPr>
            <a:spLocks noGrp="1"/>
          </p:cNvSpPr>
          <p:nvPr>
            <p:ph type="title" hasCustomPrompt="1"/>
          </p:nvPr>
        </p:nvSpPr>
        <p:spPr>
          <a:xfrm>
            <a:off x="290557" y="550030"/>
            <a:ext cx="8588332" cy="702686"/>
          </a:xfrm>
        </p:spPr>
        <p:txBody>
          <a:bodyPr/>
          <a:lstStyle>
            <a:lvl1pPr algn="ctr">
              <a:defRPr/>
            </a:lvl1pPr>
          </a:lstStyle>
          <a:p>
            <a:r>
              <a:rPr lang="en-US" dirty="0"/>
              <a:t>Add title</a:t>
            </a:r>
          </a:p>
        </p:txBody>
      </p:sp>
      <p:sp>
        <p:nvSpPr>
          <p:cNvPr id="14" name="Freeform 13">
            <a:extLst>
              <a:ext uri="{FF2B5EF4-FFF2-40B4-BE49-F238E27FC236}">
                <a16:creationId xmlns:a16="http://schemas.microsoft.com/office/drawing/2014/main" id="{D05E3AB0-C575-8A4B-AA5B-41FEF062C525}"/>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7790468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ntent">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C1019046-C1C1-194E-B267-229881E56978}"/>
              </a:ext>
            </a:extLst>
          </p:cNvPr>
          <p:cNvGrpSpPr/>
          <p:nvPr userDrawn="1"/>
        </p:nvGrpSpPr>
        <p:grpSpPr>
          <a:xfrm>
            <a:off x="-2" y="0"/>
            <a:ext cx="9144003" cy="5143500"/>
            <a:chOff x="-2" y="0"/>
            <a:chExt cx="9144003" cy="5143500"/>
          </a:xfrm>
        </p:grpSpPr>
        <p:grpSp>
          <p:nvGrpSpPr>
            <p:cNvPr id="18" name="Group 17">
              <a:extLst>
                <a:ext uri="{FF2B5EF4-FFF2-40B4-BE49-F238E27FC236}">
                  <a16:creationId xmlns:a16="http://schemas.microsoft.com/office/drawing/2014/main" id="{72982B56-8FC0-EE41-984D-FB0DE17B4F14}"/>
                </a:ext>
              </a:extLst>
            </p:cNvPr>
            <p:cNvGrpSpPr/>
            <p:nvPr userDrawn="1"/>
          </p:nvGrpSpPr>
          <p:grpSpPr>
            <a:xfrm>
              <a:off x="3950209" y="0"/>
              <a:ext cx="5193791" cy="5143500"/>
              <a:chOff x="3950209" y="0"/>
              <a:chExt cx="5193791" cy="5143500"/>
            </a:xfrm>
          </p:grpSpPr>
          <p:grpSp>
            <p:nvGrpSpPr>
              <p:cNvPr id="20" name="Group 19">
                <a:extLst>
                  <a:ext uri="{FF2B5EF4-FFF2-40B4-BE49-F238E27FC236}">
                    <a16:creationId xmlns:a16="http://schemas.microsoft.com/office/drawing/2014/main" id="{B3574CCE-978F-E649-8D1C-C6CF74D4A216}"/>
                  </a:ext>
                </a:extLst>
              </p:cNvPr>
              <p:cNvGrpSpPr/>
              <p:nvPr userDrawn="1"/>
            </p:nvGrpSpPr>
            <p:grpSpPr>
              <a:xfrm>
                <a:off x="3950209" y="0"/>
                <a:ext cx="5193791" cy="5143500"/>
                <a:chOff x="3950209" y="0"/>
                <a:chExt cx="5193791" cy="5143500"/>
              </a:xfrm>
            </p:grpSpPr>
            <p:pic>
              <p:nvPicPr>
                <p:cNvPr id="22" name="Picture 21">
                  <a:extLst>
                    <a:ext uri="{FF2B5EF4-FFF2-40B4-BE49-F238E27FC236}">
                      <a16:creationId xmlns:a16="http://schemas.microsoft.com/office/drawing/2014/main" id="{5B9013EB-2D4E-DF42-B9F8-4F1AFDD5333B}"/>
                    </a:ext>
                  </a:extLst>
                </p:cNvPr>
                <p:cNvPicPr>
                  <a:picLocks noChangeAspect="1"/>
                </p:cNvPicPr>
                <p:nvPr userDrawn="1"/>
              </p:nvPicPr>
              <p:blipFill rotWithShape="1">
                <a:blip r:embed="rId2">
                  <a:alphaModFix amt="50000"/>
                </a:blip>
                <a:srcRect l="-719" t="4193" r="60146" b="58952"/>
                <a:stretch/>
              </p:blipFill>
              <p:spPr>
                <a:xfrm>
                  <a:off x="3950209" y="0"/>
                  <a:ext cx="5193791" cy="5143500"/>
                </a:xfrm>
                <a:prstGeom prst="rect">
                  <a:avLst/>
                </a:prstGeom>
              </p:spPr>
            </p:pic>
            <p:cxnSp>
              <p:nvCxnSpPr>
                <p:cNvPr id="23" name="Straight Connector 22">
                  <a:extLst>
                    <a:ext uri="{FF2B5EF4-FFF2-40B4-BE49-F238E27FC236}">
                      <a16:creationId xmlns:a16="http://schemas.microsoft.com/office/drawing/2014/main" id="{D3F9477D-85EF-9F4A-BB28-67A159B503D8}"/>
                    </a:ext>
                  </a:extLst>
                </p:cNvPr>
                <p:cNvCxnSpPr>
                  <a:cxnSpLocks/>
                </p:cNvCxnSpPr>
                <p:nvPr userDrawn="1"/>
              </p:nvCxnSpPr>
              <p:spPr>
                <a:xfrm flipV="1">
                  <a:off x="7835807" y="787586"/>
                  <a:ext cx="1308193" cy="4355914"/>
                </a:xfrm>
                <a:prstGeom prst="line">
                  <a:avLst/>
                </a:prstGeom>
                <a:ln w="3175">
                  <a:solidFill>
                    <a:schemeClr val="tx2">
                      <a:lumMod val="50000"/>
                      <a:lumOff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21" name="Rectangle 20">
                <a:extLst>
                  <a:ext uri="{FF2B5EF4-FFF2-40B4-BE49-F238E27FC236}">
                    <a16:creationId xmlns:a16="http://schemas.microsoft.com/office/drawing/2014/main" id="{717F261C-CB81-C94D-8562-B9474A354856}"/>
                  </a:ext>
                </a:extLst>
              </p:cNvPr>
              <p:cNvSpPr/>
              <p:nvPr userDrawn="1"/>
            </p:nvSpPr>
            <p:spPr>
              <a:xfrm rot="10800000">
                <a:off x="4431835" y="0"/>
                <a:ext cx="3864509" cy="5143500"/>
              </a:xfrm>
              <a:prstGeom prst="rect">
                <a:avLst/>
              </a:prstGeom>
              <a:gradFill>
                <a:gsLst>
                  <a:gs pos="0">
                    <a:srgbClr val="000000">
                      <a:alpha val="0"/>
                    </a:srgbClr>
                  </a:gs>
                  <a:gs pos="100000">
                    <a:srgbClr val="000000"/>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19" name="Rectangle 18">
              <a:extLst>
                <a:ext uri="{FF2B5EF4-FFF2-40B4-BE49-F238E27FC236}">
                  <a16:creationId xmlns:a16="http://schemas.microsoft.com/office/drawing/2014/main" id="{F10C181F-AD94-B944-A285-6302F2B0F184}"/>
                </a:ext>
              </a:extLst>
            </p:cNvPr>
            <p:cNvSpPr/>
            <p:nvPr userDrawn="1"/>
          </p:nvSpPr>
          <p:spPr>
            <a:xfrm rot="5400000">
              <a:off x="3615307" y="-385195"/>
              <a:ext cx="1913385" cy="9144003"/>
            </a:xfrm>
            <a:prstGeom prst="rect">
              <a:avLst/>
            </a:prstGeom>
            <a:gradFill>
              <a:gsLst>
                <a:gs pos="0">
                  <a:srgbClr val="000000">
                    <a:alpha val="0"/>
                  </a:srgbClr>
                </a:gs>
                <a:gs pos="100000">
                  <a:srgbClr val="000000">
                    <a:alpha val="35000"/>
                  </a:srgbClr>
                </a:gs>
              </a:gsLst>
              <a:lin ang="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p:txBody>
          <a:bodyPr/>
          <a:lstStyle>
            <a:lvl1pPr algn="ctr">
              <a:defRPr/>
            </a:lvl1pPr>
          </a:lstStyle>
          <a:p>
            <a:r>
              <a:rPr lang="en-US" dirty="0"/>
              <a:t>Add title</a:t>
            </a:r>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9" name="Content Placeholder 4">
            <a:extLst>
              <a:ext uri="{FF2B5EF4-FFF2-40B4-BE49-F238E27FC236}">
                <a16:creationId xmlns:a16="http://schemas.microsoft.com/office/drawing/2014/main" id="{34DCC4F1-DB94-8D43-880F-03FDF5BF0BD3}"/>
              </a:ext>
            </a:extLst>
          </p:cNvPr>
          <p:cNvSpPr>
            <a:spLocks noGrp="1"/>
          </p:cNvSpPr>
          <p:nvPr>
            <p:ph sz="quarter" idx="13"/>
          </p:nvPr>
        </p:nvSpPr>
        <p:spPr>
          <a:xfrm>
            <a:off x="290556"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Content Placeholder 4">
            <a:extLst>
              <a:ext uri="{FF2B5EF4-FFF2-40B4-BE49-F238E27FC236}">
                <a16:creationId xmlns:a16="http://schemas.microsoft.com/office/drawing/2014/main" id="{2AB5B4B4-DB47-134E-9096-4969244ECAC6}"/>
              </a:ext>
            </a:extLst>
          </p:cNvPr>
          <p:cNvSpPr>
            <a:spLocks noGrp="1"/>
          </p:cNvSpPr>
          <p:nvPr>
            <p:ph sz="quarter" idx="16"/>
          </p:nvPr>
        </p:nvSpPr>
        <p:spPr>
          <a:xfrm>
            <a:off x="3243348" y="1376363"/>
            <a:ext cx="2677884"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4">
            <a:extLst>
              <a:ext uri="{FF2B5EF4-FFF2-40B4-BE49-F238E27FC236}">
                <a16:creationId xmlns:a16="http://schemas.microsoft.com/office/drawing/2014/main" id="{2E9A784B-2E8E-F740-AE19-9F6A1C1309D0}"/>
              </a:ext>
            </a:extLst>
          </p:cNvPr>
          <p:cNvSpPr>
            <a:spLocks noGrp="1"/>
          </p:cNvSpPr>
          <p:nvPr>
            <p:ph sz="quarter" idx="17"/>
          </p:nvPr>
        </p:nvSpPr>
        <p:spPr>
          <a:xfrm>
            <a:off x="6196139" y="1376363"/>
            <a:ext cx="2685007" cy="3187699"/>
          </a:xfrm>
          <a:prstGeom prst="rect">
            <a:avLst/>
          </a:prstGeom>
        </p:spPr>
        <p:txBody>
          <a:bodyPr/>
          <a:lstStyle>
            <a:lvl1pPr>
              <a:defRPr b="0" spc="-20"/>
            </a:lvl1pPr>
            <a:lvl2pPr>
              <a:defRPr b="0" spc="-20"/>
            </a:lvl2pPr>
            <a:lvl3pPr>
              <a:defRPr b="0" spc="-20"/>
            </a:lvl3pPr>
            <a:lvl4pPr>
              <a:defRPr b="0" spc="-20"/>
            </a:lvl4pPr>
            <a:lvl5pPr>
              <a:defRPr b="0" spc="-2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Freeform 23">
            <a:extLst>
              <a:ext uri="{FF2B5EF4-FFF2-40B4-BE49-F238E27FC236}">
                <a16:creationId xmlns:a16="http://schemas.microsoft.com/office/drawing/2014/main" id="{4A3A59D8-EC75-934C-AFCE-E11E6B06399F}"/>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329687909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ivider Black - Beak">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4C19B585-3C6E-F241-AB94-9D8984103535}"/>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grpSp>
        <p:nvGrpSpPr>
          <p:cNvPr id="9" name="Group 8">
            <a:extLst>
              <a:ext uri="{FF2B5EF4-FFF2-40B4-BE49-F238E27FC236}">
                <a16:creationId xmlns:a16="http://schemas.microsoft.com/office/drawing/2014/main" id="{EB7873F9-4219-5B42-A97B-961762F553E5}"/>
              </a:ext>
            </a:extLst>
          </p:cNvPr>
          <p:cNvGrpSpPr/>
          <p:nvPr userDrawn="1"/>
        </p:nvGrpSpPr>
        <p:grpSpPr>
          <a:xfrm>
            <a:off x="0" y="165548"/>
            <a:ext cx="1672982" cy="270288"/>
            <a:chOff x="-27498" y="350420"/>
            <a:chExt cx="3450734" cy="557504"/>
          </a:xfrm>
        </p:grpSpPr>
        <p:sp>
          <p:nvSpPr>
            <p:cNvPr id="10" name="Rectangle 9">
              <a:extLst>
                <a:ext uri="{FF2B5EF4-FFF2-40B4-BE49-F238E27FC236}">
                  <a16:creationId xmlns:a16="http://schemas.microsoft.com/office/drawing/2014/main" id="{CF3403AB-E591-2746-83EE-E5FAE59AAE11}"/>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1" name="Group 10">
              <a:extLst>
                <a:ext uri="{FF2B5EF4-FFF2-40B4-BE49-F238E27FC236}">
                  <a16:creationId xmlns:a16="http://schemas.microsoft.com/office/drawing/2014/main" id="{7857983D-2953-C845-83AC-0F52F114AAE3}"/>
                </a:ext>
              </a:extLst>
            </p:cNvPr>
            <p:cNvGrpSpPr/>
            <p:nvPr/>
          </p:nvGrpSpPr>
          <p:grpSpPr>
            <a:xfrm>
              <a:off x="575008" y="350420"/>
              <a:ext cx="2848228" cy="557504"/>
              <a:chOff x="765088" y="3199138"/>
              <a:chExt cx="3797637" cy="743338"/>
            </a:xfrm>
          </p:grpSpPr>
          <p:sp>
            <p:nvSpPr>
              <p:cNvPr id="12" name="Rectangle 11">
                <a:extLst>
                  <a:ext uri="{FF2B5EF4-FFF2-40B4-BE49-F238E27FC236}">
                    <a16:creationId xmlns:a16="http://schemas.microsoft.com/office/drawing/2014/main" id="{B0845D18-BC6F-E446-A8D9-0E074DB41E63}"/>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13" name="Picture 12">
                <a:extLst>
                  <a:ext uri="{FF2B5EF4-FFF2-40B4-BE49-F238E27FC236}">
                    <a16:creationId xmlns:a16="http://schemas.microsoft.com/office/drawing/2014/main" id="{675C9EDF-1991-3D46-AD52-6C1047DF021F}"/>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18" name="Text Placeholder 14">
            <a:extLst>
              <a:ext uri="{FF2B5EF4-FFF2-40B4-BE49-F238E27FC236}">
                <a16:creationId xmlns:a16="http://schemas.microsoft.com/office/drawing/2014/main" id="{8A685C12-525A-1640-BD36-42FBBFDD9A72}"/>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4400" b="1" i="0" cap="all" spc="200" baseline="0">
                <a:solidFill>
                  <a:schemeClr val="bg1"/>
                </a:solidFill>
                <a:latin typeface="ITC Avant Garde Pro Md" panose="02000503030000020004" pitchFamily="2" charset="77"/>
              </a:defRPr>
            </a:lvl1pPr>
          </a:lstStyle>
          <a:p>
            <a:pPr lvl="0"/>
            <a:r>
              <a:rPr lang="en-US" dirty="0"/>
              <a:t>Divider slide title</a:t>
            </a:r>
          </a:p>
        </p:txBody>
      </p:sp>
    </p:spTree>
    <p:extLst>
      <p:ext uri="{BB962C8B-B14F-4D97-AF65-F5344CB8AC3E}">
        <p14:creationId xmlns:p14="http://schemas.microsoft.com/office/powerpoint/2010/main" val="170926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tmplLst>
          <p:tmpl lvl="1">
            <p:tnLst>
              <p:par>
                <p:cTn presetID="10" presetClass="entr" presetSubtype="0" fill="hold" nodeType="after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fade">
                      <p:cBhvr>
                        <p:cTn dur="500"/>
                        <p:tgtEl>
                          <p:spTgt spid="18"/>
                        </p:tgtEl>
                      </p:cBhvr>
                    </p:animEffect>
                  </p:childTnLst>
                </p:cTn>
              </p:par>
            </p:tnLst>
          </p:tmpl>
        </p:tmplLst>
      </p:bldP>
    </p:bld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ivider Black - Win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BE23BC-9869-E945-BE19-821E04CD55A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grpSp>
        <p:nvGrpSpPr>
          <p:cNvPr id="9" name="Group 8">
            <a:extLst>
              <a:ext uri="{FF2B5EF4-FFF2-40B4-BE49-F238E27FC236}">
                <a16:creationId xmlns:a16="http://schemas.microsoft.com/office/drawing/2014/main" id="{EB7873F9-4219-5B42-A97B-961762F553E5}"/>
              </a:ext>
            </a:extLst>
          </p:cNvPr>
          <p:cNvGrpSpPr/>
          <p:nvPr userDrawn="1"/>
        </p:nvGrpSpPr>
        <p:grpSpPr>
          <a:xfrm>
            <a:off x="0" y="165548"/>
            <a:ext cx="1672982" cy="270288"/>
            <a:chOff x="-27498" y="350420"/>
            <a:chExt cx="3450734" cy="557504"/>
          </a:xfrm>
        </p:grpSpPr>
        <p:sp>
          <p:nvSpPr>
            <p:cNvPr id="10" name="Rectangle 9">
              <a:extLst>
                <a:ext uri="{FF2B5EF4-FFF2-40B4-BE49-F238E27FC236}">
                  <a16:creationId xmlns:a16="http://schemas.microsoft.com/office/drawing/2014/main" id="{CF3403AB-E591-2746-83EE-E5FAE59AAE11}"/>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1" name="Group 10">
              <a:extLst>
                <a:ext uri="{FF2B5EF4-FFF2-40B4-BE49-F238E27FC236}">
                  <a16:creationId xmlns:a16="http://schemas.microsoft.com/office/drawing/2014/main" id="{7857983D-2953-C845-83AC-0F52F114AAE3}"/>
                </a:ext>
              </a:extLst>
            </p:cNvPr>
            <p:cNvGrpSpPr/>
            <p:nvPr/>
          </p:nvGrpSpPr>
          <p:grpSpPr>
            <a:xfrm>
              <a:off x="575008" y="350420"/>
              <a:ext cx="2848228" cy="557504"/>
              <a:chOff x="765088" y="3199138"/>
              <a:chExt cx="3797637" cy="743338"/>
            </a:xfrm>
          </p:grpSpPr>
          <p:sp>
            <p:nvSpPr>
              <p:cNvPr id="12" name="Rectangle 11">
                <a:extLst>
                  <a:ext uri="{FF2B5EF4-FFF2-40B4-BE49-F238E27FC236}">
                    <a16:creationId xmlns:a16="http://schemas.microsoft.com/office/drawing/2014/main" id="{B0845D18-BC6F-E446-A8D9-0E074DB41E63}"/>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13" name="Picture 12">
                <a:extLst>
                  <a:ext uri="{FF2B5EF4-FFF2-40B4-BE49-F238E27FC236}">
                    <a16:creationId xmlns:a16="http://schemas.microsoft.com/office/drawing/2014/main" id="{675C9EDF-1991-3D46-AD52-6C1047DF021F}"/>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19" name="Text Placeholder 14">
            <a:extLst>
              <a:ext uri="{FF2B5EF4-FFF2-40B4-BE49-F238E27FC236}">
                <a16:creationId xmlns:a16="http://schemas.microsoft.com/office/drawing/2014/main" id="{699F102F-57FF-4547-A479-988FA2E0EC75}"/>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4400" b="1" i="0" cap="all" spc="200" baseline="0">
                <a:solidFill>
                  <a:schemeClr val="bg1"/>
                </a:solidFill>
                <a:latin typeface="ITC Avant Garde Pro Md" panose="02000503030000020004" pitchFamily="2" charset="77"/>
              </a:defRPr>
            </a:lvl1pPr>
          </a:lstStyle>
          <a:p>
            <a:pPr lvl="0"/>
            <a:r>
              <a:rPr lang="en-US" dirty="0"/>
              <a:t>Divider slide title</a:t>
            </a:r>
          </a:p>
        </p:txBody>
      </p:sp>
    </p:spTree>
    <p:extLst>
      <p:ext uri="{BB962C8B-B14F-4D97-AF65-F5344CB8AC3E}">
        <p14:creationId xmlns:p14="http://schemas.microsoft.com/office/powerpoint/2010/main" val="2937397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
                                            <p:txEl>
                                              <p:pRg st="0" end="0"/>
                                            </p:txEl>
                                          </p:spTgt>
                                        </p:tgtEl>
                                        <p:attrNameLst>
                                          <p:attrName>style.visibility</p:attrName>
                                        </p:attrNameLst>
                                      </p:cBhvr>
                                      <p:to>
                                        <p:strVal val="visible"/>
                                      </p:to>
                                    </p:set>
                                    <p:animEffect transition="in" filter="fade">
                                      <p:cBhvr>
                                        <p:cTn id="7" dur="500"/>
                                        <p:tgtEl>
                                          <p:spTgt spid="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tmplLst>
          <p:tmpl lvl="1">
            <p:tnLst>
              <p:par>
                <p:cTn presetID="10" presetClass="entr" presetSubtype="0" fill="hold" nodeType="after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childTnLst>
                </p:cTn>
              </p:par>
            </p:tnLst>
          </p:tmpl>
        </p:tmplLst>
      </p:bldP>
    </p:bld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ivider Black - Claw">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2060D4C-7C44-7343-84A1-6B256F5C541E}"/>
              </a:ext>
            </a:extLst>
          </p:cNvPr>
          <p:cNvPicPr>
            <a:picLocks noChangeAspect="1"/>
          </p:cNvPicPr>
          <p:nvPr userDrawn="1"/>
        </p:nvPicPr>
        <p:blipFill>
          <a:blip r:embed="rId2"/>
          <a:stretch>
            <a:fillRect/>
          </a:stretch>
        </p:blipFill>
        <p:spPr>
          <a:xfrm>
            <a:off x="0" y="457"/>
            <a:ext cx="9144000" cy="5142586"/>
          </a:xfrm>
          <a:prstGeom prst="rect">
            <a:avLst/>
          </a:prstGeom>
        </p:spPr>
      </p:pic>
      <p:sp>
        <p:nvSpPr>
          <p:cNvPr id="4" name="Footer Placeholder 3">
            <a:extLst>
              <a:ext uri="{FF2B5EF4-FFF2-40B4-BE49-F238E27FC236}">
                <a16:creationId xmlns:a16="http://schemas.microsoft.com/office/drawing/2014/main" id="{BE16B6B2-52BE-704B-987A-0171FB856FB6}"/>
              </a:ext>
            </a:extLst>
          </p:cNvPr>
          <p:cNvSpPr>
            <a:spLocks noGrp="1"/>
          </p:cNvSpPr>
          <p:nvPr>
            <p:ph type="ftr" sz="quarter" idx="11"/>
          </p:nvPr>
        </p:nvSpPr>
        <p:spPr/>
        <p:txBody>
          <a:bodyPr/>
          <a:lstStyle/>
          <a:p>
            <a:r>
              <a:rPr lang="en-US"/>
              <a:t>CROWDSTRIKE</a:t>
            </a:r>
            <a:endParaRPr lang="en-US" dirty="0"/>
          </a:p>
        </p:txBody>
      </p:sp>
      <p:sp>
        <p:nvSpPr>
          <p:cNvPr id="8" name="Freeform 7">
            <a:extLst>
              <a:ext uri="{FF2B5EF4-FFF2-40B4-BE49-F238E27FC236}">
                <a16:creationId xmlns:a16="http://schemas.microsoft.com/office/drawing/2014/main" id="{73FD7678-A5B8-BB49-A38E-4E1ADA3603EB}"/>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grpSp>
        <p:nvGrpSpPr>
          <p:cNvPr id="9" name="Group 8">
            <a:extLst>
              <a:ext uri="{FF2B5EF4-FFF2-40B4-BE49-F238E27FC236}">
                <a16:creationId xmlns:a16="http://schemas.microsoft.com/office/drawing/2014/main" id="{EB7873F9-4219-5B42-A97B-961762F553E5}"/>
              </a:ext>
            </a:extLst>
          </p:cNvPr>
          <p:cNvGrpSpPr/>
          <p:nvPr userDrawn="1"/>
        </p:nvGrpSpPr>
        <p:grpSpPr>
          <a:xfrm>
            <a:off x="0" y="165548"/>
            <a:ext cx="1672982" cy="270288"/>
            <a:chOff x="-27498" y="350420"/>
            <a:chExt cx="3450734" cy="557504"/>
          </a:xfrm>
        </p:grpSpPr>
        <p:sp>
          <p:nvSpPr>
            <p:cNvPr id="10" name="Rectangle 9">
              <a:extLst>
                <a:ext uri="{FF2B5EF4-FFF2-40B4-BE49-F238E27FC236}">
                  <a16:creationId xmlns:a16="http://schemas.microsoft.com/office/drawing/2014/main" id="{CF3403AB-E591-2746-83EE-E5FAE59AAE11}"/>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1" name="Group 10">
              <a:extLst>
                <a:ext uri="{FF2B5EF4-FFF2-40B4-BE49-F238E27FC236}">
                  <a16:creationId xmlns:a16="http://schemas.microsoft.com/office/drawing/2014/main" id="{7857983D-2953-C845-83AC-0F52F114AAE3}"/>
                </a:ext>
              </a:extLst>
            </p:cNvPr>
            <p:cNvGrpSpPr/>
            <p:nvPr/>
          </p:nvGrpSpPr>
          <p:grpSpPr>
            <a:xfrm>
              <a:off x="575008" y="350420"/>
              <a:ext cx="2848228" cy="557504"/>
              <a:chOff x="765088" y="3199138"/>
              <a:chExt cx="3797637" cy="743338"/>
            </a:xfrm>
          </p:grpSpPr>
          <p:sp>
            <p:nvSpPr>
              <p:cNvPr id="12" name="Rectangle 11">
                <a:extLst>
                  <a:ext uri="{FF2B5EF4-FFF2-40B4-BE49-F238E27FC236}">
                    <a16:creationId xmlns:a16="http://schemas.microsoft.com/office/drawing/2014/main" id="{B0845D18-BC6F-E446-A8D9-0E074DB41E63}"/>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13" name="Picture 12">
                <a:extLst>
                  <a:ext uri="{FF2B5EF4-FFF2-40B4-BE49-F238E27FC236}">
                    <a16:creationId xmlns:a16="http://schemas.microsoft.com/office/drawing/2014/main" id="{675C9EDF-1991-3D46-AD52-6C1047DF021F}"/>
                  </a:ext>
                </a:extLst>
              </p:cNvPr>
              <p:cNvPicPr>
                <a:picLocks noChangeAspect="1"/>
              </p:cNvPicPr>
              <p:nvPr/>
            </p:nvPicPr>
            <p:blipFill>
              <a:blip r:embed="rId3"/>
              <a:stretch>
                <a:fillRect/>
              </a:stretch>
            </p:blipFill>
            <p:spPr>
              <a:xfrm>
                <a:off x="1043173" y="3446165"/>
                <a:ext cx="3202045" cy="286499"/>
              </a:xfrm>
              <a:prstGeom prst="rect">
                <a:avLst/>
              </a:prstGeom>
            </p:spPr>
          </p:pic>
        </p:grpSp>
      </p:grpSp>
      <p:sp>
        <p:nvSpPr>
          <p:cNvPr id="17" name="Text Placeholder 14">
            <a:extLst>
              <a:ext uri="{FF2B5EF4-FFF2-40B4-BE49-F238E27FC236}">
                <a16:creationId xmlns:a16="http://schemas.microsoft.com/office/drawing/2014/main" id="{758EECA2-5629-D94E-8802-9AAE21F43708}"/>
              </a:ext>
            </a:extLst>
          </p:cNvPr>
          <p:cNvSpPr>
            <a:spLocks noGrp="1"/>
          </p:cNvSpPr>
          <p:nvPr>
            <p:ph type="body" sz="quarter" idx="10" hasCustomPrompt="1"/>
          </p:nvPr>
        </p:nvSpPr>
        <p:spPr>
          <a:xfrm>
            <a:off x="5190565" y="547688"/>
            <a:ext cx="3688322" cy="4011380"/>
          </a:xfrm>
          <a:prstGeom prst="rect">
            <a:avLst/>
          </a:prstGeom>
        </p:spPr>
        <p:txBody>
          <a:bodyPr tIns="36000" bIns="36000" anchor="ctr">
            <a:normAutofit/>
          </a:bodyPr>
          <a:lstStyle>
            <a:lvl1pPr marL="0" indent="0" algn="l">
              <a:lnSpc>
                <a:spcPct val="90000"/>
              </a:lnSpc>
              <a:spcBef>
                <a:spcPts val="0"/>
              </a:spcBef>
              <a:buNone/>
              <a:defRPr sz="4400" b="1" i="0" cap="all" spc="200" baseline="0">
                <a:solidFill>
                  <a:schemeClr val="bg1"/>
                </a:solidFill>
                <a:latin typeface="ITC Avant Garde Pro Md" panose="02000503030000020004" pitchFamily="2" charset="77"/>
              </a:defRPr>
            </a:lvl1pPr>
          </a:lstStyle>
          <a:p>
            <a:pPr lvl="0"/>
            <a:r>
              <a:rPr lang="en-US" dirty="0"/>
              <a:t>Divider slide title</a:t>
            </a:r>
          </a:p>
        </p:txBody>
      </p:sp>
    </p:spTree>
    <p:extLst>
      <p:ext uri="{BB962C8B-B14F-4D97-AF65-F5344CB8AC3E}">
        <p14:creationId xmlns:p14="http://schemas.microsoft.com/office/powerpoint/2010/main" val="50043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Effect transition="in" filter="fade">
                                      <p:cBhvr>
                                        <p:cTn id="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tmplLst>
          <p:tmpl lvl="1">
            <p:tnLst>
              <p:par>
                <p:cTn presetID="10" presetClass="entr" presetSubtype="0" fill="hold" nodeType="afterEffect">
                  <p:stCondLst>
                    <p:cond delay="0"/>
                  </p:stCondLst>
                  <p:childTnLst>
                    <p:set>
                      <p:cBhvr>
                        <p:cTn dur="1" fill="hold">
                          <p:stCondLst>
                            <p:cond delay="0"/>
                          </p:stCondLst>
                        </p:cTn>
                        <p:tgtEl>
                          <p:spTgt spid="17"/>
                        </p:tgtEl>
                        <p:attrNameLst>
                          <p:attrName>style.visibility</p:attrName>
                        </p:attrNameLst>
                      </p:cBhvr>
                      <p:to>
                        <p:strVal val="visible"/>
                      </p:to>
                    </p:set>
                    <p:animEffect transition="in" filter="fade">
                      <p:cBhvr>
                        <p:cTn dur="500"/>
                        <p:tgtEl>
                          <p:spTgt spid="17"/>
                        </p:tgtEl>
                      </p:cBhvr>
                    </p:animEffect>
                  </p:childTnLst>
                </p:cTn>
              </p:par>
            </p:tnLst>
          </p:tmpl>
        </p:tmplLst>
      </p:bldP>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ntent with Photo">
    <p:spTree>
      <p:nvGrpSpPr>
        <p:cNvPr id="1" name=""/>
        <p:cNvGrpSpPr/>
        <p:nvPr/>
      </p:nvGrpSpPr>
      <p:grpSpPr>
        <a:xfrm>
          <a:off x="0" y="0"/>
          <a:ext cx="0" cy="0"/>
          <a:chOff x="0" y="0"/>
          <a:chExt cx="0" cy="0"/>
        </a:xfrm>
      </p:grpSpPr>
      <p:sp>
        <p:nvSpPr>
          <p:cNvPr id="25" name="Picture Placeholder 24">
            <a:extLst>
              <a:ext uri="{FF2B5EF4-FFF2-40B4-BE49-F238E27FC236}">
                <a16:creationId xmlns:a16="http://schemas.microsoft.com/office/drawing/2014/main" id="{04F07E7E-57DC-1B45-B410-D649AD7739D4}"/>
              </a:ext>
            </a:extLst>
          </p:cNvPr>
          <p:cNvSpPr>
            <a:spLocks noGrp="1"/>
          </p:cNvSpPr>
          <p:nvPr>
            <p:ph type="pic" sz="quarter" idx="20" hasCustomPrompt="1"/>
          </p:nvPr>
        </p:nvSpPr>
        <p:spPr>
          <a:xfrm>
            <a:off x="-1" y="0"/>
            <a:ext cx="4183008" cy="5143500"/>
          </a:xfrm>
          <a:custGeom>
            <a:avLst/>
            <a:gdLst>
              <a:gd name="connsiteX0" fmla="*/ 290557 w 4183008"/>
              <a:gd name="connsiteY0" fmla="*/ 165548 h 5143500"/>
              <a:gd name="connsiteX1" fmla="*/ 290557 w 4183008"/>
              <a:gd name="connsiteY1" fmla="*/ 435837 h 5143500"/>
              <a:gd name="connsiteX2" fmla="*/ 1386999 w 4183008"/>
              <a:gd name="connsiteY2" fmla="*/ 435837 h 5143500"/>
              <a:gd name="connsiteX3" fmla="*/ 1386999 w 4183008"/>
              <a:gd name="connsiteY3" fmla="*/ 165548 h 5143500"/>
              <a:gd name="connsiteX4" fmla="*/ 1 w 4183008"/>
              <a:gd name="connsiteY4" fmla="*/ 165548 h 5143500"/>
              <a:gd name="connsiteX5" fmla="*/ 1 w 4183008"/>
              <a:gd name="connsiteY5" fmla="*/ 435837 h 5143500"/>
              <a:gd name="connsiteX6" fmla="*/ 262852 w 4183008"/>
              <a:gd name="connsiteY6" fmla="*/ 435837 h 5143500"/>
              <a:gd name="connsiteX7" fmla="*/ 262852 w 4183008"/>
              <a:gd name="connsiteY7" fmla="*/ 165548 h 5143500"/>
              <a:gd name="connsiteX8" fmla="*/ 1 w 4183008"/>
              <a:gd name="connsiteY8" fmla="*/ 0 h 5143500"/>
              <a:gd name="connsiteX9" fmla="*/ 3446296 w 4183008"/>
              <a:gd name="connsiteY9" fmla="*/ 0 h 5143500"/>
              <a:gd name="connsiteX10" fmla="*/ 4183008 w 4183008"/>
              <a:gd name="connsiteY10" fmla="*/ 1482203 h 5143500"/>
              <a:gd name="connsiteX11" fmla="*/ 3309007 w 4183008"/>
              <a:gd name="connsiteY11" fmla="*/ 5143500 h 5143500"/>
              <a:gd name="connsiteX12" fmla="*/ 1 w 4183008"/>
              <a:gd name="connsiteY12" fmla="*/ 5143500 h 5143500"/>
              <a:gd name="connsiteX13" fmla="*/ 1 w 4183008"/>
              <a:gd name="connsiteY13" fmla="*/ 735496 h 5143500"/>
              <a:gd name="connsiteX14" fmla="*/ 0 w 4183008"/>
              <a:gd name="connsiteY14" fmla="*/ 735496 h 5143500"/>
              <a:gd name="connsiteX15" fmla="*/ 0 w 4183008"/>
              <a:gd name="connsiteY15" fmla="*/ 66156 h 5143500"/>
              <a:gd name="connsiteX16" fmla="*/ 1 w 4183008"/>
              <a:gd name="connsiteY16" fmla="*/ 66156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183008" h="5143500">
                <a:moveTo>
                  <a:pt x="290557" y="165548"/>
                </a:moveTo>
                <a:lnTo>
                  <a:pt x="290557" y="435837"/>
                </a:lnTo>
                <a:lnTo>
                  <a:pt x="1386999" y="435837"/>
                </a:lnTo>
                <a:lnTo>
                  <a:pt x="1386999" y="165548"/>
                </a:lnTo>
                <a:close/>
                <a:moveTo>
                  <a:pt x="1" y="165548"/>
                </a:moveTo>
                <a:lnTo>
                  <a:pt x="1" y="435837"/>
                </a:lnTo>
                <a:lnTo>
                  <a:pt x="262852" y="435837"/>
                </a:lnTo>
                <a:lnTo>
                  <a:pt x="262852" y="165548"/>
                </a:lnTo>
                <a:close/>
                <a:moveTo>
                  <a:pt x="1" y="0"/>
                </a:moveTo>
                <a:lnTo>
                  <a:pt x="3446296" y="0"/>
                </a:lnTo>
                <a:lnTo>
                  <a:pt x="4183008" y="1482203"/>
                </a:lnTo>
                <a:lnTo>
                  <a:pt x="3309007" y="5143500"/>
                </a:lnTo>
                <a:lnTo>
                  <a:pt x="1" y="5143500"/>
                </a:lnTo>
                <a:lnTo>
                  <a:pt x="1" y="735496"/>
                </a:lnTo>
                <a:lnTo>
                  <a:pt x="0" y="735496"/>
                </a:lnTo>
                <a:lnTo>
                  <a:pt x="0" y="66156"/>
                </a:lnTo>
                <a:lnTo>
                  <a:pt x="1" y="66156"/>
                </a:lnTo>
                <a:close/>
              </a:path>
            </a:pathLst>
          </a:custGeom>
        </p:spPr>
        <p:txBody>
          <a:bodyPr wrap="square">
            <a:noAutofit/>
          </a:bodyPr>
          <a:lstStyle>
            <a:lvl1pPr>
              <a:defRPr/>
            </a:lvl1pPr>
          </a:lstStyle>
          <a:p>
            <a:r>
              <a:rPr lang="en-US" dirty="0"/>
              <a:t>Insert Photo Here</a:t>
            </a:r>
          </a:p>
        </p:txBody>
      </p:sp>
      <p:sp>
        <p:nvSpPr>
          <p:cNvPr id="6" name="Content Placeholder 5">
            <a:extLst>
              <a:ext uri="{FF2B5EF4-FFF2-40B4-BE49-F238E27FC236}">
                <a16:creationId xmlns:a16="http://schemas.microsoft.com/office/drawing/2014/main" id="{2755E64B-635D-0B48-9F76-757BC97CD348}"/>
              </a:ext>
            </a:extLst>
          </p:cNvPr>
          <p:cNvSpPr>
            <a:spLocks noGrp="1"/>
          </p:cNvSpPr>
          <p:nvPr>
            <p:ph sz="quarter" idx="16"/>
          </p:nvPr>
        </p:nvSpPr>
        <p:spPr>
          <a:xfrm>
            <a:off x="4567467" y="1376363"/>
            <a:ext cx="4313501"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reeform 10">
            <a:extLst>
              <a:ext uri="{FF2B5EF4-FFF2-40B4-BE49-F238E27FC236}">
                <a16:creationId xmlns:a16="http://schemas.microsoft.com/office/drawing/2014/main" id="{4E35D140-7F9F-CE4D-9B45-45A63090B0FD}"/>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7" name="Title 6">
            <a:extLst>
              <a:ext uri="{FF2B5EF4-FFF2-40B4-BE49-F238E27FC236}">
                <a16:creationId xmlns:a16="http://schemas.microsoft.com/office/drawing/2014/main" id="{BB71CFE0-EEA4-2C4D-BECB-27055F360133}"/>
              </a:ext>
            </a:extLst>
          </p:cNvPr>
          <p:cNvSpPr>
            <a:spLocks noGrp="1"/>
          </p:cNvSpPr>
          <p:nvPr>
            <p:ph type="title"/>
          </p:nvPr>
        </p:nvSpPr>
        <p:spPr>
          <a:xfrm>
            <a:off x="4567646" y="550030"/>
            <a:ext cx="4313501" cy="702686"/>
          </a:xfrm>
        </p:spPr>
        <p:txBody>
          <a:body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9F6D974-3C56-F04E-A793-8769806BBD12}"/>
              </a:ext>
            </a:extLst>
          </p:cNvPr>
          <p:cNvSpPr>
            <a:spLocks noGrp="1"/>
          </p:cNvSpPr>
          <p:nvPr>
            <p:ph type="ftr" sz="quarter" idx="21"/>
          </p:nvPr>
        </p:nvSpPr>
        <p:spPr>
          <a:xfrm>
            <a:off x="290556" y="4715988"/>
            <a:ext cx="3642052" cy="273844"/>
          </a:xfrm>
        </p:spPr>
        <p:txBody>
          <a:bodyPr/>
          <a:lstStyle/>
          <a:p>
            <a:r>
              <a:rPr lang="en-US" dirty="0"/>
              <a:t>CROWDSTRIKE</a:t>
            </a:r>
          </a:p>
        </p:txBody>
      </p:sp>
      <p:grpSp>
        <p:nvGrpSpPr>
          <p:cNvPr id="26" name="Group 25">
            <a:extLst>
              <a:ext uri="{FF2B5EF4-FFF2-40B4-BE49-F238E27FC236}">
                <a16:creationId xmlns:a16="http://schemas.microsoft.com/office/drawing/2014/main" id="{29048E8F-1894-204F-87AA-F3EE86DC14D0}"/>
              </a:ext>
            </a:extLst>
          </p:cNvPr>
          <p:cNvGrpSpPr/>
          <p:nvPr userDrawn="1"/>
        </p:nvGrpSpPr>
        <p:grpSpPr>
          <a:xfrm>
            <a:off x="0" y="165548"/>
            <a:ext cx="1386998" cy="270289"/>
            <a:chOff x="0" y="165548"/>
            <a:chExt cx="1386998" cy="270289"/>
          </a:xfrm>
        </p:grpSpPr>
        <p:sp>
          <p:nvSpPr>
            <p:cNvPr id="27" name="Rectangle 26">
              <a:extLst>
                <a:ext uri="{FF2B5EF4-FFF2-40B4-BE49-F238E27FC236}">
                  <a16:creationId xmlns:a16="http://schemas.microsoft.com/office/drawing/2014/main" id="{E79B12B3-9E2A-924A-8666-3ED53EAAE7C2}"/>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8" name="Group 27">
              <a:extLst>
                <a:ext uri="{FF2B5EF4-FFF2-40B4-BE49-F238E27FC236}">
                  <a16:creationId xmlns:a16="http://schemas.microsoft.com/office/drawing/2014/main" id="{5594CBB7-8D58-EB4E-B07D-37B88E10E51A}"/>
                </a:ext>
              </a:extLst>
            </p:cNvPr>
            <p:cNvGrpSpPr/>
            <p:nvPr userDrawn="1"/>
          </p:nvGrpSpPr>
          <p:grpSpPr>
            <a:xfrm>
              <a:off x="290556" y="165548"/>
              <a:ext cx="1096442" cy="270289"/>
              <a:chOff x="575009" y="2399353"/>
              <a:chExt cx="2305674" cy="557505"/>
            </a:xfrm>
          </p:grpSpPr>
          <p:sp>
            <p:nvSpPr>
              <p:cNvPr id="29" name="Rectangle 28">
                <a:extLst>
                  <a:ext uri="{FF2B5EF4-FFF2-40B4-BE49-F238E27FC236}">
                    <a16:creationId xmlns:a16="http://schemas.microsoft.com/office/drawing/2014/main" id="{ADB6FA37-4B8F-6B46-B91C-222CA1C6ED77}"/>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30" name="Graphic 29">
                <a:extLst>
                  <a:ext uri="{FF2B5EF4-FFF2-40B4-BE49-F238E27FC236}">
                    <a16:creationId xmlns:a16="http://schemas.microsoft.com/office/drawing/2014/main" id="{2A19E0BB-AB75-2A41-B8CA-5E6773CB574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986668896"/>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Lef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D91C27F-9AAA-B840-AA90-F9B7376A6588}"/>
              </a:ext>
            </a:extLst>
          </p:cNvPr>
          <p:cNvSpPr/>
          <p:nvPr userDrawn="1"/>
        </p:nvSpPr>
        <p:spPr>
          <a:xfrm>
            <a:off x="-1" y="0"/>
            <a:ext cx="456764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0067FC6D-B2C1-DE40-A0E2-CB0A3F8A3407}"/>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12" name="Freeform 11">
            <a:extLst>
              <a:ext uri="{FF2B5EF4-FFF2-40B4-BE49-F238E27FC236}">
                <a16:creationId xmlns:a16="http://schemas.microsoft.com/office/drawing/2014/main" id="{BF3AB176-6570-9C4E-A1D0-961E4DC8E379}"/>
              </a:ext>
            </a:extLst>
          </p:cNvPr>
          <p:cNvSpPr/>
          <p:nvPr userDrawn="1"/>
        </p:nvSpPr>
        <p:spPr>
          <a:xfrm flipV="1">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C3670D8B-FF4A-2D45-AD0A-CD642AE019E7}"/>
              </a:ext>
            </a:extLst>
          </p:cNvPr>
          <p:cNvSpPr>
            <a:spLocks noGrp="1"/>
          </p:cNvSpPr>
          <p:nvPr>
            <p:ph type="title" hasCustomPrompt="1"/>
          </p:nvPr>
        </p:nvSpPr>
        <p:spPr>
          <a:xfrm>
            <a:off x="4560464" y="550030"/>
            <a:ext cx="4320683" cy="702686"/>
          </a:xfrm>
        </p:spPr>
        <p:txBody>
          <a:bodyPr/>
          <a:lstStyle>
            <a:lvl1pPr algn="ctr">
              <a:defRPr/>
            </a:lvl1pPr>
          </a:lstStyle>
          <a:p>
            <a:r>
              <a:rPr lang="en-US" dirty="0"/>
              <a:t>Add title</a:t>
            </a:r>
          </a:p>
        </p:txBody>
      </p:sp>
      <p:sp>
        <p:nvSpPr>
          <p:cNvPr id="21" name="Content Placeholder 4">
            <a:extLst>
              <a:ext uri="{FF2B5EF4-FFF2-40B4-BE49-F238E27FC236}">
                <a16:creationId xmlns:a16="http://schemas.microsoft.com/office/drawing/2014/main" id="{E079E1D9-9D57-7C4B-A0A3-17F4FCA6F625}"/>
              </a:ext>
            </a:extLst>
          </p:cNvPr>
          <p:cNvSpPr>
            <a:spLocks noGrp="1"/>
          </p:cNvSpPr>
          <p:nvPr>
            <p:ph sz="quarter" idx="18"/>
          </p:nvPr>
        </p:nvSpPr>
        <p:spPr>
          <a:xfrm>
            <a:off x="279925" y="682625"/>
            <a:ext cx="2993727" cy="3881438"/>
          </a:xfrm>
        </p:spPr>
        <p:txBody>
          <a:bodyPr anchor="ctr"/>
          <a:lstStyle>
            <a:lvl1pPr marL="0" indent="0" algn="ctr">
              <a:buClr>
                <a:schemeClr val="tx2"/>
              </a:buClr>
              <a:buNone/>
              <a:defRPr>
                <a:solidFill>
                  <a:schemeClr val="tx2"/>
                </a:solidFill>
              </a:defRPr>
            </a:lvl1pPr>
            <a:lvl2pPr algn="ctr">
              <a:buClr>
                <a:schemeClr val="tx2"/>
              </a:buClr>
              <a:defRPr>
                <a:solidFill>
                  <a:schemeClr val="tx2"/>
                </a:solidFill>
              </a:defRPr>
            </a:lvl2pPr>
            <a:lvl3pPr algn="ctr">
              <a:buClr>
                <a:schemeClr val="tx2"/>
              </a:buClr>
              <a:defRPr>
                <a:solidFill>
                  <a:schemeClr val="tx2"/>
                </a:solidFill>
              </a:defRPr>
            </a:lvl3pPr>
            <a:lvl4pPr algn="ctr">
              <a:buClr>
                <a:schemeClr val="tx2"/>
              </a:buClr>
              <a:defRPr>
                <a:solidFill>
                  <a:schemeClr val="tx2"/>
                </a:solidFill>
              </a:defRPr>
            </a:lvl4pPr>
            <a:lvl5pPr algn="ctr">
              <a:buClr>
                <a:schemeClr val="tx2"/>
              </a:buClr>
              <a:defRPr>
                <a:solidFill>
                  <a:schemeClr val="tx2"/>
                </a:solidFill>
              </a:defRPr>
            </a:lvl5pPr>
          </a:lstStyle>
          <a:p>
            <a:pPr lvl="0"/>
            <a:r>
              <a:rPr lang="en-US"/>
              <a:t>Click to edit Master text styles</a:t>
            </a:r>
          </a:p>
        </p:txBody>
      </p:sp>
      <p:sp>
        <p:nvSpPr>
          <p:cNvPr id="27" name="Content Placeholder 5">
            <a:extLst>
              <a:ext uri="{FF2B5EF4-FFF2-40B4-BE49-F238E27FC236}">
                <a16:creationId xmlns:a16="http://schemas.microsoft.com/office/drawing/2014/main" id="{D4CA836F-B96C-1B4E-A012-589194EAC4DE}"/>
              </a:ext>
            </a:extLst>
          </p:cNvPr>
          <p:cNvSpPr>
            <a:spLocks noGrp="1"/>
          </p:cNvSpPr>
          <p:nvPr>
            <p:ph sz="quarter" idx="16"/>
          </p:nvPr>
        </p:nvSpPr>
        <p:spPr>
          <a:xfrm>
            <a:off x="4567646" y="1376363"/>
            <a:ext cx="4311242" cy="318595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lvl1pPr>
              <a:defRPr>
                <a:solidFill>
                  <a:schemeClr val="tx2">
                    <a:lumMod val="50000"/>
                    <a:lumOff val="50000"/>
                  </a:schemeClr>
                </a:solidFill>
              </a:defRPr>
            </a:lvl1pPr>
          </a:lstStyle>
          <a:p>
            <a:r>
              <a:rPr lang="en-US"/>
              <a:t>CROWDSTRIKE</a:t>
            </a:r>
            <a:endParaRPr lang="en-US" dirty="0"/>
          </a:p>
        </p:txBody>
      </p:sp>
      <p:grpSp>
        <p:nvGrpSpPr>
          <p:cNvPr id="14" name="Group 13">
            <a:extLst>
              <a:ext uri="{FF2B5EF4-FFF2-40B4-BE49-F238E27FC236}">
                <a16:creationId xmlns:a16="http://schemas.microsoft.com/office/drawing/2014/main" id="{4D13FA96-22FA-A441-AADD-B89B6C0281C5}"/>
              </a:ext>
            </a:extLst>
          </p:cNvPr>
          <p:cNvGrpSpPr/>
          <p:nvPr userDrawn="1"/>
        </p:nvGrpSpPr>
        <p:grpSpPr>
          <a:xfrm>
            <a:off x="0" y="165548"/>
            <a:ext cx="1386998" cy="270289"/>
            <a:chOff x="0" y="165548"/>
            <a:chExt cx="1386998" cy="270289"/>
          </a:xfrm>
        </p:grpSpPr>
        <p:sp>
          <p:nvSpPr>
            <p:cNvPr id="15" name="Rectangle 14">
              <a:extLst>
                <a:ext uri="{FF2B5EF4-FFF2-40B4-BE49-F238E27FC236}">
                  <a16:creationId xmlns:a16="http://schemas.microsoft.com/office/drawing/2014/main" id="{BEBBC96F-69A9-0A4E-B391-70942DA49AC4}"/>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2" name="Group 21">
              <a:extLst>
                <a:ext uri="{FF2B5EF4-FFF2-40B4-BE49-F238E27FC236}">
                  <a16:creationId xmlns:a16="http://schemas.microsoft.com/office/drawing/2014/main" id="{F62F6120-7C51-604C-9BA5-58BBB9F8BDC7}"/>
                </a:ext>
              </a:extLst>
            </p:cNvPr>
            <p:cNvGrpSpPr/>
            <p:nvPr userDrawn="1"/>
          </p:nvGrpSpPr>
          <p:grpSpPr>
            <a:xfrm>
              <a:off x="290556" y="165548"/>
              <a:ext cx="1096442" cy="270289"/>
              <a:chOff x="575009" y="2399353"/>
              <a:chExt cx="2305674" cy="557505"/>
            </a:xfrm>
          </p:grpSpPr>
          <p:sp>
            <p:nvSpPr>
              <p:cNvPr id="23" name="Rectangle 22">
                <a:extLst>
                  <a:ext uri="{FF2B5EF4-FFF2-40B4-BE49-F238E27FC236}">
                    <a16:creationId xmlns:a16="http://schemas.microsoft.com/office/drawing/2014/main" id="{414D426A-37AC-5A4C-98A1-27A31C092224}"/>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4" name="Graphic 23">
                <a:extLst>
                  <a:ext uri="{FF2B5EF4-FFF2-40B4-BE49-F238E27FC236}">
                    <a16:creationId xmlns:a16="http://schemas.microsoft.com/office/drawing/2014/main" id="{7FB1C5CF-0823-C74D-BF3B-E5B3F363A0C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19253043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and Highlight Content Right">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7E7943CC-A918-D449-9307-C8CAA72C6F21}"/>
              </a:ext>
            </a:extLst>
          </p:cNvPr>
          <p:cNvGrpSpPr/>
          <p:nvPr userDrawn="1"/>
        </p:nvGrpSpPr>
        <p:grpSpPr>
          <a:xfrm flipH="1">
            <a:off x="4054876" y="0"/>
            <a:ext cx="5089123" cy="5146003"/>
            <a:chOff x="0" y="0"/>
            <a:chExt cx="5089123" cy="5146003"/>
          </a:xfrm>
        </p:grpSpPr>
        <p:sp>
          <p:nvSpPr>
            <p:cNvPr id="12" name="Rectangle 11">
              <a:extLst>
                <a:ext uri="{FF2B5EF4-FFF2-40B4-BE49-F238E27FC236}">
                  <a16:creationId xmlns:a16="http://schemas.microsoft.com/office/drawing/2014/main" id="{6E20E6E7-2BAE-8341-A2B5-F3A4B72CADD9}"/>
                </a:ext>
              </a:extLst>
            </p:cNvPr>
            <p:cNvSpPr/>
            <p:nvPr userDrawn="1"/>
          </p:nvSpPr>
          <p:spPr>
            <a:xfrm>
              <a:off x="0" y="0"/>
              <a:ext cx="4567647" cy="5143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4F957355-6321-3542-A769-5B21CA223749}"/>
                </a:ext>
              </a:extLst>
            </p:cNvPr>
            <p:cNvSpPr/>
            <p:nvPr userDrawn="1"/>
          </p:nvSpPr>
          <p:spPr>
            <a:xfrm>
              <a:off x="3308408" y="0"/>
              <a:ext cx="1780715" cy="5146003"/>
            </a:xfrm>
            <a:custGeom>
              <a:avLst/>
              <a:gdLst>
                <a:gd name="connsiteX0" fmla="*/ 51516 w 2962141"/>
                <a:gd name="connsiteY0" fmla="*/ 25758 h 5190186"/>
                <a:gd name="connsiteX1" fmla="*/ 2962141 w 2962141"/>
                <a:gd name="connsiteY1" fmla="*/ 25758 h 5190186"/>
                <a:gd name="connsiteX2" fmla="*/ 2962141 w 2962141"/>
                <a:gd name="connsiteY2" fmla="*/ 5190186 h 5190186"/>
                <a:gd name="connsiteX3" fmla="*/ 276896 w 2962141"/>
                <a:gd name="connsiteY3" fmla="*/ 5190186 h 5190186"/>
                <a:gd name="connsiteX4" fmla="*/ 1481070 w 2962141"/>
                <a:gd name="connsiteY4" fmla="*/ 3986012 h 5190186"/>
                <a:gd name="connsiteX5" fmla="*/ 1481070 w 2962141"/>
                <a:gd name="connsiteY5" fmla="*/ 3702676 h 5190186"/>
                <a:gd name="connsiteX6" fmla="*/ 0 w 2962141"/>
                <a:gd name="connsiteY6" fmla="*/ 0 h 5190186"/>
                <a:gd name="connsiteX7" fmla="*/ 51516 w 2962141"/>
                <a:gd name="connsiteY7" fmla="*/ 25758 h 5190186"/>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960254 h 5164428"/>
                <a:gd name="connsiteX5" fmla="*/ 1429554 w 2910625"/>
                <a:gd name="connsiteY5" fmla="*/ 3676918 h 5164428"/>
                <a:gd name="connsiteX6" fmla="*/ 0 w 2910625"/>
                <a:gd name="connsiteY6" fmla="*/ 0 h 5164428"/>
                <a:gd name="connsiteX0" fmla="*/ 0 w 2910625"/>
                <a:gd name="connsiteY0" fmla="*/ 0 h 5164428"/>
                <a:gd name="connsiteX1" fmla="*/ 2910625 w 2910625"/>
                <a:gd name="connsiteY1" fmla="*/ 0 h 5164428"/>
                <a:gd name="connsiteX2" fmla="*/ 2910625 w 2910625"/>
                <a:gd name="connsiteY2" fmla="*/ 5164428 h 5164428"/>
                <a:gd name="connsiteX3" fmla="*/ 225380 w 2910625"/>
                <a:gd name="connsiteY3" fmla="*/ 5164428 h 5164428"/>
                <a:gd name="connsiteX4" fmla="*/ 1429554 w 2910625"/>
                <a:gd name="connsiteY4" fmla="*/ 3676918 h 5164428"/>
                <a:gd name="connsiteX5" fmla="*/ 0 w 2910625"/>
                <a:gd name="connsiteY5" fmla="*/ 0 h 51644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10625" h="5164428">
                  <a:moveTo>
                    <a:pt x="0" y="0"/>
                  </a:moveTo>
                  <a:lnTo>
                    <a:pt x="2910625" y="0"/>
                  </a:lnTo>
                  <a:lnTo>
                    <a:pt x="2910625" y="5164428"/>
                  </a:lnTo>
                  <a:lnTo>
                    <a:pt x="225380" y="5164428"/>
                  </a:lnTo>
                  <a:lnTo>
                    <a:pt x="1429554" y="3676918"/>
                  </a:lnTo>
                  <a:lnTo>
                    <a:pt x="0" y="0"/>
                  </a:ln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 name="Footer Placeholder 7">
            <a:extLst>
              <a:ext uri="{FF2B5EF4-FFF2-40B4-BE49-F238E27FC236}">
                <a16:creationId xmlns:a16="http://schemas.microsoft.com/office/drawing/2014/main" id="{4B3B7E32-8873-AA4F-93B0-1F1DBAAF0200}"/>
              </a:ext>
            </a:extLst>
          </p:cNvPr>
          <p:cNvSpPr>
            <a:spLocks noGrp="1"/>
          </p:cNvSpPr>
          <p:nvPr>
            <p:ph type="ftr" sz="quarter" idx="14"/>
          </p:nvPr>
        </p:nvSpPr>
        <p:spPr/>
        <p:txBody>
          <a:bodyPr/>
          <a:lstStyle/>
          <a:p>
            <a:r>
              <a:rPr lang="en-US"/>
              <a:t>CROWDSTRIKE</a:t>
            </a:r>
            <a:endParaRPr lang="en-US" dirty="0"/>
          </a:p>
        </p:txBody>
      </p:sp>
      <p:sp>
        <p:nvSpPr>
          <p:cNvPr id="6" name="Content Placeholder 4">
            <a:extLst>
              <a:ext uri="{FF2B5EF4-FFF2-40B4-BE49-F238E27FC236}">
                <a16:creationId xmlns:a16="http://schemas.microsoft.com/office/drawing/2014/main" id="{F6BAD29F-7079-D346-A70D-182562DBB8DE}"/>
              </a:ext>
            </a:extLst>
          </p:cNvPr>
          <p:cNvSpPr>
            <a:spLocks noGrp="1"/>
          </p:cNvSpPr>
          <p:nvPr>
            <p:ph sz="quarter" idx="16"/>
          </p:nvPr>
        </p:nvSpPr>
        <p:spPr>
          <a:xfrm>
            <a:off x="290556" y="1376363"/>
            <a:ext cx="4298950" cy="318769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Freeform 19">
            <a:extLst>
              <a:ext uri="{FF2B5EF4-FFF2-40B4-BE49-F238E27FC236}">
                <a16:creationId xmlns:a16="http://schemas.microsoft.com/office/drawing/2014/main" id="{B19AC87D-7E41-6A4E-BB69-27656D28C514}"/>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pPr lvl="0"/>
            <a:endParaRPr lang="en-US"/>
          </a:p>
        </p:txBody>
      </p:sp>
      <p:sp>
        <p:nvSpPr>
          <p:cNvPr id="2" name="Title 1">
            <a:extLst>
              <a:ext uri="{FF2B5EF4-FFF2-40B4-BE49-F238E27FC236}">
                <a16:creationId xmlns:a16="http://schemas.microsoft.com/office/drawing/2014/main" id="{7EABC7DA-3B08-C548-85DA-BF5553442C85}"/>
              </a:ext>
            </a:extLst>
          </p:cNvPr>
          <p:cNvSpPr>
            <a:spLocks noGrp="1"/>
          </p:cNvSpPr>
          <p:nvPr>
            <p:ph type="title"/>
          </p:nvPr>
        </p:nvSpPr>
        <p:spPr>
          <a:xfrm>
            <a:off x="290556" y="550030"/>
            <a:ext cx="4298951" cy="702686"/>
          </a:xfrm>
        </p:spPr>
        <p:txBody>
          <a:bodyPr/>
          <a:lstStyle>
            <a:lvl1pPr algn="ctr">
              <a:defRPr/>
            </a:lvl1pPr>
          </a:lstStyle>
          <a:p>
            <a:r>
              <a:rPr lang="en-US"/>
              <a:t>Click to edit Master title style</a:t>
            </a:r>
            <a:endParaRPr lang="en-US" dirty="0"/>
          </a:p>
        </p:txBody>
      </p:sp>
      <p:sp>
        <p:nvSpPr>
          <p:cNvPr id="5" name="Content Placeholder 4">
            <a:extLst>
              <a:ext uri="{FF2B5EF4-FFF2-40B4-BE49-F238E27FC236}">
                <a16:creationId xmlns:a16="http://schemas.microsoft.com/office/drawing/2014/main" id="{38CAEA66-C159-8241-98C3-8C32990F1F28}"/>
              </a:ext>
            </a:extLst>
          </p:cNvPr>
          <p:cNvSpPr>
            <a:spLocks noGrp="1"/>
          </p:cNvSpPr>
          <p:nvPr>
            <p:ph sz="quarter" idx="18"/>
          </p:nvPr>
        </p:nvSpPr>
        <p:spPr>
          <a:xfrm>
            <a:off x="5885160" y="682625"/>
            <a:ext cx="2993727" cy="3881438"/>
          </a:xfrm>
        </p:spPr>
        <p:txBody>
          <a:bodyPr anchor="ctr"/>
          <a:lstStyle>
            <a:lvl1pPr marL="0" indent="0" algn="ctr">
              <a:buClr>
                <a:schemeClr val="tx2"/>
              </a:buClr>
              <a:buNone/>
              <a:defRPr>
                <a:solidFill>
                  <a:schemeClr val="tx2"/>
                </a:solidFill>
              </a:defRPr>
            </a:lvl1pPr>
            <a:lvl2pPr>
              <a:buClr>
                <a:schemeClr val="tx2"/>
              </a:buClr>
              <a:defRPr>
                <a:solidFill>
                  <a:schemeClr val="tx2"/>
                </a:solidFill>
              </a:defRPr>
            </a:lvl2pPr>
            <a:lvl3pPr>
              <a:buClr>
                <a:schemeClr val="tx2"/>
              </a:buClr>
              <a:defRPr>
                <a:solidFill>
                  <a:schemeClr val="tx2"/>
                </a:solidFill>
              </a:defRPr>
            </a:lvl3pPr>
            <a:lvl4pPr>
              <a:buClr>
                <a:schemeClr val="tx2"/>
              </a:buClr>
              <a:defRPr>
                <a:solidFill>
                  <a:schemeClr val="tx2"/>
                </a:solidFill>
              </a:defRPr>
            </a:lvl4pPr>
            <a:lvl5pPr>
              <a:buClr>
                <a:schemeClr val="tx2"/>
              </a:buClr>
              <a:defRPr>
                <a:solidFill>
                  <a:schemeClr val="tx2"/>
                </a:solidFill>
              </a:defRPr>
            </a:lvl5pPr>
          </a:lstStyle>
          <a:p>
            <a:pPr lvl="0"/>
            <a:r>
              <a:rPr lang="en-US"/>
              <a:t>Click to edit Master text styles</a:t>
            </a:r>
          </a:p>
        </p:txBody>
      </p:sp>
      <p:grpSp>
        <p:nvGrpSpPr>
          <p:cNvPr id="15" name="Group 14">
            <a:extLst>
              <a:ext uri="{FF2B5EF4-FFF2-40B4-BE49-F238E27FC236}">
                <a16:creationId xmlns:a16="http://schemas.microsoft.com/office/drawing/2014/main" id="{0739C46A-0D57-AE4E-97FF-DBF59A36D5D2}"/>
              </a:ext>
            </a:extLst>
          </p:cNvPr>
          <p:cNvGrpSpPr/>
          <p:nvPr userDrawn="1"/>
        </p:nvGrpSpPr>
        <p:grpSpPr>
          <a:xfrm>
            <a:off x="0" y="165548"/>
            <a:ext cx="1386998" cy="270289"/>
            <a:chOff x="0" y="165548"/>
            <a:chExt cx="1386998" cy="270289"/>
          </a:xfrm>
        </p:grpSpPr>
        <p:sp>
          <p:nvSpPr>
            <p:cNvPr id="16" name="Rectangle 15">
              <a:extLst>
                <a:ext uri="{FF2B5EF4-FFF2-40B4-BE49-F238E27FC236}">
                  <a16:creationId xmlns:a16="http://schemas.microsoft.com/office/drawing/2014/main" id="{39EA4D46-0A48-034B-9BEA-EA32C866B1BC}"/>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3" name="Group 22">
              <a:extLst>
                <a:ext uri="{FF2B5EF4-FFF2-40B4-BE49-F238E27FC236}">
                  <a16:creationId xmlns:a16="http://schemas.microsoft.com/office/drawing/2014/main" id="{73598E1E-41CC-134A-8E1B-370368708DF3}"/>
                </a:ext>
              </a:extLst>
            </p:cNvPr>
            <p:cNvGrpSpPr/>
            <p:nvPr userDrawn="1"/>
          </p:nvGrpSpPr>
          <p:grpSpPr>
            <a:xfrm>
              <a:off x="290556" y="165548"/>
              <a:ext cx="1096442" cy="270289"/>
              <a:chOff x="575009" y="2399353"/>
              <a:chExt cx="2305674" cy="557505"/>
            </a:xfrm>
          </p:grpSpPr>
          <p:sp>
            <p:nvSpPr>
              <p:cNvPr id="24" name="Rectangle 23">
                <a:extLst>
                  <a:ext uri="{FF2B5EF4-FFF2-40B4-BE49-F238E27FC236}">
                    <a16:creationId xmlns:a16="http://schemas.microsoft.com/office/drawing/2014/main" id="{9269A208-B8F7-FC44-8D28-9D1C636CF7F5}"/>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5" name="Graphic 24">
                <a:extLst>
                  <a:ext uri="{FF2B5EF4-FFF2-40B4-BE49-F238E27FC236}">
                    <a16:creationId xmlns:a16="http://schemas.microsoft.com/office/drawing/2014/main" id="{05725687-3935-754A-8C41-F899923D65D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2819565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jp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3.sv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3" Type="http://schemas.openxmlformats.org/officeDocument/2006/relationships/slideLayout" Target="../slideLayouts/slideLayout27.xml"/><Relationship Id="rId21" Type="http://schemas.openxmlformats.org/officeDocument/2006/relationships/image" Target="../media/image15.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image" Target="../media/image3.svg"/><Relationship Id="rId10" Type="http://schemas.openxmlformats.org/officeDocument/2006/relationships/slideLayout" Target="../slideLayouts/slideLayout34.xml"/><Relationship Id="rId19" Type="http://schemas.openxmlformats.org/officeDocument/2006/relationships/slideLayout" Target="../slideLayouts/slideLayout43.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18" Type="http://schemas.openxmlformats.org/officeDocument/2006/relationships/slideLayout" Target="../slideLayouts/slideLayout61.xml"/><Relationship Id="rId3" Type="http://schemas.openxmlformats.org/officeDocument/2006/relationships/slideLayout" Target="../slideLayouts/slideLayout46.xml"/><Relationship Id="rId21" Type="http://schemas.openxmlformats.org/officeDocument/2006/relationships/image" Target="../media/image1.jpg"/><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theme" Target="../theme/theme3.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10" Type="http://schemas.openxmlformats.org/officeDocument/2006/relationships/slideLayout" Target="../slideLayouts/slideLayout53.xml"/><Relationship Id="rId19" Type="http://schemas.openxmlformats.org/officeDocument/2006/relationships/slideLayout" Target="../slideLayouts/slideLayout62.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image" Target="../media/image19.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BB8034E-A55D-0B41-B37A-9F7801ACC560}"/>
              </a:ext>
            </a:extLst>
          </p:cNvPr>
          <p:cNvPicPr>
            <a:picLocks noChangeAspect="1"/>
          </p:cNvPicPr>
          <p:nvPr userDrawn="1"/>
        </p:nvPicPr>
        <p:blipFill>
          <a:blip r:embed="rId26"/>
          <a:stretch>
            <a:fillRect/>
          </a:stretch>
        </p:blipFill>
        <p:spPr>
          <a:xfrm>
            <a:off x="0" y="457"/>
            <a:ext cx="9144000" cy="5142586"/>
          </a:xfrm>
          <a:prstGeom prst="rect">
            <a:avLst/>
          </a:prstGeom>
        </p:spPr>
      </p:pic>
      <p:sp>
        <p:nvSpPr>
          <p:cNvPr id="2" name="Title Placeholder 1"/>
          <p:cNvSpPr>
            <a:spLocks noGrp="1"/>
          </p:cNvSpPr>
          <p:nvPr>
            <p:ph type="title"/>
          </p:nvPr>
        </p:nvSpPr>
        <p:spPr>
          <a:xfrm>
            <a:off x="290556" y="550030"/>
            <a:ext cx="8590591" cy="702686"/>
          </a:xfrm>
          <a:prstGeom prst="rect">
            <a:avLst/>
          </a:prstGeom>
        </p:spPr>
        <p:txBody>
          <a:bodyPr vert="horz" lIns="91440" tIns="45720" rIns="91440" bIns="45720" rtlCol="0" anchor="t">
            <a:normAutofit/>
          </a:bodyPr>
          <a:lstStyle/>
          <a:p>
            <a:endParaRPr lang="en-US" dirty="0"/>
          </a:p>
        </p:txBody>
      </p:sp>
      <p:sp>
        <p:nvSpPr>
          <p:cNvPr id="5" name="Footer Placeholder 4"/>
          <p:cNvSpPr>
            <a:spLocks noGrp="1"/>
          </p:cNvSpPr>
          <p:nvPr>
            <p:ph type="ftr" sz="quarter" idx="3"/>
          </p:nvPr>
        </p:nvSpPr>
        <p:spPr>
          <a:xfrm>
            <a:off x="290556" y="4715988"/>
            <a:ext cx="8097606" cy="273844"/>
          </a:xfrm>
          <a:prstGeom prst="rect">
            <a:avLst/>
          </a:prstGeom>
        </p:spPr>
        <p:txBody>
          <a:bodyPr vert="horz" lIns="90000" tIns="45720" rIns="91440" bIns="45720" rtlCol="0" anchor="b"/>
          <a:lstStyle>
            <a:lvl1pPr marL="0" marR="0" indent="0" algn="l" defTabSz="457200" rtl="0" eaLnBrk="1" fontAlgn="auto" latinLnBrk="0" hangingPunct="1">
              <a:lnSpc>
                <a:spcPct val="100000"/>
              </a:lnSpc>
              <a:spcBef>
                <a:spcPts val="0"/>
              </a:spcBef>
              <a:spcAft>
                <a:spcPts val="0"/>
              </a:spcAft>
              <a:buClrTx/>
              <a:buSzTx/>
              <a:buFontTx/>
              <a:buNone/>
              <a:tabLst/>
              <a:defRPr sz="600" b="1" i="0" cap="all" baseline="0">
                <a:solidFill>
                  <a:schemeClr val="bg1"/>
                </a:solidFill>
                <a:latin typeface="Karla" pitchFamily="2" charset="0"/>
                <a:ea typeface="Karla" pitchFamily="2" charset="0"/>
                <a:cs typeface="Karla" pitchFamily="2" charset="0"/>
              </a:defRPr>
            </a:lvl1pPr>
          </a:lstStyle>
          <a:p>
            <a:r>
              <a:rPr lang="en-US"/>
              <a:t>CROWDSTRIKE</a:t>
            </a:r>
            <a:endParaRPr lang="en-US" dirty="0"/>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290556" y="1376541"/>
            <a:ext cx="8590589" cy="31768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8">
            <a:extLst>
              <a:ext uri="{FF2B5EF4-FFF2-40B4-BE49-F238E27FC236}">
                <a16:creationId xmlns:a16="http://schemas.microsoft.com/office/drawing/2014/main" id="{2B8AB323-41BA-C245-9583-2AA028F5A553}"/>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3" name="Group 2">
            <a:extLst>
              <a:ext uri="{FF2B5EF4-FFF2-40B4-BE49-F238E27FC236}">
                <a16:creationId xmlns:a16="http://schemas.microsoft.com/office/drawing/2014/main" id="{03BF1776-1CFA-4641-A3BB-D25105842B91}"/>
              </a:ext>
            </a:extLst>
          </p:cNvPr>
          <p:cNvGrpSpPr/>
          <p:nvPr userDrawn="1"/>
        </p:nvGrpSpPr>
        <p:grpSpPr>
          <a:xfrm>
            <a:off x="0" y="165548"/>
            <a:ext cx="1386998" cy="270289"/>
            <a:chOff x="0" y="165548"/>
            <a:chExt cx="1386998" cy="270289"/>
          </a:xfrm>
        </p:grpSpPr>
        <p:sp>
          <p:nvSpPr>
            <p:cNvPr id="26" name="Rectangle 25">
              <a:extLst>
                <a:ext uri="{FF2B5EF4-FFF2-40B4-BE49-F238E27FC236}">
                  <a16:creationId xmlns:a16="http://schemas.microsoft.com/office/drawing/2014/main" id="{DFDB7989-9B45-3A4D-9626-08BE3204BEB6}"/>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9" name="Group 18">
              <a:extLst>
                <a:ext uri="{FF2B5EF4-FFF2-40B4-BE49-F238E27FC236}">
                  <a16:creationId xmlns:a16="http://schemas.microsoft.com/office/drawing/2014/main" id="{2718928B-563D-7443-B3BC-0846138178A4}"/>
                </a:ext>
              </a:extLst>
            </p:cNvPr>
            <p:cNvGrpSpPr/>
            <p:nvPr userDrawn="1"/>
          </p:nvGrpSpPr>
          <p:grpSpPr>
            <a:xfrm>
              <a:off x="290556" y="165548"/>
              <a:ext cx="1096442" cy="270289"/>
              <a:chOff x="575009" y="2399353"/>
              <a:chExt cx="2305674" cy="557505"/>
            </a:xfrm>
          </p:grpSpPr>
          <p:sp>
            <p:nvSpPr>
              <p:cNvPr id="20" name="Rectangle 19">
                <a:extLst>
                  <a:ext uri="{FF2B5EF4-FFF2-40B4-BE49-F238E27FC236}">
                    <a16:creationId xmlns:a16="http://schemas.microsoft.com/office/drawing/2014/main" id="{09ACDFDA-62B2-974C-ABD1-6CB33FB1B232}"/>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21" name="Graphic 20">
                <a:extLst>
                  <a:ext uri="{FF2B5EF4-FFF2-40B4-BE49-F238E27FC236}">
                    <a16:creationId xmlns:a16="http://schemas.microsoft.com/office/drawing/2014/main" id="{E1270FD7-5F08-E340-B0A9-683062108C8F}"/>
                  </a:ext>
                </a:extLst>
              </p:cNvPr>
              <p:cNvPicPr>
                <a:picLocks noChangeAspect="1"/>
              </p:cNvPicPr>
              <p:nvPr userDrawn="1"/>
            </p:nvPicPr>
            <p:blipFill>
              <a:blip r:embed="rId27">
                <a:extLst>
                  <a:ext uri="{96DAC541-7B7A-43D3-8B79-37D633B846F1}">
                    <asvg:svgBlip xmlns:asvg="http://schemas.microsoft.com/office/drawing/2016/SVG/main" r:embed="rId28"/>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2005796989"/>
      </p:ext>
    </p:extLst>
  </p:cSld>
  <p:clrMap bg1="lt1" tx1="dk1" bg2="lt2" tx2="dk2" accent1="accent1" accent2="accent2" accent3="accent3" accent4="accent4" accent5="accent5" accent6="accent6" hlink="hlink" folHlink="folHlink"/>
  <p:sldLayoutIdLst>
    <p:sldLayoutId id="2147483828" r:id="rId1"/>
    <p:sldLayoutId id="2147483831" r:id="rId2"/>
    <p:sldLayoutId id="2147483813" r:id="rId3"/>
    <p:sldLayoutId id="2147483792" r:id="rId4"/>
    <p:sldLayoutId id="2147483785" r:id="rId5"/>
    <p:sldLayoutId id="2147483786" r:id="rId6"/>
    <p:sldLayoutId id="2147483791" r:id="rId7"/>
    <p:sldLayoutId id="2147483826" r:id="rId8"/>
    <p:sldLayoutId id="2147483827" r:id="rId9"/>
    <p:sldLayoutId id="2147483794" r:id="rId10"/>
    <p:sldLayoutId id="2147483815" r:id="rId11"/>
    <p:sldLayoutId id="2147483814" r:id="rId12"/>
    <p:sldLayoutId id="2147483776" r:id="rId13"/>
    <p:sldLayoutId id="2147483833" r:id="rId14"/>
    <p:sldLayoutId id="2147483832" r:id="rId15"/>
    <p:sldLayoutId id="2147483834" r:id="rId16"/>
    <p:sldLayoutId id="2147483821" r:id="rId17"/>
    <p:sldLayoutId id="2147483818" r:id="rId18"/>
    <p:sldLayoutId id="2147483817" r:id="rId19"/>
    <p:sldLayoutId id="2147483877" r:id="rId20"/>
    <p:sldLayoutId id="2147483878" r:id="rId21"/>
    <p:sldLayoutId id="2147483879" r:id="rId22"/>
    <p:sldLayoutId id="2147483882" r:id="rId23"/>
    <p:sldLayoutId id="2147483883" r:id="rId24"/>
  </p:sldLayoutIdLst>
  <p:hf sldNum="0" hdr="0" dt="0"/>
  <p:txStyles>
    <p:titleStyle>
      <a:lvl1pPr algn="ctr" defTabSz="457200" rtl="0" eaLnBrk="1" latinLnBrk="0" hangingPunct="1">
        <a:spcBef>
          <a:spcPct val="0"/>
        </a:spcBef>
        <a:buNone/>
        <a:defRPr sz="18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p:titleStyle>
    <p:bodyStyle>
      <a:lvl1pPr marL="180975" indent="-180975" algn="l" defTabSz="457200" rtl="0" eaLnBrk="1" latinLnBrk="0" hangingPunct="1">
        <a:lnSpc>
          <a:spcPct val="95000"/>
        </a:lnSpc>
        <a:spcBef>
          <a:spcPts val="800"/>
        </a:spcBef>
        <a:spcAft>
          <a:spcPts val="0"/>
        </a:spcAft>
        <a:buClr>
          <a:schemeClr val="bg1"/>
        </a:buClr>
        <a:buFont typeface="Wingdings" charset="2"/>
        <a:buChar char="§"/>
        <a:tabLst/>
        <a:defRPr sz="1600" b="0" i="0" kern="1200" spc="-20">
          <a:solidFill>
            <a:schemeClr val="bg1"/>
          </a:solidFill>
          <a:latin typeface="Karla" charset="0"/>
          <a:ea typeface="Karla" charset="0"/>
          <a:cs typeface="Karla" charset="0"/>
        </a:defRPr>
      </a:lvl1pPr>
      <a:lvl2pPr marL="361950" indent="-166688" algn="l" defTabSz="457200" rtl="0" eaLnBrk="1" latinLnBrk="0" hangingPunct="1">
        <a:lnSpc>
          <a:spcPct val="95000"/>
        </a:lnSpc>
        <a:spcBef>
          <a:spcPts val="800"/>
        </a:spcBef>
        <a:spcAft>
          <a:spcPts val="0"/>
        </a:spcAft>
        <a:buClr>
          <a:schemeClr val="bg1"/>
        </a:buClr>
        <a:buFont typeface="Wingdings" charset="2"/>
        <a:buChar char="§"/>
        <a:tabLst/>
        <a:defRPr sz="1400" kern="1200" spc="-20">
          <a:solidFill>
            <a:schemeClr val="bg1"/>
          </a:solidFill>
          <a:latin typeface="Karla" charset="0"/>
          <a:ea typeface="Karla" charset="0"/>
          <a:cs typeface="Karla" charset="0"/>
        </a:defRPr>
      </a:lvl2pPr>
      <a:lvl3pPr marL="492125"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3pPr>
      <a:lvl4pPr marL="668338"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4pPr>
      <a:lvl5pPr marL="803275" indent="-138113" algn="l" defTabSz="457200" rtl="0" eaLnBrk="1" latinLnBrk="0" hangingPunct="1">
        <a:lnSpc>
          <a:spcPct val="95000"/>
        </a:lnSpc>
        <a:spcBef>
          <a:spcPts val="800"/>
        </a:spcBef>
        <a:spcAft>
          <a:spcPts val="0"/>
        </a:spcAft>
        <a:buClr>
          <a:schemeClr val="bg1"/>
        </a:buClr>
        <a:buFont typeface="Wingdings" charset="2"/>
        <a:buChar char="§"/>
        <a:tabLst/>
        <a:defRPr sz="1200" kern="1200" spc="-20" baseline="0">
          <a:solidFill>
            <a:schemeClr val="bg1"/>
          </a:solidFill>
          <a:latin typeface="Karla" charset="0"/>
          <a:ea typeface="Karla" charset="0"/>
          <a:cs typeface="Karl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userDrawn="1">
          <p15:clr>
            <a:srgbClr val="F26B43"/>
          </p15:clr>
        </p15:guide>
        <p15:guide id="5" pos="5593" userDrawn="1">
          <p15:clr>
            <a:srgbClr val="F26B43"/>
          </p15:clr>
        </p15:guide>
        <p15:guide id="6" orient="horz" pos="2875">
          <p15:clr>
            <a:srgbClr val="F26B43"/>
          </p15:clr>
        </p15:guide>
        <p15:guide id="7" pos="172" userDrawn="1">
          <p15:clr>
            <a:srgbClr val="F26B43"/>
          </p15:clr>
        </p15:guide>
        <p15:guide id="9" orient="horz" pos="797" userDrawn="1">
          <p15:clr>
            <a:srgbClr val="F26B43"/>
          </p15:clr>
        </p15:guide>
        <p15:guide id="10" orient="horz" pos="345"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BB8034E-A55D-0B41-B37A-9F7801ACC560}"/>
              </a:ext>
            </a:extLst>
          </p:cNvPr>
          <p:cNvPicPr>
            <a:picLocks noChangeAspect="1"/>
          </p:cNvPicPr>
          <p:nvPr userDrawn="1"/>
        </p:nvPicPr>
        <p:blipFill>
          <a:blip r:embed="rId21"/>
          <a:srcRect/>
          <a:stretch/>
        </p:blipFill>
        <p:spPr>
          <a:xfrm>
            <a:off x="0" y="2286"/>
            <a:ext cx="9144000" cy="5138928"/>
          </a:xfrm>
          <a:prstGeom prst="rect">
            <a:avLst/>
          </a:prstGeom>
        </p:spPr>
      </p:pic>
      <p:sp>
        <p:nvSpPr>
          <p:cNvPr id="2" name="Title Placeholder 1"/>
          <p:cNvSpPr>
            <a:spLocks noGrp="1"/>
          </p:cNvSpPr>
          <p:nvPr>
            <p:ph type="title"/>
          </p:nvPr>
        </p:nvSpPr>
        <p:spPr>
          <a:xfrm>
            <a:off x="290556" y="550030"/>
            <a:ext cx="8590591" cy="702686"/>
          </a:xfrm>
          <a:prstGeom prst="rect">
            <a:avLst/>
          </a:prstGeom>
        </p:spPr>
        <p:txBody>
          <a:bodyPr vert="horz" lIns="91440" tIns="45720" rIns="91440" bIns="45720" rtlCol="0" anchor="t">
            <a:normAutofit/>
          </a:bodyPr>
          <a:lstStyle/>
          <a:p>
            <a:endParaRPr lang="en-US" dirty="0"/>
          </a:p>
        </p:txBody>
      </p:sp>
      <p:sp>
        <p:nvSpPr>
          <p:cNvPr id="5" name="Footer Placeholder 4"/>
          <p:cNvSpPr>
            <a:spLocks noGrp="1"/>
          </p:cNvSpPr>
          <p:nvPr>
            <p:ph type="ftr" sz="quarter" idx="3"/>
          </p:nvPr>
        </p:nvSpPr>
        <p:spPr>
          <a:xfrm>
            <a:off x="290556" y="4715988"/>
            <a:ext cx="8097606" cy="273844"/>
          </a:xfrm>
          <a:prstGeom prst="rect">
            <a:avLst/>
          </a:prstGeom>
        </p:spPr>
        <p:txBody>
          <a:bodyPr vert="horz" lIns="90000" tIns="45720" rIns="91440" bIns="45720" rtlCol="0" anchor="b"/>
          <a:lstStyle>
            <a:lvl1pPr marL="0" marR="0" indent="0" algn="l" defTabSz="457200" rtl="0" eaLnBrk="1" fontAlgn="auto" latinLnBrk="0" hangingPunct="1">
              <a:lnSpc>
                <a:spcPct val="100000"/>
              </a:lnSpc>
              <a:spcBef>
                <a:spcPts val="0"/>
              </a:spcBef>
              <a:spcAft>
                <a:spcPts val="0"/>
              </a:spcAft>
              <a:buClrTx/>
              <a:buSzTx/>
              <a:buFontTx/>
              <a:buNone/>
              <a:tabLst/>
              <a:defRPr sz="600" b="1" i="0" cap="all" baseline="0">
                <a:solidFill>
                  <a:schemeClr val="tx2">
                    <a:lumMod val="50000"/>
                    <a:lumOff val="50000"/>
                  </a:schemeClr>
                </a:solidFill>
                <a:latin typeface="Karla" pitchFamily="2" charset="0"/>
                <a:ea typeface="Karla" pitchFamily="2" charset="0"/>
                <a:cs typeface="Karla" pitchFamily="2" charset="0"/>
              </a:defRPr>
            </a:lvl1pPr>
          </a:lstStyle>
          <a:p>
            <a:r>
              <a:rPr lang="en-US" dirty="0"/>
              <a:t>CROWDSTRIKE</a:t>
            </a:r>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290556" y="1376541"/>
            <a:ext cx="8590589" cy="317685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reeform 8">
            <a:extLst>
              <a:ext uri="{FF2B5EF4-FFF2-40B4-BE49-F238E27FC236}">
                <a16:creationId xmlns:a16="http://schemas.microsoft.com/office/drawing/2014/main" id="{2B8AB323-41BA-C245-9583-2AA028F5A553}"/>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id="{693BF961-8F8D-3947-9A02-4CAA61282884}"/>
              </a:ext>
            </a:extLst>
          </p:cNvPr>
          <p:cNvGrpSpPr/>
          <p:nvPr userDrawn="1"/>
        </p:nvGrpSpPr>
        <p:grpSpPr>
          <a:xfrm>
            <a:off x="0" y="165548"/>
            <a:ext cx="1386998" cy="270289"/>
            <a:chOff x="0" y="165548"/>
            <a:chExt cx="1386998" cy="270289"/>
          </a:xfrm>
        </p:grpSpPr>
        <p:sp>
          <p:nvSpPr>
            <p:cNvPr id="13" name="Rectangle 12">
              <a:extLst>
                <a:ext uri="{FF2B5EF4-FFF2-40B4-BE49-F238E27FC236}">
                  <a16:creationId xmlns:a16="http://schemas.microsoft.com/office/drawing/2014/main" id="{BDA77184-3EDC-224C-972B-CA2CB2CEA795}"/>
                </a:ext>
              </a:extLst>
            </p:cNvPr>
            <p:cNvSpPr/>
            <p:nvPr/>
          </p:nvSpPr>
          <p:spPr>
            <a:xfrm>
              <a:off x="0" y="165548"/>
              <a:ext cx="262851" cy="270289"/>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14" name="Group 13">
              <a:extLst>
                <a:ext uri="{FF2B5EF4-FFF2-40B4-BE49-F238E27FC236}">
                  <a16:creationId xmlns:a16="http://schemas.microsoft.com/office/drawing/2014/main" id="{89D3E8B5-7B98-524D-AE5D-8291F9F8748A}"/>
                </a:ext>
              </a:extLst>
            </p:cNvPr>
            <p:cNvGrpSpPr/>
            <p:nvPr userDrawn="1"/>
          </p:nvGrpSpPr>
          <p:grpSpPr>
            <a:xfrm>
              <a:off x="290556" y="165548"/>
              <a:ext cx="1096442" cy="270289"/>
              <a:chOff x="575009" y="2399353"/>
              <a:chExt cx="2305674" cy="557505"/>
            </a:xfrm>
          </p:grpSpPr>
          <p:sp>
            <p:nvSpPr>
              <p:cNvPr id="15" name="Rectangle 14">
                <a:extLst>
                  <a:ext uri="{FF2B5EF4-FFF2-40B4-BE49-F238E27FC236}">
                    <a16:creationId xmlns:a16="http://schemas.microsoft.com/office/drawing/2014/main" id="{CA436B9E-94C5-8247-8F8F-4F1C209330B8}"/>
                  </a:ext>
                </a:extLst>
              </p:cNvPr>
              <p:cNvSpPr/>
              <p:nvPr/>
            </p:nvSpPr>
            <p:spPr>
              <a:xfrm>
                <a:off x="575009" y="2399353"/>
                <a:ext cx="2305674" cy="557505"/>
              </a:xfrm>
              <a:prstGeom prst="rect">
                <a:avLst/>
              </a:prstGeom>
              <a:solidFill>
                <a:srgbClr val="EB3917"/>
              </a:solidFill>
              <a:ln w="25400" cap="flat" cmpd="sng" algn="ctr">
                <a:noFill/>
                <a:prstDash val="solid"/>
              </a:ln>
              <a:effectLst/>
            </p:spPr>
            <p:txBody>
              <a:bodyPr rtlCol="0" anchor="ctr"/>
              <a:lstStyle/>
              <a:p>
                <a:pPr marR="0" lvl="0" indent="0" algn="ctr" defTabSz="914400" fontAlgn="auto">
                  <a:lnSpc>
                    <a:spcPct val="100000"/>
                  </a:lnSpc>
                  <a:spcBef>
                    <a:spcPts val="0"/>
                  </a:spcBef>
                  <a:spcAft>
                    <a:spcPts val="0"/>
                  </a:spcAft>
                  <a:buClrTx/>
                  <a:buSzTx/>
                  <a:buFontTx/>
                  <a:buNone/>
                  <a:tabLst/>
                </a:pPr>
                <a:endParaRPr kumimoji="0" lang="en-US" sz="1100" b="0" i="0" u="none" strike="noStrike" kern="0" cap="none" spc="0" normalizeH="0" baseline="0" dirty="0">
                  <a:ln>
                    <a:noFill/>
                  </a:ln>
                  <a:solidFill>
                    <a:srgbClr val="FFFFFF"/>
                  </a:solidFill>
                  <a:effectLst/>
                  <a:uLnTx/>
                  <a:uFillTx/>
                  <a:latin typeface="Calibri"/>
                  <a:sym typeface="Arial"/>
                  <a:rtl val="0"/>
                </a:endParaRPr>
              </a:p>
            </p:txBody>
          </p:sp>
          <p:pic>
            <p:nvPicPr>
              <p:cNvPr id="16" name="Graphic 15">
                <a:extLst>
                  <a:ext uri="{FF2B5EF4-FFF2-40B4-BE49-F238E27FC236}">
                    <a16:creationId xmlns:a16="http://schemas.microsoft.com/office/drawing/2014/main" id="{EB6CA4B3-5D30-A245-9B33-7AEB5347E281}"/>
                  </a:ext>
                </a:extLst>
              </p:cNvPr>
              <p:cNvPicPr>
                <a:picLocks noChangeAspect="1"/>
              </p:cNvPicPr>
              <p:nvPr userDrawn="1"/>
            </p:nvPicPr>
            <p:blipFill>
              <a:blip r:embed="rId22">
                <a:extLst>
                  <a:ext uri="{96DAC541-7B7A-43D3-8B79-37D633B846F1}">
                    <asvg:svgBlip xmlns:asvg="http://schemas.microsoft.com/office/drawing/2016/SVG/main" r:embed="rId23"/>
                  </a:ext>
                </a:extLst>
              </a:blip>
              <a:stretch>
                <a:fillRect/>
              </a:stretch>
            </p:blipFill>
            <p:spPr>
              <a:xfrm>
                <a:off x="726194" y="2559938"/>
                <a:ext cx="1920644" cy="338938"/>
              </a:xfrm>
              <a:prstGeom prst="rect">
                <a:avLst/>
              </a:prstGeom>
            </p:spPr>
          </p:pic>
        </p:grpSp>
      </p:grpSp>
    </p:spTree>
    <p:extLst>
      <p:ext uri="{BB962C8B-B14F-4D97-AF65-F5344CB8AC3E}">
        <p14:creationId xmlns:p14="http://schemas.microsoft.com/office/powerpoint/2010/main" val="3077509671"/>
      </p:ext>
    </p:extLst>
  </p:cSld>
  <p:clrMap bg1="lt1" tx1="dk1" bg2="lt2" tx2="dk2" accent1="accent1" accent2="accent2" accent3="accent3" accent4="accent4" accent5="accent5" accent6="accent6" hlink="hlink" folHlink="folHlink"/>
  <p:sldLayoutIdLst>
    <p:sldLayoutId id="2147483836" r:id="rId1"/>
    <p:sldLayoutId id="2147483838" r:id="rId2"/>
    <p:sldLayoutId id="2147483840" r:id="rId3"/>
    <p:sldLayoutId id="2147483841" r:id="rId4"/>
    <p:sldLayoutId id="2147483842" r:id="rId5"/>
    <p:sldLayoutId id="2147483843" r:id="rId6"/>
    <p:sldLayoutId id="2147483844" r:id="rId7"/>
    <p:sldLayoutId id="2147483845" r:id="rId8"/>
    <p:sldLayoutId id="2147483846" r:id="rId9"/>
    <p:sldLayoutId id="2147483847" r:id="rId10"/>
    <p:sldLayoutId id="2147483848" r:id="rId11"/>
    <p:sldLayoutId id="2147483849" r:id="rId12"/>
    <p:sldLayoutId id="2147483850" r:id="rId13"/>
    <p:sldLayoutId id="2147483851" r:id="rId14"/>
    <p:sldLayoutId id="2147483852" r:id="rId15"/>
    <p:sldLayoutId id="2147483853" r:id="rId16"/>
    <p:sldLayoutId id="2147483854" r:id="rId17"/>
    <p:sldLayoutId id="2147483855" r:id="rId18"/>
    <p:sldLayoutId id="2147483856" r:id="rId19"/>
  </p:sldLayoutIdLst>
  <p:hf sldNum="0" hdr="0" dt="0"/>
  <p:txStyles>
    <p:titleStyle>
      <a:lvl1pPr algn="ctr" defTabSz="457200" rtl="0" eaLnBrk="1" latinLnBrk="0" hangingPunct="1">
        <a:spcBef>
          <a:spcPct val="0"/>
        </a:spcBef>
        <a:buNone/>
        <a:defRPr sz="1800" b="1" i="0" kern="1200" cap="all" spc="0" baseline="0">
          <a:solidFill>
            <a:schemeClr val="tx2"/>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p:titleStyle>
    <p:bodyStyle>
      <a:lvl1pPr marL="180975" indent="-180975" algn="l" defTabSz="457200" rtl="0" eaLnBrk="1" latinLnBrk="0" hangingPunct="1">
        <a:lnSpc>
          <a:spcPct val="95000"/>
        </a:lnSpc>
        <a:spcBef>
          <a:spcPts val="800"/>
        </a:spcBef>
        <a:spcAft>
          <a:spcPts val="0"/>
        </a:spcAft>
        <a:buClr>
          <a:schemeClr val="accent1"/>
        </a:buClr>
        <a:buFont typeface="Wingdings" charset="2"/>
        <a:buChar char="§"/>
        <a:tabLst/>
        <a:defRPr sz="1600" b="0" i="0" kern="1200" spc="-20">
          <a:solidFill>
            <a:schemeClr val="tx2"/>
          </a:solidFill>
          <a:latin typeface="Karla" charset="0"/>
          <a:ea typeface="Karla" charset="0"/>
          <a:cs typeface="Karla" charset="0"/>
        </a:defRPr>
      </a:lvl1pPr>
      <a:lvl2pPr marL="361950" indent="-166688" algn="l" defTabSz="457200" rtl="0" eaLnBrk="1" latinLnBrk="0" hangingPunct="1">
        <a:lnSpc>
          <a:spcPct val="95000"/>
        </a:lnSpc>
        <a:spcBef>
          <a:spcPts val="800"/>
        </a:spcBef>
        <a:spcAft>
          <a:spcPts val="0"/>
        </a:spcAft>
        <a:buClr>
          <a:schemeClr val="accent1"/>
        </a:buClr>
        <a:buFont typeface="Wingdings" charset="2"/>
        <a:buChar char="§"/>
        <a:tabLst/>
        <a:defRPr sz="1400" kern="1200" spc="-20">
          <a:solidFill>
            <a:schemeClr val="tx2"/>
          </a:solidFill>
          <a:latin typeface="Karla" charset="0"/>
          <a:ea typeface="Karla" charset="0"/>
          <a:cs typeface="Karla" charset="0"/>
        </a:defRPr>
      </a:lvl2pPr>
      <a:lvl3pPr marL="492125" indent="-142875" algn="l" defTabSz="457200" rtl="0" eaLnBrk="1" latinLnBrk="0" hangingPunct="1">
        <a:lnSpc>
          <a:spcPct val="95000"/>
        </a:lnSpc>
        <a:spcBef>
          <a:spcPts val="800"/>
        </a:spcBef>
        <a:spcAft>
          <a:spcPts val="0"/>
        </a:spcAft>
        <a:buClr>
          <a:schemeClr val="accent1"/>
        </a:buClr>
        <a:buFont typeface="Wingdings" charset="2"/>
        <a:buChar char="§"/>
        <a:tabLst/>
        <a:defRPr sz="1200" kern="1200" spc="-20">
          <a:solidFill>
            <a:schemeClr val="tx2"/>
          </a:solidFill>
          <a:latin typeface="Karla" charset="0"/>
          <a:ea typeface="Karla" charset="0"/>
          <a:cs typeface="Karla" charset="0"/>
        </a:defRPr>
      </a:lvl3pPr>
      <a:lvl4pPr marL="668338" indent="-142875" algn="l" defTabSz="457200" rtl="0" eaLnBrk="1" latinLnBrk="0" hangingPunct="1">
        <a:lnSpc>
          <a:spcPct val="95000"/>
        </a:lnSpc>
        <a:spcBef>
          <a:spcPts val="800"/>
        </a:spcBef>
        <a:spcAft>
          <a:spcPts val="0"/>
        </a:spcAft>
        <a:buClr>
          <a:schemeClr val="accent1"/>
        </a:buClr>
        <a:buFont typeface="Wingdings" charset="2"/>
        <a:buChar char="§"/>
        <a:tabLst/>
        <a:defRPr sz="1200" kern="1200" spc="-20">
          <a:solidFill>
            <a:schemeClr val="tx2"/>
          </a:solidFill>
          <a:latin typeface="Karla" charset="0"/>
          <a:ea typeface="Karla" charset="0"/>
          <a:cs typeface="Karla" charset="0"/>
        </a:defRPr>
      </a:lvl4pPr>
      <a:lvl5pPr marL="803275" indent="-138113" algn="l" defTabSz="457200" rtl="0" eaLnBrk="1" latinLnBrk="0" hangingPunct="1">
        <a:lnSpc>
          <a:spcPct val="95000"/>
        </a:lnSpc>
        <a:spcBef>
          <a:spcPts val="800"/>
        </a:spcBef>
        <a:spcAft>
          <a:spcPts val="0"/>
        </a:spcAft>
        <a:buClr>
          <a:schemeClr val="accent1"/>
        </a:buClr>
        <a:buFont typeface="Wingdings" charset="2"/>
        <a:buChar char="§"/>
        <a:tabLst/>
        <a:defRPr sz="1200" kern="1200" spc="-20" baseline="0">
          <a:solidFill>
            <a:schemeClr val="tx2"/>
          </a:solidFill>
          <a:latin typeface="Karla" charset="0"/>
          <a:ea typeface="Karla" charset="0"/>
          <a:cs typeface="Karl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00"/>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BB8034E-A55D-0B41-B37A-9F7801ACC560}"/>
              </a:ext>
            </a:extLst>
          </p:cNvPr>
          <p:cNvPicPr>
            <a:picLocks noChangeAspect="1"/>
          </p:cNvPicPr>
          <p:nvPr userDrawn="1"/>
        </p:nvPicPr>
        <p:blipFill>
          <a:blip r:embed="rId21"/>
          <a:stretch>
            <a:fillRect/>
          </a:stretch>
        </p:blipFill>
        <p:spPr>
          <a:xfrm>
            <a:off x="0" y="457"/>
            <a:ext cx="9144000" cy="5142586"/>
          </a:xfrm>
          <a:prstGeom prst="rect">
            <a:avLst/>
          </a:prstGeom>
        </p:spPr>
      </p:pic>
      <p:sp>
        <p:nvSpPr>
          <p:cNvPr id="2" name="Title Placeholder 1"/>
          <p:cNvSpPr>
            <a:spLocks noGrp="1"/>
          </p:cNvSpPr>
          <p:nvPr>
            <p:ph type="title"/>
          </p:nvPr>
        </p:nvSpPr>
        <p:spPr>
          <a:xfrm>
            <a:off x="290556" y="550030"/>
            <a:ext cx="8590591" cy="702686"/>
          </a:xfrm>
          <a:prstGeom prst="rect">
            <a:avLst/>
          </a:prstGeom>
        </p:spPr>
        <p:txBody>
          <a:bodyPr vert="horz" lIns="91440" tIns="45720" rIns="91440" bIns="45720" rtlCol="0" anchor="t">
            <a:normAutofit/>
          </a:bodyPr>
          <a:lstStyle/>
          <a:p>
            <a:endParaRPr lang="en-US" dirty="0"/>
          </a:p>
        </p:txBody>
      </p:sp>
      <p:sp>
        <p:nvSpPr>
          <p:cNvPr id="5" name="Footer Placeholder 4"/>
          <p:cNvSpPr>
            <a:spLocks noGrp="1"/>
          </p:cNvSpPr>
          <p:nvPr>
            <p:ph type="ftr" sz="quarter" idx="3"/>
          </p:nvPr>
        </p:nvSpPr>
        <p:spPr>
          <a:xfrm>
            <a:off x="290556" y="4715988"/>
            <a:ext cx="8097606" cy="273844"/>
          </a:xfrm>
          <a:prstGeom prst="rect">
            <a:avLst/>
          </a:prstGeom>
        </p:spPr>
        <p:txBody>
          <a:bodyPr vert="horz" lIns="90000" tIns="45720" rIns="91440" bIns="45720" rtlCol="0" anchor="b"/>
          <a:lstStyle>
            <a:lvl1pPr marL="0" marR="0" indent="0" algn="l" defTabSz="457200" rtl="0" eaLnBrk="1" fontAlgn="auto" latinLnBrk="0" hangingPunct="1">
              <a:lnSpc>
                <a:spcPct val="100000"/>
              </a:lnSpc>
              <a:spcBef>
                <a:spcPts val="0"/>
              </a:spcBef>
              <a:spcAft>
                <a:spcPts val="0"/>
              </a:spcAft>
              <a:buClrTx/>
              <a:buSzTx/>
              <a:buFontTx/>
              <a:buNone/>
              <a:tabLst/>
              <a:defRPr sz="600" b="1" i="0" cap="all" baseline="0">
                <a:solidFill>
                  <a:schemeClr val="bg1"/>
                </a:solidFill>
                <a:latin typeface="Karla" pitchFamily="2" charset="0"/>
                <a:ea typeface="Karla" pitchFamily="2" charset="0"/>
                <a:cs typeface="Karla" pitchFamily="2" charset="0"/>
              </a:defRPr>
            </a:lvl1pPr>
          </a:lstStyle>
          <a:p>
            <a:r>
              <a:rPr lang="en-US"/>
              <a:t>CROWDSTRIKE</a:t>
            </a:r>
            <a:endParaRPr lang="en-US" dirty="0"/>
          </a:p>
        </p:txBody>
      </p:sp>
      <p:sp>
        <p:nvSpPr>
          <p:cNvPr id="4" name="Text Placeholder 3">
            <a:extLst>
              <a:ext uri="{FF2B5EF4-FFF2-40B4-BE49-F238E27FC236}">
                <a16:creationId xmlns:a16="http://schemas.microsoft.com/office/drawing/2014/main" id="{5E2A3165-5B9D-614B-BE5E-3F16F0D234A2}"/>
              </a:ext>
            </a:extLst>
          </p:cNvPr>
          <p:cNvSpPr>
            <a:spLocks noGrp="1"/>
          </p:cNvSpPr>
          <p:nvPr>
            <p:ph type="body" idx="1"/>
          </p:nvPr>
        </p:nvSpPr>
        <p:spPr>
          <a:xfrm>
            <a:off x="290556" y="1376541"/>
            <a:ext cx="8590589" cy="31768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8">
            <a:extLst>
              <a:ext uri="{FF2B5EF4-FFF2-40B4-BE49-F238E27FC236}">
                <a16:creationId xmlns:a16="http://schemas.microsoft.com/office/drawing/2014/main" id="{2B8AB323-41BA-C245-9583-2AA028F5A553}"/>
              </a:ext>
            </a:extLst>
          </p:cNvPr>
          <p:cNvSpPr/>
          <p:nvPr userDrawn="1"/>
        </p:nvSpPr>
        <p:spPr>
          <a:xfrm>
            <a:off x="8450468" y="4713902"/>
            <a:ext cx="355189" cy="279759"/>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accent1"/>
          </a:solidFill>
          <a:ln w="9525" cap="flat">
            <a:noFill/>
            <a:prstDash val="solid"/>
            <a:miter/>
          </a:ln>
        </p:spPr>
        <p:txBody>
          <a:bodyPr rtlCol="0" anchor="ctr"/>
          <a:lstStyle/>
          <a:p>
            <a:endParaRPr lang="en-US"/>
          </a:p>
        </p:txBody>
      </p:sp>
      <p:grpSp>
        <p:nvGrpSpPr>
          <p:cNvPr id="25" name="Group 24">
            <a:extLst>
              <a:ext uri="{FF2B5EF4-FFF2-40B4-BE49-F238E27FC236}">
                <a16:creationId xmlns:a16="http://schemas.microsoft.com/office/drawing/2014/main" id="{C622E6E0-6153-264E-B64C-C6F0EEA6BA88}"/>
              </a:ext>
            </a:extLst>
          </p:cNvPr>
          <p:cNvGrpSpPr/>
          <p:nvPr userDrawn="1"/>
        </p:nvGrpSpPr>
        <p:grpSpPr>
          <a:xfrm>
            <a:off x="0" y="165548"/>
            <a:ext cx="1672982" cy="270288"/>
            <a:chOff x="-27498" y="350420"/>
            <a:chExt cx="3450734" cy="557504"/>
          </a:xfrm>
        </p:grpSpPr>
        <p:sp>
          <p:nvSpPr>
            <p:cNvPr id="26" name="Rectangle 25">
              <a:extLst>
                <a:ext uri="{FF2B5EF4-FFF2-40B4-BE49-F238E27FC236}">
                  <a16:creationId xmlns:a16="http://schemas.microsoft.com/office/drawing/2014/main" id="{DFDB7989-9B45-3A4D-9626-08BE3204BEB6}"/>
                </a:ext>
              </a:extLst>
            </p:cNvPr>
            <p:cNvSpPr/>
            <p:nvPr/>
          </p:nvSpPr>
          <p:spPr>
            <a:xfrm>
              <a:off x="-27498" y="350420"/>
              <a:ext cx="542162" cy="557504"/>
            </a:xfrm>
            <a:prstGeom prst="rect">
              <a:avLst/>
            </a:prstGeom>
            <a:pattFill prst="ltUpDiag">
              <a:fgClr>
                <a:srgbClr val="EB3917"/>
              </a:fgClr>
              <a:bgClr>
                <a:prstClr val="white"/>
              </a:bgClr>
            </a:pattFill>
            <a:ln w="25400" cap="flat" cmpd="sng" algn="ctr">
              <a:noFill/>
              <a:prstDash val="solid"/>
            </a:ln>
            <a:effectLst/>
          </p:spPr>
          <p:txBody>
            <a:bodyPr lIns="68580" tIns="34290" rIns="68580" bIns="3429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grpSp>
          <p:nvGrpSpPr>
            <p:cNvPr id="27" name="Group 26">
              <a:extLst>
                <a:ext uri="{FF2B5EF4-FFF2-40B4-BE49-F238E27FC236}">
                  <a16:creationId xmlns:a16="http://schemas.microsoft.com/office/drawing/2014/main" id="{1554B778-0A98-0D42-BB1B-6F95E9C02F49}"/>
                </a:ext>
              </a:extLst>
            </p:cNvPr>
            <p:cNvGrpSpPr/>
            <p:nvPr/>
          </p:nvGrpSpPr>
          <p:grpSpPr>
            <a:xfrm>
              <a:off x="575008" y="350420"/>
              <a:ext cx="2848228" cy="557504"/>
              <a:chOff x="765088" y="3199138"/>
              <a:chExt cx="3797637" cy="743338"/>
            </a:xfrm>
          </p:grpSpPr>
          <p:sp>
            <p:nvSpPr>
              <p:cNvPr id="28" name="Rectangle 27">
                <a:extLst>
                  <a:ext uri="{FF2B5EF4-FFF2-40B4-BE49-F238E27FC236}">
                    <a16:creationId xmlns:a16="http://schemas.microsoft.com/office/drawing/2014/main" id="{05FE3EFC-541F-BA4E-8BE6-F26079DF1DB8}"/>
                  </a:ext>
                </a:extLst>
              </p:cNvPr>
              <p:cNvSpPr/>
              <p:nvPr/>
            </p:nvSpPr>
            <p:spPr>
              <a:xfrm>
                <a:off x="765088" y="3199138"/>
                <a:ext cx="3797637" cy="743338"/>
              </a:xfrm>
              <a:prstGeom prst="rect">
                <a:avLst/>
              </a:prstGeom>
              <a:solidFill>
                <a:srgbClr val="EB3917"/>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dirty="0">
                  <a:ln>
                    <a:noFill/>
                  </a:ln>
                  <a:solidFill>
                    <a:srgbClr val="FFFFFF"/>
                  </a:solidFill>
                  <a:effectLst/>
                  <a:uLnTx/>
                  <a:uFillTx/>
                  <a:latin typeface="Calibri"/>
                  <a:ea typeface="+mn-ea"/>
                  <a:cs typeface="+mn-cs"/>
                  <a:sym typeface="Arial"/>
                  <a:rtl val="0"/>
                </a:endParaRPr>
              </a:p>
            </p:txBody>
          </p:sp>
          <p:pic>
            <p:nvPicPr>
              <p:cNvPr id="29" name="Picture 28">
                <a:extLst>
                  <a:ext uri="{FF2B5EF4-FFF2-40B4-BE49-F238E27FC236}">
                    <a16:creationId xmlns:a16="http://schemas.microsoft.com/office/drawing/2014/main" id="{8B960BFF-4D14-2846-8A00-E63D75FA8115}"/>
                  </a:ext>
                </a:extLst>
              </p:cNvPr>
              <p:cNvPicPr>
                <a:picLocks noChangeAspect="1"/>
              </p:cNvPicPr>
              <p:nvPr/>
            </p:nvPicPr>
            <p:blipFill>
              <a:blip r:embed="rId22"/>
              <a:stretch>
                <a:fillRect/>
              </a:stretch>
            </p:blipFill>
            <p:spPr>
              <a:xfrm>
                <a:off x="1043173" y="3446165"/>
                <a:ext cx="3202045" cy="286499"/>
              </a:xfrm>
              <a:prstGeom prst="rect">
                <a:avLst/>
              </a:prstGeom>
            </p:spPr>
          </p:pic>
        </p:grpSp>
      </p:grpSp>
    </p:spTree>
    <p:extLst>
      <p:ext uri="{BB962C8B-B14F-4D97-AF65-F5344CB8AC3E}">
        <p14:creationId xmlns:p14="http://schemas.microsoft.com/office/powerpoint/2010/main" val="683621492"/>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Lst>
  <p:hf sldNum="0" hdr="0" dt="0"/>
  <p:txStyles>
    <p:titleStyle>
      <a:lvl1pPr algn="ctr" defTabSz="457200" rtl="0" eaLnBrk="1" latinLnBrk="0" hangingPunct="1">
        <a:spcBef>
          <a:spcPct val="0"/>
        </a:spcBef>
        <a:buNone/>
        <a:defRPr sz="18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p:titleStyle>
    <p:bodyStyle>
      <a:lvl1pPr marL="180975" indent="-180975" algn="l" defTabSz="457200" rtl="0" eaLnBrk="1" latinLnBrk="0" hangingPunct="1">
        <a:lnSpc>
          <a:spcPct val="95000"/>
        </a:lnSpc>
        <a:spcBef>
          <a:spcPts val="800"/>
        </a:spcBef>
        <a:spcAft>
          <a:spcPts val="0"/>
        </a:spcAft>
        <a:buClr>
          <a:schemeClr val="bg1"/>
        </a:buClr>
        <a:buFont typeface="Wingdings" charset="2"/>
        <a:buChar char="§"/>
        <a:tabLst/>
        <a:defRPr sz="1600" b="0" i="0" kern="1200" spc="-20">
          <a:solidFill>
            <a:schemeClr val="bg1"/>
          </a:solidFill>
          <a:latin typeface="Karla" charset="0"/>
          <a:ea typeface="Karla" charset="0"/>
          <a:cs typeface="Karla" charset="0"/>
        </a:defRPr>
      </a:lvl1pPr>
      <a:lvl2pPr marL="361950" indent="-166688" algn="l" defTabSz="457200" rtl="0" eaLnBrk="1" latinLnBrk="0" hangingPunct="1">
        <a:lnSpc>
          <a:spcPct val="95000"/>
        </a:lnSpc>
        <a:spcBef>
          <a:spcPts val="800"/>
        </a:spcBef>
        <a:spcAft>
          <a:spcPts val="0"/>
        </a:spcAft>
        <a:buClr>
          <a:schemeClr val="bg1"/>
        </a:buClr>
        <a:buFont typeface="Wingdings" charset="2"/>
        <a:buChar char="§"/>
        <a:tabLst/>
        <a:defRPr sz="1400" kern="1200" spc="-20">
          <a:solidFill>
            <a:schemeClr val="bg1"/>
          </a:solidFill>
          <a:latin typeface="Karla" charset="0"/>
          <a:ea typeface="Karla" charset="0"/>
          <a:cs typeface="Karla" charset="0"/>
        </a:defRPr>
      </a:lvl2pPr>
      <a:lvl3pPr marL="492125"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3pPr>
      <a:lvl4pPr marL="668338"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4pPr>
      <a:lvl5pPr marL="803275" indent="-138113" algn="l" defTabSz="457200" rtl="0" eaLnBrk="1" latinLnBrk="0" hangingPunct="1">
        <a:lnSpc>
          <a:spcPct val="95000"/>
        </a:lnSpc>
        <a:spcBef>
          <a:spcPts val="800"/>
        </a:spcBef>
        <a:spcAft>
          <a:spcPts val="0"/>
        </a:spcAft>
        <a:buClr>
          <a:schemeClr val="bg1"/>
        </a:buClr>
        <a:buFont typeface="Wingdings" charset="2"/>
        <a:buChar char="§"/>
        <a:tabLst/>
        <a:defRPr sz="1200" kern="1200" spc="-20" baseline="0">
          <a:solidFill>
            <a:schemeClr val="bg1"/>
          </a:solidFill>
          <a:latin typeface="Karla" charset="0"/>
          <a:ea typeface="Karla" charset="0"/>
          <a:cs typeface="Karl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67">
          <p15:clr>
            <a:srgbClr val="F26B43"/>
          </p15:clr>
        </p15:guide>
        <p15:guide id="5" pos="5593">
          <p15:clr>
            <a:srgbClr val="F26B43"/>
          </p15:clr>
        </p15:guide>
        <p15:guide id="6" orient="horz" pos="2875">
          <p15:clr>
            <a:srgbClr val="F26B43"/>
          </p15:clr>
        </p15:guide>
        <p15:guide id="7" pos="172">
          <p15:clr>
            <a:srgbClr val="F26B43"/>
          </p15:clr>
        </p15:guide>
        <p15:guide id="9" orient="horz" pos="797">
          <p15:clr>
            <a:srgbClr val="F26B43"/>
          </p15:clr>
        </p15:guide>
        <p15:guide id="10" orient="horz" pos="345">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14.xml.rels><?xml version="1.0" encoding="UTF-8" standalone="yes"?>
<Relationships xmlns="http://schemas.openxmlformats.org/package/2006/relationships"><Relationship Id="rId3" Type="http://schemas.openxmlformats.org/officeDocument/2006/relationships/image" Target="../media/image62.png"/><Relationship Id="rId7"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20.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71.png"/></Relationships>
</file>

<file path=ppt/slides/_rels/slide1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6.xml"/><Relationship Id="rId1" Type="http://schemas.openxmlformats.org/officeDocument/2006/relationships/slideLayout" Target="../slideLayouts/slideLayout13.xml"/><Relationship Id="rId4" Type="http://schemas.openxmlformats.org/officeDocument/2006/relationships/image" Target="../media/image75.svg"/></Relationships>
</file>

<file path=ppt/slides/_rels/slide18.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77.png"/><Relationship Id="rId7" Type="http://schemas.openxmlformats.org/officeDocument/2006/relationships/image" Target="../media/image80.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6" Type="http://schemas.openxmlformats.org/officeDocument/2006/relationships/image" Target="../media/image104.png"/><Relationship Id="rId21" Type="http://schemas.openxmlformats.org/officeDocument/2006/relationships/image" Target="../media/image99.png"/><Relationship Id="rId42" Type="http://schemas.openxmlformats.org/officeDocument/2006/relationships/image" Target="../media/image120.png"/><Relationship Id="rId47" Type="http://schemas.openxmlformats.org/officeDocument/2006/relationships/image" Target="../media/image125.png"/><Relationship Id="rId63" Type="http://schemas.openxmlformats.org/officeDocument/2006/relationships/image" Target="../media/image141.png"/><Relationship Id="rId68" Type="http://schemas.openxmlformats.org/officeDocument/2006/relationships/image" Target="../media/image146.png"/><Relationship Id="rId7" Type="http://schemas.openxmlformats.org/officeDocument/2006/relationships/image" Target="../media/image85.png"/><Relationship Id="rId2" Type="http://schemas.openxmlformats.org/officeDocument/2006/relationships/notesSlide" Target="../notesSlides/notesSlide20.xml"/><Relationship Id="rId16" Type="http://schemas.openxmlformats.org/officeDocument/2006/relationships/image" Target="../media/image94.png"/><Relationship Id="rId29" Type="http://schemas.openxmlformats.org/officeDocument/2006/relationships/image" Target="../media/image107.png"/><Relationship Id="rId11" Type="http://schemas.openxmlformats.org/officeDocument/2006/relationships/image" Target="../media/image89.png"/><Relationship Id="rId24" Type="http://schemas.openxmlformats.org/officeDocument/2006/relationships/image" Target="../media/image102.png"/><Relationship Id="rId32" Type="http://schemas.openxmlformats.org/officeDocument/2006/relationships/image" Target="../media/image110.png"/><Relationship Id="rId37" Type="http://schemas.openxmlformats.org/officeDocument/2006/relationships/image" Target="../media/image115.png"/><Relationship Id="rId40" Type="http://schemas.openxmlformats.org/officeDocument/2006/relationships/image" Target="../media/image118.png"/><Relationship Id="rId45" Type="http://schemas.openxmlformats.org/officeDocument/2006/relationships/image" Target="../media/image123.png"/><Relationship Id="rId53" Type="http://schemas.openxmlformats.org/officeDocument/2006/relationships/image" Target="../media/image131.png"/><Relationship Id="rId58" Type="http://schemas.openxmlformats.org/officeDocument/2006/relationships/image" Target="../media/image136.png"/><Relationship Id="rId66" Type="http://schemas.openxmlformats.org/officeDocument/2006/relationships/image" Target="../media/image144.png"/><Relationship Id="rId5" Type="http://schemas.openxmlformats.org/officeDocument/2006/relationships/image" Target="../media/image83.png"/><Relationship Id="rId61" Type="http://schemas.openxmlformats.org/officeDocument/2006/relationships/image" Target="../media/image139.png"/><Relationship Id="rId19" Type="http://schemas.openxmlformats.org/officeDocument/2006/relationships/image" Target="../media/image97.png"/><Relationship Id="rId14" Type="http://schemas.openxmlformats.org/officeDocument/2006/relationships/image" Target="../media/image92.png"/><Relationship Id="rId22" Type="http://schemas.openxmlformats.org/officeDocument/2006/relationships/image" Target="../media/image100.png"/><Relationship Id="rId27" Type="http://schemas.openxmlformats.org/officeDocument/2006/relationships/image" Target="../media/image105.png"/><Relationship Id="rId30" Type="http://schemas.openxmlformats.org/officeDocument/2006/relationships/image" Target="../media/image108.png"/><Relationship Id="rId35" Type="http://schemas.openxmlformats.org/officeDocument/2006/relationships/image" Target="../media/image113.png"/><Relationship Id="rId43" Type="http://schemas.openxmlformats.org/officeDocument/2006/relationships/image" Target="../media/image121.png"/><Relationship Id="rId48" Type="http://schemas.openxmlformats.org/officeDocument/2006/relationships/image" Target="../media/image126.png"/><Relationship Id="rId56" Type="http://schemas.openxmlformats.org/officeDocument/2006/relationships/image" Target="../media/image134.png"/><Relationship Id="rId64" Type="http://schemas.openxmlformats.org/officeDocument/2006/relationships/image" Target="../media/image142.png"/><Relationship Id="rId69" Type="http://schemas.openxmlformats.org/officeDocument/2006/relationships/image" Target="../media/image147.png"/><Relationship Id="rId8" Type="http://schemas.openxmlformats.org/officeDocument/2006/relationships/image" Target="../media/image86.png"/><Relationship Id="rId51" Type="http://schemas.openxmlformats.org/officeDocument/2006/relationships/image" Target="../media/image129.png"/><Relationship Id="rId3" Type="http://schemas.openxmlformats.org/officeDocument/2006/relationships/image" Target="../media/image81.png"/><Relationship Id="rId12" Type="http://schemas.openxmlformats.org/officeDocument/2006/relationships/image" Target="../media/image90.png"/><Relationship Id="rId17" Type="http://schemas.openxmlformats.org/officeDocument/2006/relationships/image" Target="../media/image95.png"/><Relationship Id="rId25" Type="http://schemas.openxmlformats.org/officeDocument/2006/relationships/image" Target="../media/image103.png"/><Relationship Id="rId33" Type="http://schemas.openxmlformats.org/officeDocument/2006/relationships/image" Target="../media/image111.png"/><Relationship Id="rId38" Type="http://schemas.openxmlformats.org/officeDocument/2006/relationships/image" Target="../media/image116.png"/><Relationship Id="rId46" Type="http://schemas.openxmlformats.org/officeDocument/2006/relationships/image" Target="../media/image124.png"/><Relationship Id="rId59" Type="http://schemas.openxmlformats.org/officeDocument/2006/relationships/image" Target="../media/image137.png"/><Relationship Id="rId67" Type="http://schemas.openxmlformats.org/officeDocument/2006/relationships/image" Target="../media/image145.png"/><Relationship Id="rId20" Type="http://schemas.openxmlformats.org/officeDocument/2006/relationships/image" Target="../media/image98.png"/><Relationship Id="rId41" Type="http://schemas.openxmlformats.org/officeDocument/2006/relationships/image" Target="../media/image119.png"/><Relationship Id="rId54" Type="http://schemas.openxmlformats.org/officeDocument/2006/relationships/image" Target="../media/image132.png"/><Relationship Id="rId62" Type="http://schemas.openxmlformats.org/officeDocument/2006/relationships/image" Target="../media/image140.png"/><Relationship Id="rId70" Type="http://schemas.openxmlformats.org/officeDocument/2006/relationships/image" Target="../media/image148.png"/><Relationship Id="rId1" Type="http://schemas.openxmlformats.org/officeDocument/2006/relationships/slideLayout" Target="../slideLayouts/slideLayout21.xml"/><Relationship Id="rId6" Type="http://schemas.openxmlformats.org/officeDocument/2006/relationships/image" Target="../media/image84.png"/><Relationship Id="rId15" Type="http://schemas.openxmlformats.org/officeDocument/2006/relationships/image" Target="../media/image93.png"/><Relationship Id="rId23" Type="http://schemas.openxmlformats.org/officeDocument/2006/relationships/image" Target="../media/image101.png"/><Relationship Id="rId28" Type="http://schemas.openxmlformats.org/officeDocument/2006/relationships/image" Target="../media/image106.png"/><Relationship Id="rId36" Type="http://schemas.openxmlformats.org/officeDocument/2006/relationships/image" Target="../media/image114.png"/><Relationship Id="rId49" Type="http://schemas.openxmlformats.org/officeDocument/2006/relationships/image" Target="../media/image127.png"/><Relationship Id="rId57" Type="http://schemas.openxmlformats.org/officeDocument/2006/relationships/image" Target="../media/image135.png"/><Relationship Id="rId10" Type="http://schemas.openxmlformats.org/officeDocument/2006/relationships/image" Target="../media/image88.png"/><Relationship Id="rId31" Type="http://schemas.openxmlformats.org/officeDocument/2006/relationships/image" Target="../media/image109.png"/><Relationship Id="rId44" Type="http://schemas.openxmlformats.org/officeDocument/2006/relationships/image" Target="../media/image122.png"/><Relationship Id="rId52" Type="http://schemas.openxmlformats.org/officeDocument/2006/relationships/image" Target="../media/image130.jpg"/><Relationship Id="rId60" Type="http://schemas.openxmlformats.org/officeDocument/2006/relationships/image" Target="../media/image138.png"/><Relationship Id="rId65" Type="http://schemas.openxmlformats.org/officeDocument/2006/relationships/image" Target="../media/image143.png"/><Relationship Id="rId4" Type="http://schemas.openxmlformats.org/officeDocument/2006/relationships/image" Target="../media/image82.png"/><Relationship Id="rId9" Type="http://schemas.openxmlformats.org/officeDocument/2006/relationships/image" Target="../media/image87.png"/><Relationship Id="rId13" Type="http://schemas.openxmlformats.org/officeDocument/2006/relationships/image" Target="../media/image91.png"/><Relationship Id="rId18" Type="http://schemas.openxmlformats.org/officeDocument/2006/relationships/image" Target="../media/image96.png"/><Relationship Id="rId39" Type="http://schemas.openxmlformats.org/officeDocument/2006/relationships/image" Target="../media/image117.png"/><Relationship Id="rId34" Type="http://schemas.openxmlformats.org/officeDocument/2006/relationships/image" Target="../media/image112.png"/><Relationship Id="rId50" Type="http://schemas.openxmlformats.org/officeDocument/2006/relationships/image" Target="../media/image128.png"/><Relationship Id="rId55" Type="http://schemas.openxmlformats.org/officeDocument/2006/relationships/image" Target="../media/image133.jpg"/></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2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sv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9.sv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sv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39.png"/><Relationship Id="rId5" Type="http://schemas.openxmlformats.org/officeDocument/2006/relationships/image" Target="../media/image38.sv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svg"/></Relationships>
</file>

<file path=ppt/slides/_rels/slide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20.xml"/><Relationship Id="rId5" Type="http://schemas.microsoft.com/office/2007/relationships/hdphoto" Target="../media/hdphoto1.wdp"/><Relationship Id="rId4" Type="http://schemas.openxmlformats.org/officeDocument/2006/relationships/image" Target="../media/image45.png"/></Relationships>
</file>

<file path=ppt/slides/_rels/slide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24.xml"/><Relationship Id="rId5" Type="http://schemas.openxmlformats.org/officeDocument/2006/relationships/image" Target="../media/image48.png"/><Relationship Id="rId4" Type="http://schemas.openxmlformats.org/officeDocument/2006/relationships/image" Target="../media/image47.png"/></Relationships>
</file>

<file path=ppt/slides/_rels/slide9.xml.rels><?xml version="1.0" encoding="UTF-8" standalone="yes"?>
<Relationships xmlns="http://schemas.openxmlformats.org/package/2006/relationships"><Relationship Id="rId8" Type="http://schemas.openxmlformats.org/officeDocument/2006/relationships/image" Target="../media/image54.sv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svg"/><Relationship Id="rId2" Type="http://schemas.openxmlformats.org/officeDocument/2006/relationships/notesSlide" Target="../notesSlides/notesSlide8.xml"/><Relationship Id="rId1" Type="http://schemas.openxmlformats.org/officeDocument/2006/relationships/slideLayout" Target="../slideLayouts/slideLayout13.xml"/><Relationship Id="rId6" Type="http://schemas.openxmlformats.org/officeDocument/2006/relationships/image" Target="../media/image52.svg"/><Relationship Id="rId11" Type="http://schemas.openxmlformats.org/officeDocument/2006/relationships/image" Target="../media/image57.png"/><Relationship Id="rId5" Type="http://schemas.openxmlformats.org/officeDocument/2006/relationships/image" Target="../media/image51.png"/><Relationship Id="rId15" Type="http://schemas.openxmlformats.org/officeDocument/2006/relationships/image" Target="../media/image61.gif"/><Relationship Id="rId10" Type="http://schemas.openxmlformats.org/officeDocument/2006/relationships/image" Target="../media/image56.svg"/><Relationship Id="rId4" Type="http://schemas.openxmlformats.org/officeDocument/2006/relationships/image" Target="../media/image50.svg"/><Relationship Id="rId9" Type="http://schemas.openxmlformats.org/officeDocument/2006/relationships/image" Target="../media/image55.png"/><Relationship Id="rId14" Type="http://schemas.openxmlformats.org/officeDocument/2006/relationships/image" Target="../media/image6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ED89DCC-A6BF-614A-9831-6FB465F0B56F}"/>
              </a:ext>
            </a:extLst>
          </p:cNvPr>
          <p:cNvSpPr>
            <a:spLocks noGrp="1"/>
          </p:cNvSpPr>
          <p:nvPr>
            <p:ph type="body" sz="quarter" idx="11"/>
          </p:nvPr>
        </p:nvSpPr>
        <p:spPr>
          <a:xfrm>
            <a:off x="478427" y="3898233"/>
            <a:ext cx="5362259" cy="1126440"/>
          </a:xfrm>
        </p:spPr>
        <p:txBody>
          <a:bodyPr/>
          <a:lstStyle/>
          <a:p>
            <a:r>
              <a:rPr lang="en-US" dirty="0"/>
              <a:t>Michael Joyce-Regional Sales Manager</a:t>
            </a:r>
          </a:p>
          <a:p>
            <a:r>
              <a:rPr lang="en-US" dirty="0"/>
              <a:t>Jim Bergen-Regional Sales Director</a:t>
            </a:r>
          </a:p>
          <a:p>
            <a:r>
              <a:rPr lang="en-US" dirty="0"/>
              <a:t>Russell Harnish-Regional Solutions Engineer</a:t>
            </a:r>
          </a:p>
          <a:p>
            <a:r>
              <a:rPr lang="en-US" dirty="0"/>
              <a:t>Michael Padus - Falcon Complete </a:t>
            </a:r>
          </a:p>
        </p:txBody>
      </p:sp>
      <p:sp>
        <p:nvSpPr>
          <p:cNvPr id="2" name="Title 1">
            <a:extLst>
              <a:ext uri="{FF2B5EF4-FFF2-40B4-BE49-F238E27FC236}">
                <a16:creationId xmlns:a16="http://schemas.microsoft.com/office/drawing/2014/main" id="{C1549957-2C69-3E4F-AB33-27CA29A5A331}"/>
              </a:ext>
            </a:extLst>
          </p:cNvPr>
          <p:cNvSpPr>
            <a:spLocks noGrp="1"/>
          </p:cNvSpPr>
          <p:nvPr>
            <p:ph type="title"/>
          </p:nvPr>
        </p:nvSpPr>
        <p:spPr/>
        <p:txBody>
          <a:bodyPr/>
          <a:lstStyle/>
          <a:p>
            <a:r>
              <a:rPr lang="en-US" dirty="0"/>
              <a:t>State of Indiana-CrowdStrike Partnership</a:t>
            </a:r>
          </a:p>
        </p:txBody>
      </p:sp>
      <p:pic>
        <p:nvPicPr>
          <p:cNvPr id="3" name="Picture 2">
            <a:extLst>
              <a:ext uri="{FF2B5EF4-FFF2-40B4-BE49-F238E27FC236}">
                <a16:creationId xmlns:a16="http://schemas.microsoft.com/office/drawing/2014/main" id="{6049BA81-BA59-CE84-44C3-45E70A302313}"/>
              </a:ext>
            </a:extLst>
          </p:cNvPr>
          <p:cNvPicPr>
            <a:picLocks noChangeAspect="1"/>
          </p:cNvPicPr>
          <p:nvPr/>
        </p:nvPicPr>
        <p:blipFill>
          <a:blip r:embed="rId3"/>
          <a:stretch>
            <a:fillRect/>
          </a:stretch>
        </p:blipFill>
        <p:spPr>
          <a:xfrm>
            <a:off x="6545089" y="1520982"/>
            <a:ext cx="2123952" cy="2123952"/>
          </a:xfrm>
          <a:prstGeom prst="rect">
            <a:avLst/>
          </a:prstGeom>
        </p:spPr>
      </p:pic>
    </p:spTree>
    <p:extLst>
      <p:ext uri="{BB962C8B-B14F-4D97-AF65-F5344CB8AC3E}">
        <p14:creationId xmlns:p14="http://schemas.microsoft.com/office/powerpoint/2010/main" val="277458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cxnSp>
        <p:nvCxnSpPr>
          <p:cNvPr id="252" name="Straight Arrow Connector 251">
            <a:extLst>
              <a:ext uri="{FF2B5EF4-FFF2-40B4-BE49-F238E27FC236}">
                <a16:creationId xmlns:a16="http://schemas.microsoft.com/office/drawing/2014/main" id="{3C2E1EB2-6DD8-7B3D-B37F-34A0FD14E6C9}"/>
              </a:ext>
            </a:extLst>
          </p:cNvPr>
          <p:cNvCxnSpPr>
            <a:cxnSpLocks/>
          </p:cNvCxnSpPr>
          <p:nvPr/>
        </p:nvCxnSpPr>
        <p:spPr>
          <a:xfrm rot="16200000" flipV="1">
            <a:off x="458628" y="2230279"/>
            <a:ext cx="2076102" cy="487005"/>
          </a:xfrm>
          <a:prstGeom prst="bentConnector3">
            <a:avLst>
              <a:gd name="adj1" fmla="val 1062"/>
            </a:avLst>
          </a:prstGeom>
          <a:ln w="63500">
            <a:solidFill>
              <a:srgbClr val="FFC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23EEE14-348E-0B7E-EFBF-31B95B3494F1}"/>
              </a:ext>
            </a:extLst>
          </p:cNvPr>
          <p:cNvCxnSpPr>
            <a:cxnSpLocks/>
          </p:cNvCxnSpPr>
          <p:nvPr/>
        </p:nvCxnSpPr>
        <p:spPr>
          <a:xfrm flipV="1">
            <a:off x="840173" y="1435730"/>
            <a:ext cx="0" cy="2241831"/>
          </a:xfrm>
          <a:prstGeom prst="straightConnector1">
            <a:avLst/>
          </a:prstGeom>
          <a:ln w="63500">
            <a:solidFill>
              <a:srgbClr val="FFC00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92" name="Straight Arrow Connector 36">
            <a:extLst>
              <a:ext uri="{FF2B5EF4-FFF2-40B4-BE49-F238E27FC236}">
                <a16:creationId xmlns:a16="http://schemas.microsoft.com/office/drawing/2014/main" id="{0C40C450-4DC1-DEEF-6AFC-A419C89B258D}"/>
              </a:ext>
            </a:extLst>
          </p:cNvPr>
          <p:cNvCxnSpPr>
            <a:cxnSpLocks/>
          </p:cNvCxnSpPr>
          <p:nvPr/>
        </p:nvCxnSpPr>
        <p:spPr>
          <a:xfrm flipV="1">
            <a:off x="3935232" y="3451534"/>
            <a:ext cx="0" cy="768370"/>
          </a:xfrm>
          <a:prstGeom prst="straightConnector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76" name="Straight Arrow Connector 36">
            <a:extLst>
              <a:ext uri="{FF2B5EF4-FFF2-40B4-BE49-F238E27FC236}">
                <a16:creationId xmlns:a16="http://schemas.microsoft.com/office/drawing/2014/main" id="{26077981-FCAF-DD82-1448-7B534429190C}"/>
              </a:ext>
            </a:extLst>
          </p:cNvPr>
          <p:cNvCxnSpPr>
            <a:cxnSpLocks/>
            <a:stCxn id="57" idx="0"/>
          </p:cNvCxnSpPr>
          <p:nvPr/>
        </p:nvCxnSpPr>
        <p:spPr>
          <a:xfrm rot="16200000" flipV="1">
            <a:off x="5351760" y="2907322"/>
            <a:ext cx="962088" cy="1667672"/>
          </a:xfrm>
          <a:prstGeom prst="bentConnector2">
            <a:avLst/>
          </a:prstGeom>
          <a:ln w="50800">
            <a:solidFill>
              <a:srgbClr val="00B05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8D5F6C2-C212-AF01-8BC8-BCB88C274B4B}"/>
              </a:ext>
            </a:extLst>
          </p:cNvPr>
          <p:cNvCxnSpPr>
            <a:cxnSpLocks/>
          </p:cNvCxnSpPr>
          <p:nvPr/>
        </p:nvCxnSpPr>
        <p:spPr>
          <a:xfrm flipV="1">
            <a:off x="1345575" y="3260112"/>
            <a:ext cx="1699284" cy="919323"/>
          </a:xfrm>
          <a:prstGeom prst="bentConnector3">
            <a:avLst>
              <a:gd name="adj1" fmla="val 1881"/>
            </a:avLst>
          </a:prstGeom>
          <a:ln w="508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475" name="Straight Arrow Connector 36">
            <a:extLst>
              <a:ext uri="{FF2B5EF4-FFF2-40B4-BE49-F238E27FC236}">
                <a16:creationId xmlns:a16="http://schemas.microsoft.com/office/drawing/2014/main" id="{46C8FE60-590F-52F7-07AA-01FB61D15E3D}"/>
              </a:ext>
            </a:extLst>
          </p:cNvPr>
          <p:cNvCxnSpPr>
            <a:cxnSpLocks/>
            <a:stCxn id="486" idx="0"/>
          </p:cNvCxnSpPr>
          <p:nvPr/>
        </p:nvCxnSpPr>
        <p:spPr>
          <a:xfrm rot="5400000" flipH="1" flipV="1">
            <a:off x="1304936" y="2600349"/>
            <a:ext cx="962090" cy="2281617"/>
          </a:xfrm>
          <a:prstGeom prst="bentConnector2">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477" name="Straight Arrow Connector 36">
            <a:extLst>
              <a:ext uri="{FF2B5EF4-FFF2-40B4-BE49-F238E27FC236}">
                <a16:creationId xmlns:a16="http://schemas.microsoft.com/office/drawing/2014/main" id="{0A135B8A-9E3F-5513-2AEC-D256C7A1080A}"/>
              </a:ext>
            </a:extLst>
          </p:cNvPr>
          <p:cNvCxnSpPr>
            <a:cxnSpLocks/>
          </p:cNvCxnSpPr>
          <p:nvPr/>
        </p:nvCxnSpPr>
        <p:spPr>
          <a:xfrm rot="16200000" flipV="1">
            <a:off x="4405331" y="3317966"/>
            <a:ext cx="931721" cy="816016"/>
          </a:xfrm>
          <a:prstGeom prst="bentConnector3">
            <a:avLst>
              <a:gd name="adj1" fmla="val 100014"/>
            </a:avLst>
          </a:prstGeom>
          <a:ln w="50800">
            <a:solidFill>
              <a:srgbClr val="00B050"/>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94" name="Straight Arrow Connector 36">
            <a:extLst>
              <a:ext uri="{FF2B5EF4-FFF2-40B4-BE49-F238E27FC236}">
                <a16:creationId xmlns:a16="http://schemas.microsoft.com/office/drawing/2014/main" id="{838CAAC3-344B-0938-CAC5-B957F82AAFD2}"/>
              </a:ext>
            </a:extLst>
          </p:cNvPr>
          <p:cNvCxnSpPr>
            <a:cxnSpLocks/>
          </p:cNvCxnSpPr>
          <p:nvPr/>
        </p:nvCxnSpPr>
        <p:spPr>
          <a:xfrm rot="5400000" flipH="1" flipV="1">
            <a:off x="2099873" y="3745403"/>
            <a:ext cx="918817" cy="3"/>
          </a:xfrm>
          <a:prstGeom prst="bentConnector3">
            <a:avLst>
              <a:gd name="adj1" fmla="val 50000"/>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sp>
        <p:nvSpPr>
          <p:cNvPr id="45" name="Title 1">
            <a:extLst>
              <a:ext uri="{FF2B5EF4-FFF2-40B4-BE49-F238E27FC236}">
                <a16:creationId xmlns:a16="http://schemas.microsoft.com/office/drawing/2014/main" id="{4F1A2BB9-1300-4E43-926C-1AC57D31E0A1}"/>
              </a:ext>
            </a:extLst>
          </p:cNvPr>
          <p:cNvSpPr txBox="1">
            <a:spLocks/>
          </p:cNvSpPr>
          <p:nvPr/>
        </p:nvSpPr>
        <p:spPr>
          <a:xfrm>
            <a:off x="277834" y="159511"/>
            <a:ext cx="8588332" cy="551154"/>
          </a:xfrm>
          <a:prstGeom prst="rect">
            <a:avLst/>
          </a:prstGeom>
          <a:noFill/>
          <a:ln>
            <a:noFill/>
          </a:ln>
        </p:spPr>
        <p:txBody>
          <a:bodyPr spcFirstLastPara="1" vert="horz" wrap="square" lIns="68569" tIns="34275" rIns="68569" bIns="34275" rtlCol="0" anchor="t" anchorCtr="0">
            <a:normAutofit fontScale="97500"/>
          </a:bodyPr>
          <a:lstStyle>
            <a:lvl1pPr lvl="0" algn="ctr" defTabSz="609585" rtl="0" eaLnBrk="1" latinLnBrk="0" hangingPunct="1">
              <a:spcBef>
                <a:spcPts val="0"/>
              </a:spcBef>
              <a:spcAft>
                <a:spcPts val="0"/>
              </a:spcAft>
              <a:buClr>
                <a:schemeClr val="dk2"/>
              </a:buClr>
              <a:buSzPts val="2800"/>
              <a:buFont typeface="Questrial"/>
              <a:buNone/>
              <a:defRPr sz="24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defTabSz="457189">
              <a:buClr>
                <a:srgbClr val="000000"/>
              </a:buClr>
            </a:pPr>
            <a:r>
              <a:rPr lang="en-US" sz="2000" dirty="0" err="1">
                <a:solidFill>
                  <a:srgbClr val="FFFFFF"/>
                </a:solidFill>
              </a:rPr>
              <a:t>SOc</a:t>
            </a:r>
            <a:r>
              <a:rPr lang="en-US" sz="2000" dirty="0">
                <a:solidFill>
                  <a:srgbClr val="FFFFFF"/>
                </a:solidFill>
              </a:rPr>
              <a:t> STATE</a:t>
            </a:r>
          </a:p>
          <a:p>
            <a:pPr defTabSz="457189">
              <a:buClr>
                <a:srgbClr val="000000"/>
              </a:buClr>
            </a:pPr>
            <a:endParaRPr lang="en-US" sz="1800" dirty="0">
              <a:solidFill>
                <a:srgbClr val="FFFFFF"/>
              </a:solidFill>
            </a:endParaRPr>
          </a:p>
        </p:txBody>
      </p:sp>
      <p:cxnSp>
        <p:nvCxnSpPr>
          <p:cNvPr id="63" name="Straight Arrow Connector 62">
            <a:extLst>
              <a:ext uri="{FF2B5EF4-FFF2-40B4-BE49-F238E27FC236}">
                <a16:creationId xmlns:a16="http://schemas.microsoft.com/office/drawing/2014/main" id="{89C96225-0507-3041-02CF-2ACAA2030C17}"/>
              </a:ext>
            </a:extLst>
          </p:cNvPr>
          <p:cNvCxnSpPr>
            <a:cxnSpLocks/>
          </p:cNvCxnSpPr>
          <p:nvPr/>
        </p:nvCxnSpPr>
        <p:spPr>
          <a:xfrm rot="10800000">
            <a:off x="1437287" y="1057005"/>
            <a:ext cx="1748371" cy="1630355"/>
          </a:xfrm>
          <a:prstGeom prst="bentConnector3">
            <a:avLst>
              <a:gd name="adj1" fmla="val 50000"/>
            </a:avLst>
          </a:prstGeom>
          <a:ln w="635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181A9C5A-02D1-B537-4EE6-32B74D1F85C0}"/>
              </a:ext>
            </a:extLst>
          </p:cNvPr>
          <p:cNvSpPr txBox="1"/>
          <p:nvPr/>
        </p:nvSpPr>
        <p:spPr>
          <a:xfrm>
            <a:off x="4797234" y="666020"/>
            <a:ext cx="4163023" cy="1938992"/>
          </a:xfrm>
          <a:prstGeom prst="rect">
            <a:avLst/>
          </a:prstGeom>
          <a:noFill/>
        </p:spPr>
        <p:txBody>
          <a:bodyPr wrap="square" numCol="2" rtlCol="0">
            <a:spAutoFit/>
          </a:bodyPr>
          <a:lstStyle/>
          <a:p>
            <a:r>
              <a:rPr lang="en-US" sz="1000" b="1" dirty="0">
                <a:solidFill>
                  <a:schemeClr val="bg1"/>
                </a:solidFill>
              </a:rPr>
              <a:t>LEGEND</a:t>
            </a:r>
            <a:endParaRPr lang="en-US" sz="1000" dirty="0">
              <a:solidFill>
                <a:schemeClr val="bg1"/>
              </a:solidFill>
            </a:endParaRPr>
          </a:p>
          <a:p>
            <a:r>
              <a:rPr lang="en-US" sz="1000" dirty="0">
                <a:solidFill>
                  <a:schemeClr val="bg1"/>
                </a:solidFill>
              </a:rPr>
              <a:t>Visibility Instance</a:t>
            </a:r>
          </a:p>
          <a:p>
            <a:r>
              <a:rPr lang="en-US" sz="1000" dirty="0">
                <a:solidFill>
                  <a:schemeClr val="bg1"/>
                </a:solidFill>
              </a:rPr>
              <a:t>Parent Instance</a:t>
            </a:r>
          </a:p>
          <a:p>
            <a:r>
              <a:rPr lang="en-US" sz="1000" dirty="0">
                <a:solidFill>
                  <a:schemeClr val="bg1"/>
                </a:solidFill>
              </a:rPr>
              <a:t>Child Instance</a:t>
            </a:r>
          </a:p>
          <a:p>
            <a:r>
              <a:rPr lang="en-US" sz="1000" dirty="0">
                <a:solidFill>
                  <a:schemeClr val="bg1"/>
                </a:solidFill>
              </a:rPr>
              <a:t>SIEM/Log Collector</a:t>
            </a:r>
          </a:p>
          <a:p>
            <a:r>
              <a:rPr lang="en-US" sz="1000" dirty="0">
                <a:solidFill>
                  <a:schemeClr val="bg1"/>
                </a:solidFill>
              </a:rPr>
              <a:t>SIEM Connector</a:t>
            </a: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r>
              <a:rPr lang="en-US" sz="1000" dirty="0">
                <a:solidFill>
                  <a:schemeClr val="bg1"/>
                </a:solidFill>
              </a:rPr>
              <a:t>FDR Replication</a:t>
            </a:r>
          </a:p>
          <a:p>
            <a:r>
              <a:rPr lang="en-US" sz="1000" dirty="0">
                <a:solidFill>
                  <a:schemeClr val="bg1"/>
                </a:solidFill>
              </a:rPr>
              <a:t>Event Replication to Visibility Layer</a:t>
            </a:r>
          </a:p>
          <a:p>
            <a:r>
              <a:rPr lang="en-US" sz="1000" dirty="0">
                <a:solidFill>
                  <a:schemeClr val="bg1"/>
                </a:solidFill>
              </a:rPr>
              <a:t>Policy Inheritance</a:t>
            </a:r>
          </a:p>
          <a:p>
            <a:r>
              <a:rPr lang="en-US" sz="1000" dirty="0">
                <a:solidFill>
                  <a:schemeClr val="bg1"/>
                </a:solidFill>
              </a:rPr>
              <a:t>Event Flow</a:t>
            </a:r>
          </a:p>
        </p:txBody>
      </p:sp>
      <p:sp>
        <p:nvSpPr>
          <p:cNvPr id="3" name="Rectangle 2">
            <a:extLst>
              <a:ext uri="{FF2B5EF4-FFF2-40B4-BE49-F238E27FC236}">
                <a16:creationId xmlns:a16="http://schemas.microsoft.com/office/drawing/2014/main" id="{29A65D67-F046-0E4E-8F10-F71C529DCB3F}"/>
              </a:ext>
            </a:extLst>
          </p:cNvPr>
          <p:cNvSpPr/>
          <p:nvPr/>
        </p:nvSpPr>
        <p:spPr>
          <a:xfrm>
            <a:off x="3072401" y="3047929"/>
            <a:ext cx="1389408" cy="382012"/>
          </a:xfrm>
          <a:prstGeom prst="rect">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r>
              <a:rPr lang="en-US" sz="1200" dirty="0">
                <a:solidFill>
                  <a:srgbClr val="FFFFFF"/>
                </a:solidFill>
                <a:latin typeface="Karla"/>
              </a:rPr>
              <a:t>SOC MASTER</a:t>
            </a:r>
          </a:p>
          <a:p>
            <a:pPr algn="ctr" defTabSz="685800"/>
            <a:r>
              <a:rPr lang="en-US" sz="1200" dirty="0">
                <a:solidFill>
                  <a:srgbClr val="FFFFFF"/>
                </a:solidFill>
                <a:latin typeface="Karla"/>
              </a:rPr>
              <a:t>Visibility Layer</a:t>
            </a:r>
          </a:p>
        </p:txBody>
      </p:sp>
      <p:sp>
        <p:nvSpPr>
          <p:cNvPr id="483" name="Google Shape;483;p2"/>
          <p:cNvSpPr/>
          <p:nvPr/>
        </p:nvSpPr>
        <p:spPr>
          <a:xfrm>
            <a:off x="353041" y="3689454"/>
            <a:ext cx="1312272"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cs typeface="Calibri"/>
                <a:sym typeface="Calibri"/>
              </a:rPr>
              <a:t> STATE</a:t>
            </a:r>
            <a:endParaRPr sz="1000" b="1" dirty="0">
              <a:solidFill>
                <a:srgbClr val="FFFFFF"/>
              </a:solidFill>
              <a:latin typeface="Karla" pitchFamily="2" charset="0"/>
              <a:ea typeface="Karla" pitchFamily="2" charset="0"/>
            </a:endParaRPr>
          </a:p>
        </p:txBody>
      </p:sp>
      <p:sp>
        <p:nvSpPr>
          <p:cNvPr id="484" name="Google Shape;484;p2"/>
          <p:cNvSpPr/>
          <p:nvPr/>
        </p:nvSpPr>
        <p:spPr>
          <a:xfrm>
            <a:off x="1961152" y="3680074"/>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rPr>
              <a:t>CITY</a:t>
            </a:r>
            <a:endParaRPr sz="1000" b="1" dirty="0">
              <a:solidFill>
                <a:srgbClr val="FFFFFF"/>
              </a:solidFill>
              <a:latin typeface="Karla" pitchFamily="2" charset="0"/>
              <a:ea typeface="Karla" pitchFamily="2" charset="0"/>
            </a:endParaRPr>
          </a:p>
        </p:txBody>
      </p:sp>
      <p:sp>
        <p:nvSpPr>
          <p:cNvPr id="485" name="Google Shape;485;p2"/>
          <p:cNvSpPr/>
          <p:nvPr/>
        </p:nvSpPr>
        <p:spPr>
          <a:xfrm>
            <a:off x="3330907" y="3680074"/>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rPr>
              <a:t>CITY</a:t>
            </a:r>
            <a:endParaRPr sz="1000" b="1" dirty="0">
              <a:solidFill>
                <a:srgbClr val="FFFFFF"/>
              </a:solidFill>
              <a:latin typeface="Karla" pitchFamily="2" charset="0"/>
              <a:ea typeface="Karla" pitchFamily="2" charset="0"/>
            </a:endParaRPr>
          </a:p>
        </p:txBody>
      </p:sp>
      <p:sp>
        <p:nvSpPr>
          <p:cNvPr id="42" name="Google Shape;485;p2">
            <a:extLst>
              <a:ext uri="{FF2B5EF4-FFF2-40B4-BE49-F238E27FC236}">
                <a16:creationId xmlns:a16="http://schemas.microsoft.com/office/drawing/2014/main" id="{FD782E09-3369-434F-96CC-8B0C0DA49641}"/>
              </a:ext>
            </a:extLst>
          </p:cNvPr>
          <p:cNvSpPr/>
          <p:nvPr/>
        </p:nvSpPr>
        <p:spPr>
          <a:xfrm>
            <a:off x="4700661" y="3680074"/>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cs typeface="Calibri"/>
                <a:sym typeface="Calibri"/>
              </a:rPr>
              <a:t>CITY</a:t>
            </a:r>
            <a:endParaRPr sz="1000" b="1" dirty="0">
              <a:solidFill>
                <a:srgbClr val="FFFFFF"/>
              </a:solidFill>
              <a:latin typeface="Karla" pitchFamily="2" charset="0"/>
              <a:ea typeface="Karla" pitchFamily="2" charset="0"/>
            </a:endParaRPr>
          </a:p>
        </p:txBody>
      </p:sp>
      <p:sp>
        <p:nvSpPr>
          <p:cNvPr id="82" name="Google Shape;485;p2">
            <a:extLst>
              <a:ext uri="{FF2B5EF4-FFF2-40B4-BE49-F238E27FC236}">
                <a16:creationId xmlns:a16="http://schemas.microsoft.com/office/drawing/2014/main" id="{CA47EA69-5580-0126-E5E7-26BB4F27444D}"/>
              </a:ext>
            </a:extLst>
          </p:cNvPr>
          <p:cNvSpPr/>
          <p:nvPr/>
        </p:nvSpPr>
        <p:spPr>
          <a:xfrm>
            <a:off x="6070416" y="3680074"/>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cs typeface="Calibri"/>
                <a:sym typeface="Calibri"/>
              </a:rPr>
              <a:t>COUNTIES</a:t>
            </a:r>
          </a:p>
        </p:txBody>
      </p:sp>
      <p:sp>
        <p:nvSpPr>
          <p:cNvPr id="486" name="Google Shape;486;p2"/>
          <p:cNvSpPr/>
          <p:nvPr/>
        </p:nvSpPr>
        <p:spPr>
          <a:xfrm>
            <a:off x="301054" y="4222202"/>
            <a:ext cx="688237" cy="283464"/>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p:txBody>
      </p:sp>
      <p:sp>
        <p:nvSpPr>
          <p:cNvPr id="87" name="Google Shape;486;p2">
            <a:extLst>
              <a:ext uri="{FF2B5EF4-FFF2-40B4-BE49-F238E27FC236}">
                <a16:creationId xmlns:a16="http://schemas.microsoft.com/office/drawing/2014/main" id="{CB150456-9168-0917-60E9-A522BE511EA7}"/>
              </a:ext>
            </a:extLst>
          </p:cNvPr>
          <p:cNvSpPr/>
          <p:nvPr/>
        </p:nvSpPr>
        <p:spPr>
          <a:xfrm>
            <a:off x="1126925" y="4219904"/>
            <a:ext cx="688237" cy="283464"/>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Central IT</a:t>
            </a:r>
            <a:endParaRPr sz="800" dirty="0">
              <a:solidFill>
                <a:srgbClr val="FFFFFF"/>
              </a:solidFill>
              <a:latin typeface="Calibri"/>
              <a:ea typeface="Calibri"/>
              <a:cs typeface="Calibri"/>
              <a:sym typeface="Calibri"/>
            </a:endParaRPr>
          </a:p>
        </p:txBody>
      </p:sp>
      <p:sp>
        <p:nvSpPr>
          <p:cNvPr id="88" name="Google Shape;486;p2">
            <a:extLst>
              <a:ext uri="{FF2B5EF4-FFF2-40B4-BE49-F238E27FC236}">
                <a16:creationId xmlns:a16="http://schemas.microsoft.com/office/drawing/2014/main" id="{A69E7927-9C27-0327-4DDE-9342811FCCE5}"/>
              </a:ext>
            </a:extLst>
          </p:cNvPr>
          <p:cNvSpPr/>
          <p:nvPr/>
        </p:nvSpPr>
        <p:spPr>
          <a:xfrm>
            <a:off x="2076769" y="4222202"/>
            <a:ext cx="917649" cy="28116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a:p>
            <a:pPr algn="ctr" defTabSz="685800"/>
            <a:r>
              <a:rPr lang="en-US" sz="800" dirty="0">
                <a:solidFill>
                  <a:srgbClr val="FFFFFF"/>
                </a:solidFill>
                <a:latin typeface="Calibri"/>
                <a:ea typeface="Calibri"/>
                <a:cs typeface="Calibri"/>
                <a:sym typeface="Calibri"/>
              </a:rPr>
              <a:t>Departments</a:t>
            </a:r>
          </a:p>
        </p:txBody>
      </p:sp>
      <p:sp>
        <p:nvSpPr>
          <p:cNvPr id="56" name="Google Shape;486;p2">
            <a:extLst>
              <a:ext uri="{FF2B5EF4-FFF2-40B4-BE49-F238E27FC236}">
                <a16:creationId xmlns:a16="http://schemas.microsoft.com/office/drawing/2014/main" id="{3727B371-6EE2-2B06-1A88-1CA7099EBE66}"/>
              </a:ext>
            </a:extLst>
          </p:cNvPr>
          <p:cNvSpPr/>
          <p:nvPr/>
        </p:nvSpPr>
        <p:spPr>
          <a:xfrm>
            <a:off x="3468306" y="4222202"/>
            <a:ext cx="917649" cy="28116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a:p>
            <a:pPr algn="ctr" defTabSz="685800"/>
            <a:r>
              <a:rPr lang="en-US" sz="800" dirty="0">
                <a:solidFill>
                  <a:srgbClr val="FFFFFF"/>
                </a:solidFill>
                <a:latin typeface="Calibri"/>
                <a:ea typeface="Calibri"/>
                <a:cs typeface="Calibri"/>
                <a:sym typeface="Calibri"/>
              </a:rPr>
              <a:t>Departments</a:t>
            </a:r>
          </a:p>
        </p:txBody>
      </p:sp>
      <p:sp>
        <p:nvSpPr>
          <p:cNvPr id="57" name="Google Shape;486;p2">
            <a:extLst>
              <a:ext uri="{FF2B5EF4-FFF2-40B4-BE49-F238E27FC236}">
                <a16:creationId xmlns:a16="http://schemas.microsoft.com/office/drawing/2014/main" id="{FD2CD32A-7BE1-B7C9-EB64-EA0F5BCC8D29}"/>
              </a:ext>
            </a:extLst>
          </p:cNvPr>
          <p:cNvSpPr/>
          <p:nvPr/>
        </p:nvSpPr>
        <p:spPr>
          <a:xfrm>
            <a:off x="6207815" y="4222202"/>
            <a:ext cx="917649" cy="28116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a:p>
            <a:pPr algn="ctr" defTabSz="685800"/>
            <a:r>
              <a:rPr lang="en-US" sz="800" dirty="0">
                <a:solidFill>
                  <a:srgbClr val="FFFFFF"/>
                </a:solidFill>
                <a:latin typeface="Calibri"/>
                <a:ea typeface="Calibri"/>
                <a:cs typeface="Calibri"/>
                <a:sym typeface="Calibri"/>
              </a:rPr>
              <a:t>Departments</a:t>
            </a:r>
          </a:p>
        </p:txBody>
      </p:sp>
      <p:sp>
        <p:nvSpPr>
          <p:cNvPr id="58" name="Google Shape;486;p2">
            <a:extLst>
              <a:ext uri="{FF2B5EF4-FFF2-40B4-BE49-F238E27FC236}">
                <a16:creationId xmlns:a16="http://schemas.microsoft.com/office/drawing/2014/main" id="{F63C6C93-C57B-9DB5-17D3-F644E3A083EA}"/>
              </a:ext>
            </a:extLst>
          </p:cNvPr>
          <p:cNvSpPr/>
          <p:nvPr/>
        </p:nvSpPr>
        <p:spPr>
          <a:xfrm>
            <a:off x="4838061" y="4222202"/>
            <a:ext cx="917649" cy="28116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a:p>
            <a:pPr algn="ctr" defTabSz="685800"/>
            <a:r>
              <a:rPr lang="en-US" sz="800" dirty="0">
                <a:solidFill>
                  <a:srgbClr val="FFFFFF"/>
                </a:solidFill>
                <a:latin typeface="Calibri"/>
                <a:ea typeface="Calibri"/>
                <a:cs typeface="Calibri"/>
                <a:sym typeface="Calibri"/>
              </a:rPr>
              <a:t>Departments</a:t>
            </a:r>
          </a:p>
        </p:txBody>
      </p:sp>
      <p:grpSp>
        <p:nvGrpSpPr>
          <p:cNvPr id="207" name="Group 206">
            <a:extLst>
              <a:ext uri="{FF2B5EF4-FFF2-40B4-BE49-F238E27FC236}">
                <a16:creationId xmlns:a16="http://schemas.microsoft.com/office/drawing/2014/main" id="{1E495FF6-4F31-F336-B96F-9C5628E77553}"/>
              </a:ext>
            </a:extLst>
          </p:cNvPr>
          <p:cNvGrpSpPr/>
          <p:nvPr/>
        </p:nvGrpSpPr>
        <p:grpSpPr>
          <a:xfrm>
            <a:off x="568375" y="576523"/>
            <a:ext cx="836960" cy="897649"/>
            <a:chOff x="1588409" y="584922"/>
            <a:chExt cx="836960" cy="897649"/>
          </a:xfrm>
        </p:grpSpPr>
        <p:sp>
          <p:nvSpPr>
            <p:cNvPr id="77" name="Google Shape;461;p45">
              <a:extLst>
                <a:ext uri="{FF2B5EF4-FFF2-40B4-BE49-F238E27FC236}">
                  <a16:creationId xmlns:a16="http://schemas.microsoft.com/office/drawing/2014/main" id="{D8CFF22C-04C8-02DA-1656-50D8448DBB39}"/>
                </a:ext>
              </a:extLst>
            </p:cNvPr>
            <p:cNvSpPr/>
            <p:nvPr/>
          </p:nvSpPr>
          <p:spPr>
            <a:xfrm>
              <a:off x="1590809" y="584922"/>
              <a:ext cx="834560" cy="871252"/>
            </a:xfrm>
            <a:prstGeom prst="flowChartMagneticDisk">
              <a:avLst/>
            </a:prstGeom>
            <a:solidFill>
              <a:srgbClr val="D82826"/>
            </a:solidFill>
            <a:ln w="9525" cap="flat" cmpd="sng">
              <a:solidFill>
                <a:schemeClr val="lt1"/>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endParaRPr lang="en-US" dirty="0">
                <a:solidFill>
                  <a:schemeClr val="lt1"/>
                </a:solidFill>
              </a:endParaRPr>
            </a:p>
            <a:p>
              <a:pPr marL="0" lvl="0" indent="0" algn="ctr" rtl="0">
                <a:spcBef>
                  <a:spcPts val="0"/>
                </a:spcBef>
                <a:spcAft>
                  <a:spcPts val="0"/>
                </a:spcAft>
                <a:buNone/>
              </a:pPr>
              <a:endParaRPr lang="en-US" dirty="0">
                <a:solidFill>
                  <a:schemeClr val="lt1"/>
                </a:solidFill>
              </a:endParaRPr>
            </a:p>
            <a:p>
              <a:pPr marL="0" lvl="0" indent="0" algn="ctr" rtl="0">
                <a:spcBef>
                  <a:spcPts val="0"/>
                </a:spcBef>
                <a:spcAft>
                  <a:spcPts val="0"/>
                </a:spcAft>
                <a:buNone/>
              </a:pPr>
              <a:endParaRPr lang="en-US" dirty="0">
                <a:solidFill>
                  <a:schemeClr val="lt1"/>
                </a:solidFill>
              </a:endParaRPr>
            </a:p>
            <a:p>
              <a:pPr marL="0" lvl="0" indent="0" algn="ctr" rtl="0">
                <a:spcBef>
                  <a:spcPts val="0"/>
                </a:spcBef>
                <a:spcAft>
                  <a:spcPts val="0"/>
                </a:spcAft>
                <a:buNone/>
              </a:pPr>
              <a:endParaRPr lang="en-US" dirty="0">
                <a:solidFill>
                  <a:schemeClr val="lt1"/>
                </a:solidFill>
              </a:endParaRPr>
            </a:p>
          </p:txBody>
        </p:sp>
        <p:sp>
          <p:nvSpPr>
            <p:cNvPr id="166" name="TextBox 165">
              <a:extLst>
                <a:ext uri="{FF2B5EF4-FFF2-40B4-BE49-F238E27FC236}">
                  <a16:creationId xmlns:a16="http://schemas.microsoft.com/office/drawing/2014/main" id="{6B587A2F-296A-4D06-8CC0-BD84AC2AE60C}"/>
                </a:ext>
              </a:extLst>
            </p:cNvPr>
            <p:cNvSpPr txBox="1"/>
            <p:nvPr/>
          </p:nvSpPr>
          <p:spPr>
            <a:xfrm>
              <a:off x="1588409" y="836240"/>
              <a:ext cx="834559" cy="646331"/>
            </a:xfrm>
            <a:prstGeom prst="rect">
              <a:avLst/>
            </a:prstGeom>
            <a:noFill/>
          </p:spPr>
          <p:txBody>
            <a:bodyPr wrap="square" rtlCol="0">
              <a:spAutoFit/>
            </a:bodyPr>
            <a:lstStyle/>
            <a:p>
              <a:pPr algn="ctr"/>
              <a:r>
                <a:rPr lang="en-US" dirty="0">
                  <a:solidFill>
                    <a:schemeClr val="bg1"/>
                  </a:solidFill>
                </a:rPr>
                <a:t>State SIEM</a:t>
              </a:r>
            </a:p>
          </p:txBody>
        </p:sp>
      </p:grpSp>
      <p:grpSp>
        <p:nvGrpSpPr>
          <p:cNvPr id="73" name="Group 72">
            <a:extLst>
              <a:ext uri="{FF2B5EF4-FFF2-40B4-BE49-F238E27FC236}">
                <a16:creationId xmlns:a16="http://schemas.microsoft.com/office/drawing/2014/main" id="{1292DF83-33F8-D7E1-98CC-1D9CF9C5A984}"/>
              </a:ext>
            </a:extLst>
          </p:cNvPr>
          <p:cNvGrpSpPr/>
          <p:nvPr/>
        </p:nvGrpSpPr>
        <p:grpSpPr>
          <a:xfrm>
            <a:off x="3774682" y="4005283"/>
            <a:ext cx="279224" cy="182880"/>
            <a:chOff x="4405862" y="2003200"/>
            <a:chExt cx="279224" cy="269426"/>
          </a:xfrm>
        </p:grpSpPr>
        <p:cxnSp>
          <p:nvCxnSpPr>
            <p:cNvPr id="80" name="Straight Arrow Connector 79">
              <a:extLst>
                <a:ext uri="{FF2B5EF4-FFF2-40B4-BE49-F238E27FC236}">
                  <a16:creationId xmlns:a16="http://schemas.microsoft.com/office/drawing/2014/main" id="{362AFDAF-A896-D8AE-91EC-51AC4D98A644}"/>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5104F792-DFAE-2105-8361-F83AF8C4C867}"/>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id="{05F53488-2EB6-A2DF-0893-D20A758D3181}"/>
              </a:ext>
            </a:extLst>
          </p:cNvPr>
          <p:cNvSpPr txBox="1"/>
          <p:nvPr/>
        </p:nvSpPr>
        <p:spPr>
          <a:xfrm>
            <a:off x="96019" y="4683173"/>
            <a:ext cx="8951962" cy="276999"/>
          </a:xfrm>
          <a:prstGeom prst="rect">
            <a:avLst/>
          </a:prstGeom>
          <a:noFill/>
        </p:spPr>
        <p:txBody>
          <a:bodyPr wrap="square" rtlCol="0">
            <a:spAutoFit/>
          </a:bodyPr>
          <a:lstStyle/>
          <a:p>
            <a:r>
              <a:rPr lang="en-US" sz="1200" dirty="0">
                <a:solidFill>
                  <a:schemeClr val="bg1"/>
                </a:solidFill>
              </a:rPr>
              <a:t>Each Child CID can be connected to a different SSO (SAML 2 Compliant) provider.  </a:t>
            </a:r>
          </a:p>
        </p:txBody>
      </p:sp>
      <p:grpSp>
        <p:nvGrpSpPr>
          <p:cNvPr id="100" name="Group 99">
            <a:extLst>
              <a:ext uri="{FF2B5EF4-FFF2-40B4-BE49-F238E27FC236}">
                <a16:creationId xmlns:a16="http://schemas.microsoft.com/office/drawing/2014/main" id="{7752124E-ED61-AD1F-85F3-FAA83E23B41B}"/>
              </a:ext>
            </a:extLst>
          </p:cNvPr>
          <p:cNvGrpSpPr/>
          <p:nvPr/>
        </p:nvGrpSpPr>
        <p:grpSpPr>
          <a:xfrm>
            <a:off x="5156329" y="4015928"/>
            <a:ext cx="279224" cy="182880"/>
            <a:chOff x="4405862" y="2003200"/>
            <a:chExt cx="279224" cy="269426"/>
          </a:xfrm>
        </p:grpSpPr>
        <p:cxnSp>
          <p:nvCxnSpPr>
            <p:cNvPr id="101" name="Straight Arrow Connector 100">
              <a:extLst>
                <a:ext uri="{FF2B5EF4-FFF2-40B4-BE49-F238E27FC236}">
                  <a16:creationId xmlns:a16="http://schemas.microsoft.com/office/drawing/2014/main" id="{E78D98D4-0523-9B38-1B56-CDE8251126C0}"/>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83CEC5CE-939B-B16A-9B7D-EE5CE8C3BA87}"/>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5" name="Group 104">
            <a:extLst>
              <a:ext uri="{FF2B5EF4-FFF2-40B4-BE49-F238E27FC236}">
                <a16:creationId xmlns:a16="http://schemas.microsoft.com/office/drawing/2014/main" id="{49D18FC6-2F59-1B88-1604-B82C51E8EE53}"/>
              </a:ext>
            </a:extLst>
          </p:cNvPr>
          <p:cNvGrpSpPr/>
          <p:nvPr/>
        </p:nvGrpSpPr>
        <p:grpSpPr>
          <a:xfrm>
            <a:off x="6504085" y="4022841"/>
            <a:ext cx="279224" cy="182880"/>
            <a:chOff x="4405862" y="2003200"/>
            <a:chExt cx="279224" cy="269426"/>
          </a:xfrm>
        </p:grpSpPr>
        <p:cxnSp>
          <p:nvCxnSpPr>
            <p:cNvPr id="106" name="Straight Arrow Connector 105">
              <a:extLst>
                <a:ext uri="{FF2B5EF4-FFF2-40B4-BE49-F238E27FC236}">
                  <a16:creationId xmlns:a16="http://schemas.microsoft.com/office/drawing/2014/main" id="{3E7E4499-BAD2-A513-1488-E3F353692047}"/>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2B5D7D0C-C186-32EE-EFAB-BA3DA0AD3C2E}"/>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08" name="Group 107">
            <a:extLst>
              <a:ext uri="{FF2B5EF4-FFF2-40B4-BE49-F238E27FC236}">
                <a16:creationId xmlns:a16="http://schemas.microsoft.com/office/drawing/2014/main" id="{08BDB218-FC61-F123-D110-67EE11B44065}"/>
              </a:ext>
            </a:extLst>
          </p:cNvPr>
          <p:cNvGrpSpPr/>
          <p:nvPr/>
        </p:nvGrpSpPr>
        <p:grpSpPr>
          <a:xfrm>
            <a:off x="1224915" y="4014402"/>
            <a:ext cx="279224" cy="182880"/>
            <a:chOff x="4405862" y="2003200"/>
            <a:chExt cx="279224" cy="269426"/>
          </a:xfrm>
        </p:grpSpPr>
        <p:cxnSp>
          <p:nvCxnSpPr>
            <p:cNvPr id="110" name="Straight Arrow Connector 109">
              <a:extLst>
                <a:ext uri="{FF2B5EF4-FFF2-40B4-BE49-F238E27FC236}">
                  <a16:creationId xmlns:a16="http://schemas.microsoft.com/office/drawing/2014/main" id="{5055141D-B025-2023-8C1E-4466C33E6615}"/>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11" name="Straight Arrow Connector 110">
              <a:extLst>
                <a:ext uri="{FF2B5EF4-FFF2-40B4-BE49-F238E27FC236}">
                  <a16:creationId xmlns:a16="http://schemas.microsoft.com/office/drawing/2014/main" id="{76780DC9-E3EC-CC75-BBDB-993F73033831}"/>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06A3F3A9-6C17-E5C8-6E33-4F6332B9DDD4}"/>
              </a:ext>
            </a:extLst>
          </p:cNvPr>
          <p:cNvGrpSpPr/>
          <p:nvPr/>
        </p:nvGrpSpPr>
        <p:grpSpPr>
          <a:xfrm>
            <a:off x="462711" y="4026150"/>
            <a:ext cx="279224" cy="182880"/>
            <a:chOff x="4405862" y="2003200"/>
            <a:chExt cx="279224" cy="269426"/>
          </a:xfrm>
        </p:grpSpPr>
        <p:cxnSp>
          <p:nvCxnSpPr>
            <p:cNvPr id="136" name="Straight Arrow Connector 135">
              <a:extLst>
                <a:ext uri="{FF2B5EF4-FFF2-40B4-BE49-F238E27FC236}">
                  <a16:creationId xmlns:a16="http://schemas.microsoft.com/office/drawing/2014/main" id="{A8ED12A1-A0D5-C0AC-5CB3-5BA04ECAE46E}"/>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a:extLst>
                <a:ext uri="{FF2B5EF4-FFF2-40B4-BE49-F238E27FC236}">
                  <a16:creationId xmlns:a16="http://schemas.microsoft.com/office/drawing/2014/main" id="{25E28FDD-D20A-C9C9-BAAA-19C5B891DECC}"/>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138" name="Rectangle 137">
            <a:extLst>
              <a:ext uri="{FF2B5EF4-FFF2-40B4-BE49-F238E27FC236}">
                <a16:creationId xmlns:a16="http://schemas.microsoft.com/office/drawing/2014/main" id="{13214124-34DC-88D4-6699-9A9CDA292800}"/>
              </a:ext>
            </a:extLst>
          </p:cNvPr>
          <p:cNvSpPr/>
          <p:nvPr/>
        </p:nvSpPr>
        <p:spPr>
          <a:xfrm>
            <a:off x="3584133" y="425360"/>
            <a:ext cx="1787669" cy="307777"/>
          </a:xfrm>
          <a:prstGeom prst="rect">
            <a:avLst/>
          </a:prstGeom>
        </p:spPr>
        <p:txBody>
          <a:bodyPr wrap="none">
            <a:spAutoFit/>
          </a:bodyPr>
          <a:lstStyle/>
          <a:p>
            <a:pPr algn="ctr"/>
            <a:r>
              <a:rPr lang="en-US" dirty="0">
                <a:solidFill>
                  <a:schemeClr val="bg1"/>
                </a:solidFill>
              </a:rPr>
              <a:t>Falcon GOV1 Cloud</a:t>
            </a:r>
          </a:p>
        </p:txBody>
      </p:sp>
      <p:grpSp>
        <p:nvGrpSpPr>
          <p:cNvPr id="167" name="Group 166">
            <a:extLst>
              <a:ext uri="{FF2B5EF4-FFF2-40B4-BE49-F238E27FC236}">
                <a16:creationId xmlns:a16="http://schemas.microsoft.com/office/drawing/2014/main" id="{63B9BDD3-1915-261F-F5FC-5B09B5E17ABA}"/>
              </a:ext>
            </a:extLst>
          </p:cNvPr>
          <p:cNvGrpSpPr/>
          <p:nvPr/>
        </p:nvGrpSpPr>
        <p:grpSpPr>
          <a:xfrm>
            <a:off x="2419668" y="4009244"/>
            <a:ext cx="279224" cy="182880"/>
            <a:chOff x="4405862" y="2003200"/>
            <a:chExt cx="279224" cy="269426"/>
          </a:xfrm>
        </p:grpSpPr>
        <p:cxnSp>
          <p:nvCxnSpPr>
            <p:cNvPr id="168" name="Straight Arrow Connector 167">
              <a:extLst>
                <a:ext uri="{FF2B5EF4-FFF2-40B4-BE49-F238E27FC236}">
                  <a16:creationId xmlns:a16="http://schemas.microsoft.com/office/drawing/2014/main" id="{1BC53107-4930-E0D9-E108-F1E39404632F}"/>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9" name="Straight Arrow Connector 168">
              <a:extLst>
                <a:ext uri="{FF2B5EF4-FFF2-40B4-BE49-F238E27FC236}">
                  <a16:creationId xmlns:a16="http://schemas.microsoft.com/office/drawing/2014/main" id="{798687FF-142C-06AA-52B0-C1FF60667C6B}"/>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cxnSp>
        <p:nvCxnSpPr>
          <p:cNvPr id="216" name="Straight Arrow Connector 62">
            <a:extLst>
              <a:ext uri="{FF2B5EF4-FFF2-40B4-BE49-F238E27FC236}">
                <a16:creationId xmlns:a16="http://schemas.microsoft.com/office/drawing/2014/main" id="{271A6178-6C5B-A3F6-98DA-9437AAFD81D8}"/>
              </a:ext>
            </a:extLst>
          </p:cNvPr>
          <p:cNvCxnSpPr>
            <a:cxnSpLocks/>
          </p:cNvCxnSpPr>
          <p:nvPr/>
        </p:nvCxnSpPr>
        <p:spPr>
          <a:xfrm rot="10800000">
            <a:off x="3175228" y="2690360"/>
            <a:ext cx="638697" cy="360744"/>
          </a:xfrm>
          <a:prstGeom prst="bentConnector3">
            <a:avLst>
              <a:gd name="adj1" fmla="val 2278"/>
            </a:avLst>
          </a:prstGeom>
          <a:ln w="63500">
            <a:solidFill>
              <a:srgbClr val="FFFF00"/>
            </a:solidFill>
            <a:tailEnd type="none"/>
          </a:ln>
        </p:spPr>
        <p:style>
          <a:lnRef idx="1">
            <a:schemeClr val="accent1"/>
          </a:lnRef>
          <a:fillRef idx="0">
            <a:schemeClr val="accent1"/>
          </a:fillRef>
          <a:effectRef idx="0">
            <a:schemeClr val="accent1"/>
          </a:effectRef>
          <a:fontRef idx="minor">
            <a:schemeClr val="tx1"/>
          </a:fontRef>
        </p:style>
      </p:cxnSp>
      <p:sp>
        <p:nvSpPr>
          <p:cNvPr id="224" name="Rectangle 223">
            <a:extLst>
              <a:ext uri="{FF2B5EF4-FFF2-40B4-BE49-F238E27FC236}">
                <a16:creationId xmlns:a16="http://schemas.microsoft.com/office/drawing/2014/main" id="{79B05C2D-6367-AF73-6F4B-4D2BAF289261}"/>
              </a:ext>
            </a:extLst>
          </p:cNvPr>
          <p:cNvSpPr/>
          <p:nvPr/>
        </p:nvSpPr>
        <p:spPr>
          <a:xfrm>
            <a:off x="4465376" y="888350"/>
            <a:ext cx="329457" cy="99907"/>
          </a:xfrm>
          <a:prstGeom prst="rect">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200" dirty="0">
              <a:solidFill>
                <a:srgbClr val="FFFFFF"/>
              </a:solidFill>
              <a:latin typeface="Karla"/>
            </a:endParaRPr>
          </a:p>
        </p:txBody>
      </p:sp>
      <p:sp>
        <p:nvSpPr>
          <p:cNvPr id="225" name="Google Shape;484;p2">
            <a:extLst>
              <a:ext uri="{FF2B5EF4-FFF2-40B4-BE49-F238E27FC236}">
                <a16:creationId xmlns:a16="http://schemas.microsoft.com/office/drawing/2014/main" id="{E647793F-DFD3-6CC9-9F8F-977F8499715D}"/>
              </a:ext>
            </a:extLst>
          </p:cNvPr>
          <p:cNvSpPr/>
          <p:nvPr/>
        </p:nvSpPr>
        <p:spPr>
          <a:xfrm>
            <a:off x="4468920" y="1060520"/>
            <a:ext cx="337630" cy="99906"/>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endParaRPr sz="1000" b="1" dirty="0">
              <a:solidFill>
                <a:srgbClr val="FFFFFF"/>
              </a:solidFill>
              <a:latin typeface="Karla" pitchFamily="2" charset="0"/>
              <a:ea typeface="Karla" pitchFamily="2" charset="0"/>
            </a:endParaRPr>
          </a:p>
        </p:txBody>
      </p:sp>
      <p:sp>
        <p:nvSpPr>
          <p:cNvPr id="226" name="Google Shape;486;p2">
            <a:extLst>
              <a:ext uri="{FF2B5EF4-FFF2-40B4-BE49-F238E27FC236}">
                <a16:creationId xmlns:a16="http://schemas.microsoft.com/office/drawing/2014/main" id="{239A251C-C9B6-7D7D-7728-E7A68AA504DD}"/>
              </a:ext>
            </a:extLst>
          </p:cNvPr>
          <p:cNvSpPr/>
          <p:nvPr/>
        </p:nvSpPr>
        <p:spPr>
          <a:xfrm>
            <a:off x="4476513" y="1229434"/>
            <a:ext cx="318320" cy="117359"/>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cxnSp>
        <p:nvCxnSpPr>
          <p:cNvPr id="227" name="Straight Arrow Connector 226">
            <a:extLst>
              <a:ext uri="{FF2B5EF4-FFF2-40B4-BE49-F238E27FC236}">
                <a16:creationId xmlns:a16="http://schemas.microsoft.com/office/drawing/2014/main" id="{D6A09D9C-9F0F-D0B8-1EF4-C93B6D3BD85B}"/>
              </a:ext>
            </a:extLst>
          </p:cNvPr>
          <p:cNvCxnSpPr>
            <a:cxnSpLocks/>
          </p:cNvCxnSpPr>
          <p:nvPr/>
        </p:nvCxnSpPr>
        <p:spPr>
          <a:xfrm flipV="1">
            <a:off x="4527140" y="1595703"/>
            <a:ext cx="226599" cy="127"/>
          </a:xfrm>
          <a:prstGeom prst="straightConnector1">
            <a:avLst/>
          </a:prstGeom>
          <a:ln w="508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0" name="Straight Arrow Connector 62">
            <a:extLst>
              <a:ext uri="{FF2B5EF4-FFF2-40B4-BE49-F238E27FC236}">
                <a16:creationId xmlns:a16="http://schemas.microsoft.com/office/drawing/2014/main" id="{748DB9AB-99A9-6516-1166-618453BB4A53}"/>
              </a:ext>
            </a:extLst>
          </p:cNvPr>
          <p:cNvCxnSpPr>
            <a:cxnSpLocks/>
          </p:cNvCxnSpPr>
          <p:nvPr/>
        </p:nvCxnSpPr>
        <p:spPr>
          <a:xfrm flipH="1">
            <a:off x="6429440" y="906126"/>
            <a:ext cx="335425" cy="0"/>
          </a:xfrm>
          <a:prstGeom prst="straightConnector1">
            <a:avLst/>
          </a:prstGeom>
          <a:ln w="50800">
            <a:solidFill>
              <a:srgbClr val="FFFF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33" name="Straight Arrow Connector 36">
            <a:extLst>
              <a:ext uri="{FF2B5EF4-FFF2-40B4-BE49-F238E27FC236}">
                <a16:creationId xmlns:a16="http://schemas.microsoft.com/office/drawing/2014/main" id="{ABB674B8-0A00-3D5B-09C9-3FAE9CF82ABD}"/>
              </a:ext>
            </a:extLst>
          </p:cNvPr>
          <p:cNvCxnSpPr>
            <a:cxnSpLocks/>
          </p:cNvCxnSpPr>
          <p:nvPr/>
        </p:nvCxnSpPr>
        <p:spPr>
          <a:xfrm flipV="1">
            <a:off x="6429440" y="1075752"/>
            <a:ext cx="353869" cy="5954"/>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9105B900-6DC6-4BD0-ED69-261FADF684A6}"/>
              </a:ext>
            </a:extLst>
          </p:cNvPr>
          <p:cNvCxnSpPr>
            <a:cxnSpLocks/>
          </p:cNvCxnSpPr>
          <p:nvPr/>
        </p:nvCxnSpPr>
        <p:spPr>
          <a:xfrm flipH="1" flipV="1">
            <a:off x="6429440" y="1238567"/>
            <a:ext cx="335425" cy="9761"/>
          </a:xfrm>
          <a:prstGeom prst="straightConnector1">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A53A579D-3330-9B9F-7C8D-C0DFE78F3145}"/>
              </a:ext>
            </a:extLst>
          </p:cNvPr>
          <p:cNvCxnSpPr>
            <a:cxnSpLocks/>
          </p:cNvCxnSpPr>
          <p:nvPr/>
        </p:nvCxnSpPr>
        <p:spPr>
          <a:xfrm>
            <a:off x="6429440" y="1417346"/>
            <a:ext cx="335425" cy="0"/>
          </a:xfrm>
          <a:prstGeom prst="straightConnector1">
            <a:avLst/>
          </a:prstGeom>
          <a:ln w="508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48" name="Google Shape;461;p45">
            <a:extLst>
              <a:ext uri="{FF2B5EF4-FFF2-40B4-BE49-F238E27FC236}">
                <a16:creationId xmlns:a16="http://schemas.microsoft.com/office/drawing/2014/main" id="{9A69260C-ED40-E8E2-0430-725DD1929956}"/>
              </a:ext>
            </a:extLst>
          </p:cNvPr>
          <p:cNvSpPr/>
          <p:nvPr/>
        </p:nvSpPr>
        <p:spPr>
          <a:xfrm>
            <a:off x="4521842" y="1385240"/>
            <a:ext cx="223219" cy="119606"/>
          </a:xfrm>
          <a:prstGeom prst="flowChartMagneticDisk">
            <a:avLst/>
          </a:prstGeom>
          <a:solidFill>
            <a:srgbClr val="D82826"/>
          </a:solidFill>
          <a:ln w="9525" cap="flat" cmpd="sng">
            <a:solidFill>
              <a:schemeClr val="lt1"/>
            </a:solidFill>
            <a:prstDash val="solid"/>
            <a:round/>
            <a:headEnd type="none" w="sm" len="sm"/>
            <a:tailEnd type="none" w="sm" len="sm"/>
          </a:ln>
        </p:spPr>
        <p:txBody>
          <a:bodyPr spcFirstLastPara="1" wrap="square" lIns="91425" tIns="91425" rIns="91425" bIns="91425" anchor="b" anchorCtr="0">
            <a:noAutofit/>
          </a:bodyPr>
          <a:lstStyle/>
          <a:p>
            <a:pPr marL="0" lvl="0" indent="0" algn="ctr" rtl="0">
              <a:spcBef>
                <a:spcPts val="0"/>
              </a:spcBef>
              <a:spcAft>
                <a:spcPts val="0"/>
              </a:spcAft>
              <a:buNone/>
            </a:pPr>
            <a:endParaRPr sz="500">
              <a:solidFill>
                <a:schemeClr val="lt1"/>
              </a:solidFill>
            </a:endParaRPr>
          </a:p>
        </p:txBody>
      </p:sp>
      <p:sp>
        <p:nvSpPr>
          <p:cNvPr id="251" name="TextBox 250">
            <a:extLst>
              <a:ext uri="{FF2B5EF4-FFF2-40B4-BE49-F238E27FC236}">
                <a16:creationId xmlns:a16="http://schemas.microsoft.com/office/drawing/2014/main" id="{C127FFAF-99A1-C0C0-9AFE-0863671B8A0C}"/>
              </a:ext>
            </a:extLst>
          </p:cNvPr>
          <p:cNvSpPr txBox="1"/>
          <p:nvPr/>
        </p:nvSpPr>
        <p:spPr>
          <a:xfrm>
            <a:off x="840173" y="2084870"/>
            <a:ext cx="383050" cy="253916"/>
          </a:xfrm>
          <a:prstGeom prst="rect">
            <a:avLst/>
          </a:prstGeom>
          <a:noFill/>
        </p:spPr>
        <p:txBody>
          <a:bodyPr wrap="square" rtlCol="0">
            <a:spAutoFit/>
          </a:bodyPr>
          <a:lstStyle/>
          <a:p>
            <a:r>
              <a:rPr lang="en-US" sz="1050" dirty="0">
                <a:solidFill>
                  <a:schemeClr val="bg1"/>
                </a:solidFill>
              </a:rPr>
              <a:t>OR</a:t>
            </a:r>
          </a:p>
        </p:txBody>
      </p:sp>
      <p:cxnSp>
        <p:nvCxnSpPr>
          <p:cNvPr id="514" name="Straight Arrow Connector 251">
            <a:extLst>
              <a:ext uri="{FF2B5EF4-FFF2-40B4-BE49-F238E27FC236}">
                <a16:creationId xmlns:a16="http://schemas.microsoft.com/office/drawing/2014/main" id="{E2A5CD98-127B-3103-4476-2082C7E94575}"/>
              </a:ext>
            </a:extLst>
          </p:cNvPr>
          <p:cNvCxnSpPr>
            <a:cxnSpLocks/>
          </p:cNvCxnSpPr>
          <p:nvPr/>
        </p:nvCxnSpPr>
        <p:spPr>
          <a:xfrm rot="5400000">
            <a:off x="1381097" y="3845732"/>
            <a:ext cx="713922" cy="4240"/>
          </a:xfrm>
          <a:prstGeom prst="bentConnector3">
            <a:avLst>
              <a:gd name="adj1" fmla="val 50000"/>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23" name="Straight Arrow Connector 36">
            <a:extLst>
              <a:ext uri="{FF2B5EF4-FFF2-40B4-BE49-F238E27FC236}">
                <a16:creationId xmlns:a16="http://schemas.microsoft.com/office/drawing/2014/main" id="{30CF738F-1209-3F34-AD2F-7FB1307B88EC}"/>
              </a:ext>
            </a:extLst>
          </p:cNvPr>
          <p:cNvCxnSpPr>
            <a:cxnSpLocks/>
            <a:stCxn id="25" idx="0"/>
          </p:cNvCxnSpPr>
          <p:nvPr/>
        </p:nvCxnSpPr>
        <p:spPr>
          <a:xfrm rot="16200000" flipV="1">
            <a:off x="6688369" y="2905024"/>
            <a:ext cx="962088" cy="1667672"/>
          </a:xfrm>
          <a:prstGeom prst="bentConnector2">
            <a:avLst/>
          </a:prstGeom>
          <a:ln w="50800">
            <a:solidFill>
              <a:srgbClr val="00B050"/>
            </a:solidFill>
            <a:prstDash val="solid"/>
            <a:tailEnd type="none"/>
          </a:ln>
        </p:spPr>
        <p:style>
          <a:lnRef idx="1">
            <a:schemeClr val="accent1"/>
          </a:lnRef>
          <a:fillRef idx="0">
            <a:schemeClr val="accent1"/>
          </a:fillRef>
          <a:effectRef idx="0">
            <a:schemeClr val="accent1"/>
          </a:effectRef>
          <a:fontRef idx="minor">
            <a:schemeClr val="tx1"/>
          </a:fontRef>
        </p:style>
      </p:cxnSp>
      <p:sp>
        <p:nvSpPr>
          <p:cNvPr id="24" name="Google Shape;485;p2">
            <a:extLst>
              <a:ext uri="{FF2B5EF4-FFF2-40B4-BE49-F238E27FC236}">
                <a16:creationId xmlns:a16="http://schemas.microsoft.com/office/drawing/2014/main" id="{11B87E82-43D7-EE6E-0B53-6C9A1C6B0A24}"/>
              </a:ext>
            </a:extLst>
          </p:cNvPr>
          <p:cNvSpPr/>
          <p:nvPr/>
        </p:nvSpPr>
        <p:spPr>
          <a:xfrm>
            <a:off x="7407025" y="3677776"/>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cs typeface="Calibri"/>
                <a:sym typeface="Calibri"/>
              </a:rPr>
              <a:t>COUNTIES</a:t>
            </a:r>
          </a:p>
        </p:txBody>
      </p:sp>
      <p:sp>
        <p:nvSpPr>
          <p:cNvPr id="25" name="Google Shape;486;p2">
            <a:extLst>
              <a:ext uri="{FF2B5EF4-FFF2-40B4-BE49-F238E27FC236}">
                <a16:creationId xmlns:a16="http://schemas.microsoft.com/office/drawing/2014/main" id="{B29D45BF-80ED-7D04-D933-019AC451D0D7}"/>
              </a:ext>
            </a:extLst>
          </p:cNvPr>
          <p:cNvSpPr/>
          <p:nvPr/>
        </p:nvSpPr>
        <p:spPr>
          <a:xfrm>
            <a:off x="7544424" y="4219904"/>
            <a:ext cx="917649" cy="28116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Agencies/</a:t>
            </a:r>
          </a:p>
          <a:p>
            <a:pPr algn="ctr" defTabSz="685800"/>
            <a:r>
              <a:rPr lang="en-US" sz="800" dirty="0">
                <a:solidFill>
                  <a:srgbClr val="FFFFFF"/>
                </a:solidFill>
                <a:latin typeface="Calibri"/>
                <a:ea typeface="Calibri"/>
                <a:cs typeface="Calibri"/>
                <a:sym typeface="Calibri"/>
              </a:rPr>
              <a:t>Departments</a:t>
            </a:r>
          </a:p>
        </p:txBody>
      </p:sp>
      <p:grpSp>
        <p:nvGrpSpPr>
          <p:cNvPr id="26" name="Group 25">
            <a:extLst>
              <a:ext uri="{FF2B5EF4-FFF2-40B4-BE49-F238E27FC236}">
                <a16:creationId xmlns:a16="http://schemas.microsoft.com/office/drawing/2014/main" id="{8194267A-F317-BC9E-1F63-E7D4248BB466}"/>
              </a:ext>
            </a:extLst>
          </p:cNvPr>
          <p:cNvGrpSpPr/>
          <p:nvPr/>
        </p:nvGrpSpPr>
        <p:grpSpPr>
          <a:xfrm>
            <a:off x="7840694" y="4020543"/>
            <a:ext cx="279224" cy="182880"/>
            <a:chOff x="4405862" y="2003200"/>
            <a:chExt cx="279224" cy="269426"/>
          </a:xfrm>
        </p:grpSpPr>
        <p:cxnSp>
          <p:nvCxnSpPr>
            <p:cNvPr id="27" name="Straight Arrow Connector 26">
              <a:extLst>
                <a:ext uri="{FF2B5EF4-FFF2-40B4-BE49-F238E27FC236}">
                  <a16:creationId xmlns:a16="http://schemas.microsoft.com/office/drawing/2014/main" id="{BF876ADD-DCE6-903A-2F10-F932CB85D5D1}"/>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2ED5C8A1-288D-1C0C-E21C-FFFEC26A746B}"/>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5792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Shape 476"/>
        <p:cNvGrpSpPr/>
        <p:nvPr/>
      </p:nvGrpSpPr>
      <p:grpSpPr>
        <a:xfrm>
          <a:off x="0" y="0"/>
          <a:ext cx="0" cy="0"/>
          <a:chOff x="0" y="0"/>
          <a:chExt cx="0" cy="0"/>
        </a:xfrm>
      </p:grpSpPr>
      <p:sp>
        <p:nvSpPr>
          <p:cNvPr id="93" name="Rectangle 92">
            <a:extLst>
              <a:ext uri="{FF2B5EF4-FFF2-40B4-BE49-F238E27FC236}">
                <a16:creationId xmlns:a16="http://schemas.microsoft.com/office/drawing/2014/main" id="{12476269-B747-1E81-0003-02753D920D4E}"/>
              </a:ext>
            </a:extLst>
          </p:cNvPr>
          <p:cNvSpPr/>
          <p:nvPr/>
        </p:nvSpPr>
        <p:spPr>
          <a:xfrm>
            <a:off x="486131" y="3113682"/>
            <a:ext cx="1043227" cy="551154"/>
          </a:xfrm>
          <a:prstGeom prst="rect">
            <a:avLst/>
          </a:prstGeom>
          <a:noFill/>
          <a:ln>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600" dirty="0"/>
          </a:p>
        </p:txBody>
      </p:sp>
      <p:sp>
        <p:nvSpPr>
          <p:cNvPr id="94" name="Rectangle 93">
            <a:extLst>
              <a:ext uri="{FF2B5EF4-FFF2-40B4-BE49-F238E27FC236}">
                <a16:creationId xmlns:a16="http://schemas.microsoft.com/office/drawing/2014/main" id="{14AD61A1-442E-EEA3-DE9A-2DAB097E6B80}"/>
              </a:ext>
            </a:extLst>
          </p:cNvPr>
          <p:cNvSpPr/>
          <p:nvPr/>
        </p:nvSpPr>
        <p:spPr>
          <a:xfrm>
            <a:off x="4896333" y="3108509"/>
            <a:ext cx="1043227" cy="551154"/>
          </a:xfrm>
          <a:prstGeom prst="rect">
            <a:avLst/>
          </a:prstGeom>
          <a:noFill/>
          <a:ln>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600" dirty="0"/>
          </a:p>
        </p:txBody>
      </p:sp>
      <p:cxnSp>
        <p:nvCxnSpPr>
          <p:cNvPr id="494" name="Straight Arrow Connector 36">
            <a:extLst>
              <a:ext uri="{FF2B5EF4-FFF2-40B4-BE49-F238E27FC236}">
                <a16:creationId xmlns:a16="http://schemas.microsoft.com/office/drawing/2014/main" id="{838CAAC3-344B-0938-CAC5-B957F82AAFD2}"/>
              </a:ext>
            </a:extLst>
          </p:cNvPr>
          <p:cNvCxnSpPr>
            <a:cxnSpLocks/>
            <a:stCxn id="88" idx="0"/>
            <a:endCxn id="3" idx="1"/>
          </p:cNvCxnSpPr>
          <p:nvPr/>
        </p:nvCxnSpPr>
        <p:spPr>
          <a:xfrm rot="5400000" flipH="1" flipV="1">
            <a:off x="1232587" y="717228"/>
            <a:ext cx="2232963" cy="2684365"/>
          </a:xfrm>
          <a:prstGeom prst="bentConnector2">
            <a:avLst/>
          </a:prstGeom>
          <a:ln w="50800">
            <a:solidFill>
              <a:srgbClr val="00B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5" name="Title 1">
            <a:extLst>
              <a:ext uri="{FF2B5EF4-FFF2-40B4-BE49-F238E27FC236}">
                <a16:creationId xmlns:a16="http://schemas.microsoft.com/office/drawing/2014/main" id="{4F1A2BB9-1300-4E43-926C-1AC57D31E0A1}"/>
              </a:ext>
            </a:extLst>
          </p:cNvPr>
          <p:cNvSpPr txBox="1">
            <a:spLocks/>
          </p:cNvSpPr>
          <p:nvPr/>
        </p:nvSpPr>
        <p:spPr>
          <a:xfrm>
            <a:off x="277834" y="124276"/>
            <a:ext cx="8588332" cy="551154"/>
          </a:xfrm>
          <a:prstGeom prst="rect">
            <a:avLst/>
          </a:prstGeom>
          <a:noFill/>
          <a:ln>
            <a:noFill/>
          </a:ln>
        </p:spPr>
        <p:txBody>
          <a:bodyPr spcFirstLastPara="1" vert="horz" wrap="square" lIns="68569" tIns="34275" rIns="68569" bIns="34275" rtlCol="0" anchor="t" anchorCtr="0">
            <a:normAutofit fontScale="90000" lnSpcReduction="10000"/>
          </a:bodyPr>
          <a:lstStyle>
            <a:lvl1pPr lvl="0" algn="ctr" defTabSz="609585" rtl="0" eaLnBrk="1" latinLnBrk="0" hangingPunct="1">
              <a:spcBef>
                <a:spcPts val="0"/>
              </a:spcBef>
              <a:spcAft>
                <a:spcPts val="0"/>
              </a:spcAft>
              <a:buClr>
                <a:schemeClr val="dk2"/>
              </a:buClr>
              <a:buSzPts val="2800"/>
              <a:buFont typeface="Questrial"/>
              <a:buNone/>
              <a:defRPr sz="24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defTabSz="457189">
              <a:buClr>
                <a:srgbClr val="000000"/>
              </a:buClr>
            </a:pPr>
            <a:r>
              <a:rPr lang="en-US" sz="2000" dirty="0">
                <a:solidFill>
                  <a:srgbClr val="FFFFFF"/>
                </a:solidFill>
              </a:rPr>
              <a:t>SOC</a:t>
            </a:r>
          </a:p>
          <a:p>
            <a:pPr defTabSz="457189">
              <a:buClr>
                <a:srgbClr val="000000"/>
              </a:buClr>
            </a:pPr>
            <a:r>
              <a:rPr lang="en-US" sz="1800" dirty="0"/>
              <a:t>PARENT CHILD DETAIL</a:t>
            </a:r>
          </a:p>
          <a:p>
            <a:pPr defTabSz="457189">
              <a:buClr>
                <a:srgbClr val="000000"/>
              </a:buClr>
            </a:pPr>
            <a:endParaRPr lang="en-US" sz="1800" dirty="0">
              <a:solidFill>
                <a:srgbClr val="FFFFFF"/>
              </a:solidFill>
            </a:endParaRPr>
          </a:p>
        </p:txBody>
      </p:sp>
      <p:sp>
        <p:nvSpPr>
          <p:cNvPr id="38" name="TextBox 37">
            <a:extLst>
              <a:ext uri="{FF2B5EF4-FFF2-40B4-BE49-F238E27FC236}">
                <a16:creationId xmlns:a16="http://schemas.microsoft.com/office/drawing/2014/main" id="{181A9C5A-02D1-B537-4EE6-32B74D1F85C0}"/>
              </a:ext>
            </a:extLst>
          </p:cNvPr>
          <p:cNvSpPr txBox="1"/>
          <p:nvPr/>
        </p:nvSpPr>
        <p:spPr>
          <a:xfrm>
            <a:off x="5661731" y="851495"/>
            <a:ext cx="3453323" cy="1938992"/>
          </a:xfrm>
          <a:prstGeom prst="rect">
            <a:avLst/>
          </a:prstGeom>
          <a:noFill/>
        </p:spPr>
        <p:txBody>
          <a:bodyPr wrap="square" numCol="2" rtlCol="0">
            <a:spAutoFit/>
          </a:bodyPr>
          <a:lstStyle/>
          <a:p>
            <a:r>
              <a:rPr lang="en-US" sz="1000" b="1" dirty="0">
                <a:solidFill>
                  <a:schemeClr val="bg1"/>
                </a:solidFill>
              </a:rPr>
              <a:t>LEGEND</a:t>
            </a:r>
            <a:endParaRPr lang="en-US" sz="1000" dirty="0">
              <a:solidFill>
                <a:schemeClr val="bg1"/>
              </a:solidFill>
            </a:endParaRPr>
          </a:p>
          <a:p>
            <a:r>
              <a:rPr lang="en-US" sz="1000" dirty="0">
                <a:solidFill>
                  <a:schemeClr val="bg1"/>
                </a:solidFill>
              </a:rPr>
              <a:t>Visibility Instance</a:t>
            </a:r>
          </a:p>
          <a:p>
            <a:r>
              <a:rPr lang="en-US" sz="1000" dirty="0">
                <a:solidFill>
                  <a:schemeClr val="bg1"/>
                </a:solidFill>
              </a:rPr>
              <a:t>Parent Instance</a:t>
            </a:r>
          </a:p>
          <a:p>
            <a:r>
              <a:rPr lang="en-US" sz="1000" dirty="0">
                <a:solidFill>
                  <a:schemeClr val="bg1"/>
                </a:solidFill>
              </a:rPr>
              <a:t>Child Instance</a:t>
            </a:r>
          </a:p>
          <a:p>
            <a:r>
              <a:rPr lang="en-US" sz="1000" dirty="0">
                <a:solidFill>
                  <a:schemeClr val="bg1"/>
                </a:solidFill>
              </a:rPr>
              <a:t>SIEM Connector</a:t>
            </a: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endParaRPr lang="en-US" sz="1000" dirty="0">
              <a:solidFill>
                <a:schemeClr val="bg1"/>
              </a:solidFill>
            </a:endParaRPr>
          </a:p>
          <a:p>
            <a:r>
              <a:rPr lang="en-US" sz="1000" dirty="0">
                <a:solidFill>
                  <a:schemeClr val="bg1"/>
                </a:solidFill>
              </a:rPr>
              <a:t>FDR Replication</a:t>
            </a:r>
          </a:p>
          <a:p>
            <a:r>
              <a:rPr lang="en-US" sz="1000" dirty="0">
                <a:solidFill>
                  <a:schemeClr val="bg1"/>
                </a:solidFill>
              </a:rPr>
              <a:t>Event Replication to Visibility Layer</a:t>
            </a:r>
          </a:p>
          <a:p>
            <a:r>
              <a:rPr lang="en-US" sz="1000" dirty="0">
                <a:solidFill>
                  <a:schemeClr val="bg1"/>
                </a:solidFill>
              </a:rPr>
              <a:t>Policy Inheritance</a:t>
            </a:r>
          </a:p>
          <a:p>
            <a:r>
              <a:rPr lang="en-US" sz="1000" dirty="0">
                <a:solidFill>
                  <a:schemeClr val="bg1"/>
                </a:solidFill>
              </a:rPr>
              <a:t>Event Flow</a:t>
            </a:r>
          </a:p>
          <a:p>
            <a:r>
              <a:rPr lang="en-US" sz="1000" dirty="0">
                <a:solidFill>
                  <a:schemeClr val="bg1"/>
                </a:solidFill>
              </a:rPr>
              <a:t>CID Group</a:t>
            </a:r>
          </a:p>
        </p:txBody>
      </p:sp>
      <p:sp>
        <p:nvSpPr>
          <p:cNvPr id="3" name="Rectangle 2">
            <a:extLst>
              <a:ext uri="{FF2B5EF4-FFF2-40B4-BE49-F238E27FC236}">
                <a16:creationId xmlns:a16="http://schemas.microsoft.com/office/drawing/2014/main" id="{29A65D67-F046-0E4E-8F10-F71C529DCB3F}"/>
              </a:ext>
            </a:extLst>
          </p:cNvPr>
          <p:cNvSpPr/>
          <p:nvPr/>
        </p:nvSpPr>
        <p:spPr>
          <a:xfrm>
            <a:off x="3691251" y="751922"/>
            <a:ext cx="1389408" cy="382012"/>
          </a:xfrm>
          <a:prstGeom prst="rect">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r>
              <a:rPr lang="en-US" sz="1200" dirty="0">
                <a:solidFill>
                  <a:srgbClr val="FFFFFF"/>
                </a:solidFill>
                <a:latin typeface="Karla"/>
              </a:rPr>
              <a:t>SOC MASTER</a:t>
            </a:r>
          </a:p>
          <a:p>
            <a:pPr algn="ctr" defTabSz="685800"/>
            <a:r>
              <a:rPr lang="en-US" sz="1200" dirty="0">
                <a:solidFill>
                  <a:srgbClr val="FFFFFF"/>
                </a:solidFill>
                <a:latin typeface="Karla"/>
              </a:rPr>
              <a:t>Visibility Layer</a:t>
            </a:r>
          </a:p>
        </p:txBody>
      </p:sp>
      <p:sp>
        <p:nvSpPr>
          <p:cNvPr id="4" name="TextBox 3">
            <a:extLst>
              <a:ext uri="{FF2B5EF4-FFF2-40B4-BE49-F238E27FC236}">
                <a16:creationId xmlns:a16="http://schemas.microsoft.com/office/drawing/2014/main" id="{05F53488-2EB6-A2DF-0893-D20A758D3181}"/>
              </a:ext>
            </a:extLst>
          </p:cNvPr>
          <p:cNvSpPr txBox="1"/>
          <p:nvPr/>
        </p:nvSpPr>
        <p:spPr>
          <a:xfrm>
            <a:off x="96019" y="4582956"/>
            <a:ext cx="8951962" cy="461665"/>
          </a:xfrm>
          <a:prstGeom prst="rect">
            <a:avLst/>
          </a:prstGeom>
          <a:noFill/>
        </p:spPr>
        <p:txBody>
          <a:bodyPr wrap="square" rtlCol="0">
            <a:spAutoFit/>
          </a:bodyPr>
          <a:lstStyle/>
          <a:p>
            <a:r>
              <a:rPr lang="en-US" sz="1200" dirty="0">
                <a:solidFill>
                  <a:schemeClr val="bg1"/>
                </a:solidFill>
              </a:rPr>
              <a:t>Each Child CID can have CID Groups to segment environments as needed. </a:t>
            </a:r>
          </a:p>
          <a:p>
            <a:r>
              <a:rPr lang="en-US" sz="1200" dirty="0">
                <a:solidFill>
                  <a:schemeClr val="bg1"/>
                </a:solidFill>
              </a:rPr>
              <a:t>Each Child CID can be connected to a different SSO (SAML 2 Compliant) provider.  </a:t>
            </a:r>
          </a:p>
        </p:txBody>
      </p:sp>
      <p:grpSp>
        <p:nvGrpSpPr>
          <p:cNvPr id="167" name="Group 166">
            <a:extLst>
              <a:ext uri="{FF2B5EF4-FFF2-40B4-BE49-F238E27FC236}">
                <a16:creationId xmlns:a16="http://schemas.microsoft.com/office/drawing/2014/main" id="{63B9BDD3-1915-261F-F5FC-5B09B5E17ABA}"/>
              </a:ext>
            </a:extLst>
          </p:cNvPr>
          <p:cNvGrpSpPr/>
          <p:nvPr/>
        </p:nvGrpSpPr>
        <p:grpSpPr>
          <a:xfrm>
            <a:off x="7362138" y="3227587"/>
            <a:ext cx="279224" cy="182880"/>
            <a:chOff x="4405862" y="2003200"/>
            <a:chExt cx="279224" cy="269426"/>
          </a:xfrm>
        </p:grpSpPr>
        <p:cxnSp>
          <p:nvCxnSpPr>
            <p:cNvPr id="168" name="Straight Arrow Connector 167">
              <a:extLst>
                <a:ext uri="{FF2B5EF4-FFF2-40B4-BE49-F238E27FC236}">
                  <a16:creationId xmlns:a16="http://schemas.microsoft.com/office/drawing/2014/main" id="{1BC53107-4930-E0D9-E108-F1E39404632F}"/>
                </a:ext>
              </a:extLst>
            </p:cNvPr>
            <p:cNvCxnSpPr>
              <a:cxnSpLocks/>
            </p:cNvCxnSpPr>
            <p:nvPr/>
          </p:nvCxnSpPr>
          <p:spPr>
            <a:xfrm>
              <a:off x="4685086" y="2023569"/>
              <a:ext cx="0" cy="24905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9" name="Straight Arrow Connector 168">
              <a:extLst>
                <a:ext uri="{FF2B5EF4-FFF2-40B4-BE49-F238E27FC236}">
                  <a16:creationId xmlns:a16="http://schemas.microsoft.com/office/drawing/2014/main" id="{798687FF-142C-06AA-52B0-C1FF60667C6B}"/>
                </a:ext>
              </a:extLst>
            </p:cNvPr>
            <p:cNvCxnSpPr>
              <a:cxnSpLocks/>
            </p:cNvCxnSpPr>
            <p:nvPr/>
          </p:nvCxnSpPr>
          <p:spPr>
            <a:xfrm flipV="1">
              <a:off x="4405862" y="2003200"/>
              <a:ext cx="0" cy="256993"/>
            </a:xfrm>
            <a:prstGeom prst="straightConnector1">
              <a:avLst/>
            </a:prstGeom>
            <a:ln w="254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grpSp>
      <p:sp>
        <p:nvSpPr>
          <p:cNvPr id="224" name="Rectangle 223">
            <a:extLst>
              <a:ext uri="{FF2B5EF4-FFF2-40B4-BE49-F238E27FC236}">
                <a16:creationId xmlns:a16="http://schemas.microsoft.com/office/drawing/2014/main" id="{79B05C2D-6367-AF73-6F4B-4D2BAF289261}"/>
              </a:ext>
            </a:extLst>
          </p:cNvPr>
          <p:cNvSpPr/>
          <p:nvPr/>
        </p:nvSpPr>
        <p:spPr>
          <a:xfrm>
            <a:off x="5364764" y="1080886"/>
            <a:ext cx="329457" cy="99907"/>
          </a:xfrm>
          <a:prstGeom prst="rect">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800"/>
            <a:endParaRPr lang="en-US" sz="1200" dirty="0">
              <a:solidFill>
                <a:srgbClr val="FFFFFF"/>
              </a:solidFill>
              <a:latin typeface="Karla"/>
            </a:endParaRPr>
          </a:p>
        </p:txBody>
      </p:sp>
      <p:sp>
        <p:nvSpPr>
          <p:cNvPr id="225" name="Google Shape;484;p2">
            <a:extLst>
              <a:ext uri="{FF2B5EF4-FFF2-40B4-BE49-F238E27FC236}">
                <a16:creationId xmlns:a16="http://schemas.microsoft.com/office/drawing/2014/main" id="{E647793F-DFD3-6CC9-9F8F-977F8499715D}"/>
              </a:ext>
            </a:extLst>
          </p:cNvPr>
          <p:cNvSpPr/>
          <p:nvPr/>
        </p:nvSpPr>
        <p:spPr>
          <a:xfrm>
            <a:off x="5368308" y="1253056"/>
            <a:ext cx="337630" cy="99906"/>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endParaRPr sz="1000" b="1" dirty="0">
              <a:solidFill>
                <a:srgbClr val="FFFFFF"/>
              </a:solidFill>
              <a:latin typeface="Karla" pitchFamily="2" charset="0"/>
              <a:ea typeface="Karla" pitchFamily="2" charset="0"/>
            </a:endParaRPr>
          </a:p>
        </p:txBody>
      </p:sp>
      <p:sp>
        <p:nvSpPr>
          <p:cNvPr id="226" name="Google Shape;486;p2">
            <a:extLst>
              <a:ext uri="{FF2B5EF4-FFF2-40B4-BE49-F238E27FC236}">
                <a16:creationId xmlns:a16="http://schemas.microsoft.com/office/drawing/2014/main" id="{239A251C-C9B6-7D7D-7728-E7A68AA504DD}"/>
              </a:ext>
            </a:extLst>
          </p:cNvPr>
          <p:cNvSpPr/>
          <p:nvPr/>
        </p:nvSpPr>
        <p:spPr>
          <a:xfrm>
            <a:off x="5375901" y="1421970"/>
            <a:ext cx="318320" cy="117359"/>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cxnSp>
        <p:nvCxnSpPr>
          <p:cNvPr id="227" name="Straight Arrow Connector 226">
            <a:extLst>
              <a:ext uri="{FF2B5EF4-FFF2-40B4-BE49-F238E27FC236}">
                <a16:creationId xmlns:a16="http://schemas.microsoft.com/office/drawing/2014/main" id="{D6A09D9C-9F0F-D0B8-1EF4-C93B6D3BD85B}"/>
              </a:ext>
            </a:extLst>
          </p:cNvPr>
          <p:cNvCxnSpPr>
            <a:cxnSpLocks/>
          </p:cNvCxnSpPr>
          <p:nvPr/>
        </p:nvCxnSpPr>
        <p:spPr>
          <a:xfrm flipV="1">
            <a:off x="5431594" y="1630643"/>
            <a:ext cx="226599" cy="127"/>
          </a:xfrm>
          <a:prstGeom prst="straightConnector1">
            <a:avLst/>
          </a:prstGeom>
          <a:ln w="508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0" name="Straight Arrow Connector 62">
            <a:extLst>
              <a:ext uri="{FF2B5EF4-FFF2-40B4-BE49-F238E27FC236}">
                <a16:creationId xmlns:a16="http://schemas.microsoft.com/office/drawing/2014/main" id="{748DB9AB-99A9-6516-1166-618453BB4A53}"/>
              </a:ext>
            </a:extLst>
          </p:cNvPr>
          <p:cNvCxnSpPr>
            <a:cxnSpLocks/>
          </p:cNvCxnSpPr>
          <p:nvPr/>
        </p:nvCxnSpPr>
        <p:spPr>
          <a:xfrm flipH="1">
            <a:off x="6974157" y="950846"/>
            <a:ext cx="335425" cy="0"/>
          </a:xfrm>
          <a:prstGeom prst="straightConnector1">
            <a:avLst/>
          </a:prstGeom>
          <a:ln w="50800">
            <a:solidFill>
              <a:srgbClr val="FFFF00"/>
            </a:solidFill>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33" name="Straight Arrow Connector 36">
            <a:extLst>
              <a:ext uri="{FF2B5EF4-FFF2-40B4-BE49-F238E27FC236}">
                <a16:creationId xmlns:a16="http://schemas.microsoft.com/office/drawing/2014/main" id="{ABB674B8-0A00-3D5B-09C9-3FAE9CF82ABD}"/>
              </a:ext>
            </a:extLst>
          </p:cNvPr>
          <p:cNvCxnSpPr>
            <a:cxnSpLocks/>
          </p:cNvCxnSpPr>
          <p:nvPr/>
        </p:nvCxnSpPr>
        <p:spPr>
          <a:xfrm flipV="1">
            <a:off x="6955713" y="1120958"/>
            <a:ext cx="353869" cy="5954"/>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9105B900-6DC6-4BD0-ED69-261FADF684A6}"/>
              </a:ext>
            </a:extLst>
          </p:cNvPr>
          <p:cNvCxnSpPr>
            <a:cxnSpLocks/>
          </p:cNvCxnSpPr>
          <p:nvPr/>
        </p:nvCxnSpPr>
        <p:spPr>
          <a:xfrm flipH="1" flipV="1">
            <a:off x="6955713" y="1416477"/>
            <a:ext cx="335425" cy="9761"/>
          </a:xfrm>
          <a:prstGeom prst="straightConnector1">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A53A579D-3330-9B9F-7C8D-C0DFE78F3145}"/>
              </a:ext>
            </a:extLst>
          </p:cNvPr>
          <p:cNvCxnSpPr>
            <a:cxnSpLocks/>
          </p:cNvCxnSpPr>
          <p:nvPr/>
        </p:nvCxnSpPr>
        <p:spPr>
          <a:xfrm>
            <a:off x="6955713" y="1595256"/>
            <a:ext cx="335425" cy="0"/>
          </a:xfrm>
          <a:prstGeom prst="straightConnector1">
            <a:avLst/>
          </a:prstGeom>
          <a:ln w="508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14" name="Straight Arrow Connector 251">
            <a:extLst>
              <a:ext uri="{FF2B5EF4-FFF2-40B4-BE49-F238E27FC236}">
                <a16:creationId xmlns:a16="http://schemas.microsoft.com/office/drawing/2014/main" id="{E2A5CD98-127B-3103-4476-2082C7E94575}"/>
              </a:ext>
            </a:extLst>
          </p:cNvPr>
          <p:cNvCxnSpPr>
            <a:cxnSpLocks/>
          </p:cNvCxnSpPr>
          <p:nvPr/>
        </p:nvCxnSpPr>
        <p:spPr>
          <a:xfrm>
            <a:off x="694158" y="675430"/>
            <a:ext cx="0" cy="2495932"/>
          </a:xfrm>
          <a:prstGeom prst="straightConnector1">
            <a:avLst/>
          </a:prstGeom>
          <a:ln w="63500">
            <a:solidFill>
              <a:srgbClr val="FFC000"/>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C6C363F5-1632-7CF0-BA29-D6AFD7540BD6}"/>
              </a:ext>
            </a:extLst>
          </p:cNvPr>
          <p:cNvGrpSpPr/>
          <p:nvPr/>
        </p:nvGrpSpPr>
        <p:grpSpPr>
          <a:xfrm>
            <a:off x="548061" y="2757474"/>
            <a:ext cx="8047877" cy="806901"/>
            <a:chOff x="818289" y="1662199"/>
            <a:chExt cx="8047877" cy="806901"/>
          </a:xfrm>
        </p:grpSpPr>
        <p:sp>
          <p:nvSpPr>
            <p:cNvPr id="15" name="Google Shape;486;p2">
              <a:extLst>
                <a:ext uri="{FF2B5EF4-FFF2-40B4-BE49-F238E27FC236}">
                  <a16:creationId xmlns:a16="http://schemas.microsoft.com/office/drawing/2014/main" id="{6DF138E6-126A-9085-9A7E-658663325488}"/>
                </a:ext>
              </a:extLst>
            </p:cNvPr>
            <p:cNvSpPr/>
            <p:nvPr/>
          </p:nvSpPr>
          <p:spPr>
            <a:xfrm>
              <a:off x="7948517" y="1662199"/>
              <a:ext cx="917649" cy="379722"/>
            </a:xfrm>
            <a:prstGeom prst="rect">
              <a:avLst/>
            </a:prstGeom>
            <a:solidFill>
              <a:srgbClr val="1D1E1E"/>
            </a:solid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sp>
          <p:nvSpPr>
            <p:cNvPr id="88" name="Google Shape;486;p2">
              <a:extLst>
                <a:ext uri="{FF2B5EF4-FFF2-40B4-BE49-F238E27FC236}">
                  <a16:creationId xmlns:a16="http://schemas.microsoft.com/office/drawing/2014/main" id="{A69E7927-9C27-0327-4DDE-9342811FCCE5}"/>
                </a:ext>
              </a:extLst>
            </p:cNvPr>
            <p:cNvSpPr/>
            <p:nvPr/>
          </p:nvSpPr>
          <p:spPr>
            <a:xfrm>
              <a:off x="818289" y="2080616"/>
              <a:ext cx="917649" cy="388483"/>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Police Department</a:t>
              </a:r>
            </a:p>
          </p:txBody>
        </p:sp>
        <p:sp>
          <p:nvSpPr>
            <p:cNvPr id="6" name="Google Shape;486;p2">
              <a:extLst>
                <a:ext uri="{FF2B5EF4-FFF2-40B4-BE49-F238E27FC236}">
                  <a16:creationId xmlns:a16="http://schemas.microsoft.com/office/drawing/2014/main" id="{3669816E-7EC1-3AC7-E02D-9373E231DFB4}"/>
                </a:ext>
              </a:extLst>
            </p:cNvPr>
            <p:cNvSpPr/>
            <p:nvPr/>
          </p:nvSpPr>
          <p:spPr>
            <a:xfrm>
              <a:off x="1921611" y="2080616"/>
              <a:ext cx="917649" cy="388484"/>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Fire Department</a:t>
              </a:r>
            </a:p>
          </p:txBody>
        </p:sp>
        <p:sp>
          <p:nvSpPr>
            <p:cNvPr id="7" name="Google Shape;486;p2">
              <a:extLst>
                <a:ext uri="{FF2B5EF4-FFF2-40B4-BE49-F238E27FC236}">
                  <a16:creationId xmlns:a16="http://schemas.microsoft.com/office/drawing/2014/main" id="{05E05330-1ABF-1B7A-FAB8-04E9EE9B9789}"/>
                </a:ext>
              </a:extLst>
            </p:cNvPr>
            <p:cNvSpPr/>
            <p:nvPr/>
          </p:nvSpPr>
          <p:spPr>
            <a:xfrm>
              <a:off x="3024933" y="2080616"/>
              <a:ext cx="917649" cy="379722"/>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Department of Public Works, Parks &amp; Streets</a:t>
              </a:r>
            </a:p>
          </p:txBody>
        </p:sp>
        <p:sp>
          <p:nvSpPr>
            <p:cNvPr id="9" name="Google Shape;486;p2">
              <a:extLst>
                <a:ext uri="{FF2B5EF4-FFF2-40B4-BE49-F238E27FC236}">
                  <a16:creationId xmlns:a16="http://schemas.microsoft.com/office/drawing/2014/main" id="{73544935-0F02-B7BC-C8A4-BB886C7B36A1}"/>
                </a:ext>
              </a:extLst>
            </p:cNvPr>
            <p:cNvSpPr/>
            <p:nvPr/>
          </p:nvSpPr>
          <p:spPr>
            <a:xfrm>
              <a:off x="4128255" y="2080616"/>
              <a:ext cx="917649" cy="379722"/>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Office of Strategic Planning</a:t>
              </a:r>
            </a:p>
          </p:txBody>
        </p:sp>
        <p:sp>
          <p:nvSpPr>
            <p:cNvPr id="10" name="Google Shape;486;p2">
              <a:extLst>
                <a:ext uri="{FF2B5EF4-FFF2-40B4-BE49-F238E27FC236}">
                  <a16:creationId xmlns:a16="http://schemas.microsoft.com/office/drawing/2014/main" id="{3FFE1D58-E0A1-B578-31E5-257C52BCF74F}"/>
                </a:ext>
              </a:extLst>
            </p:cNvPr>
            <p:cNvSpPr/>
            <p:nvPr/>
          </p:nvSpPr>
          <p:spPr>
            <a:xfrm>
              <a:off x="5231577" y="2080616"/>
              <a:ext cx="917649" cy="379722"/>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Law Department</a:t>
              </a:r>
            </a:p>
          </p:txBody>
        </p:sp>
        <p:sp>
          <p:nvSpPr>
            <p:cNvPr id="16" name="Google Shape;486;p2">
              <a:extLst>
                <a:ext uri="{FF2B5EF4-FFF2-40B4-BE49-F238E27FC236}">
                  <a16:creationId xmlns:a16="http://schemas.microsoft.com/office/drawing/2014/main" id="{0152DF43-7E09-36EF-4005-2156D8767D6B}"/>
                </a:ext>
              </a:extLst>
            </p:cNvPr>
            <p:cNvSpPr/>
            <p:nvPr/>
          </p:nvSpPr>
          <p:spPr>
            <a:xfrm>
              <a:off x="7816064" y="1764653"/>
              <a:ext cx="917649" cy="379722"/>
            </a:xfrm>
            <a:prstGeom prst="rect">
              <a:avLst/>
            </a:prstGeom>
            <a:solidFill>
              <a:srgbClr val="1D1E1E"/>
            </a:solid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sp>
          <p:nvSpPr>
            <p:cNvPr id="14" name="Google Shape;486;p2">
              <a:extLst>
                <a:ext uri="{FF2B5EF4-FFF2-40B4-BE49-F238E27FC236}">
                  <a16:creationId xmlns:a16="http://schemas.microsoft.com/office/drawing/2014/main" id="{CD729420-5C8D-32C9-A4B2-82677CB724ED}"/>
                </a:ext>
              </a:extLst>
            </p:cNvPr>
            <p:cNvSpPr/>
            <p:nvPr/>
          </p:nvSpPr>
          <p:spPr>
            <a:xfrm>
              <a:off x="7679265" y="1867323"/>
              <a:ext cx="917649" cy="379722"/>
            </a:xfrm>
            <a:prstGeom prst="rect">
              <a:avLst/>
            </a:prstGeom>
            <a:solidFill>
              <a:srgbClr val="1D1E1E"/>
            </a:solid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sp>
          <p:nvSpPr>
            <p:cNvPr id="13" name="Google Shape;486;p2">
              <a:extLst>
                <a:ext uri="{FF2B5EF4-FFF2-40B4-BE49-F238E27FC236}">
                  <a16:creationId xmlns:a16="http://schemas.microsoft.com/office/drawing/2014/main" id="{17C3BCFC-EC3E-295C-581A-994E64D16FA7}"/>
                </a:ext>
              </a:extLst>
            </p:cNvPr>
            <p:cNvSpPr/>
            <p:nvPr/>
          </p:nvSpPr>
          <p:spPr>
            <a:xfrm>
              <a:off x="7528847" y="1984509"/>
              <a:ext cx="917649" cy="379722"/>
            </a:xfrm>
            <a:prstGeom prst="rect">
              <a:avLst/>
            </a:prstGeom>
            <a:solidFill>
              <a:srgbClr val="1D1E1E"/>
            </a:solid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sp>
          <p:nvSpPr>
            <p:cNvPr id="12" name="Google Shape;486;p2">
              <a:extLst>
                <a:ext uri="{FF2B5EF4-FFF2-40B4-BE49-F238E27FC236}">
                  <a16:creationId xmlns:a16="http://schemas.microsoft.com/office/drawing/2014/main" id="{E80834CA-18C6-F241-6F39-06A216D4D705}"/>
                </a:ext>
              </a:extLst>
            </p:cNvPr>
            <p:cNvSpPr/>
            <p:nvPr/>
          </p:nvSpPr>
          <p:spPr>
            <a:xfrm>
              <a:off x="6334899" y="2080616"/>
              <a:ext cx="917649" cy="379722"/>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Division of Citizen Services</a:t>
              </a:r>
            </a:p>
          </p:txBody>
        </p:sp>
        <p:sp>
          <p:nvSpPr>
            <p:cNvPr id="11" name="Google Shape;486;p2">
              <a:extLst>
                <a:ext uri="{FF2B5EF4-FFF2-40B4-BE49-F238E27FC236}">
                  <a16:creationId xmlns:a16="http://schemas.microsoft.com/office/drawing/2014/main" id="{E5AA039C-22CD-AF18-D58F-A2C68014B878}"/>
                </a:ext>
              </a:extLst>
            </p:cNvPr>
            <p:cNvSpPr/>
            <p:nvPr/>
          </p:nvSpPr>
          <p:spPr>
            <a:xfrm>
              <a:off x="7438221" y="2080616"/>
              <a:ext cx="917649" cy="379722"/>
            </a:xfrm>
            <a:prstGeom prst="rect">
              <a:avLst/>
            </a:prstGeom>
            <a:solidFill>
              <a:srgbClr val="1D1E1E"/>
            </a:solid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10 Additional Departments</a:t>
              </a:r>
            </a:p>
          </p:txBody>
        </p:sp>
      </p:grpSp>
      <p:cxnSp>
        <p:nvCxnSpPr>
          <p:cNvPr id="22" name="Straight Arrow Connector 36">
            <a:extLst>
              <a:ext uri="{FF2B5EF4-FFF2-40B4-BE49-F238E27FC236}">
                <a16:creationId xmlns:a16="http://schemas.microsoft.com/office/drawing/2014/main" id="{D499C47E-32E3-6130-BFE6-CF3569CEE20D}"/>
              </a:ext>
            </a:extLst>
          </p:cNvPr>
          <p:cNvCxnSpPr>
            <a:cxnSpLocks/>
            <a:stCxn id="6" idx="0"/>
          </p:cNvCxnSpPr>
          <p:nvPr/>
        </p:nvCxnSpPr>
        <p:spPr>
          <a:xfrm rot="16200000" flipV="1">
            <a:off x="1234755" y="2300437"/>
            <a:ext cx="677641" cy="1073267"/>
          </a:xfrm>
          <a:prstGeom prst="bentConnector2">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35" name="Straight Arrow Connector 36">
            <a:extLst>
              <a:ext uri="{FF2B5EF4-FFF2-40B4-BE49-F238E27FC236}">
                <a16:creationId xmlns:a16="http://schemas.microsoft.com/office/drawing/2014/main" id="{2E72226F-FAE9-011C-2228-08C1FA29FAF0}"/>
              </a:ext>
            </a:extLst>
          </p:cNvPr>
          <p:cNvCxnSpPr>
            <a:cxnSpLocks/>
          </p:cNvCxnSpPr>
          <p:nvPr/>
        </p:nvCxnSpPr>
        <p:spPr>
          <a:xfrm rot="10800000">
            <a:off x="1767197" y="2498250"/>
            <a:ext cx="1390933" cy="676429"/>
          </a:xfrm>
          <a:prstGeom prst="bentConnector3">
            <a:avLst>
              <a:gd name="adj1" fmla="val 1322"/>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6">
            <a:extLst>
              <a:ext uri="{FF2B5EF4-FFF2-40B4-BE49-F238E27FC236}">
                <a16:creationId xmlns:a16="http://schemas.microsoft.com/office/drawing/2014/main" id="{BE7A482F-40E5-1B2A-3449-BFD4A7FDC98B}"/>
              </a:ext>
            </a:extLst>
          </p:cNvPr>
          <p:cNvCxnSpPr>
            <a:cxnSpLocks/>
          </p:cNvCxnSpPr>
          <p:nvPr/>
        </p:nvCxnSpPr>
        <p:spPr>
          <a:xfrm rot="10800000">
            <a:off x="4110476" y="2498249"/>
            <a:ext cx="1241511" cy="666764"/>
          </a:xfrm>
          <a:prstGeom prst="bentConnector3">
            <a:avLst>
              <a:gd name="adj1" fmla="val 1086"/>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41" name="Straight Arrow Connector 36">
            <a:extLst>
              <a:ext uri="{FF2B5EF4-FFF2-40B4-BE49-F238E27FC236}">
                <a16:creationId xmlns:a16="http://schemas.microsoft.com/office/drawing/2014/main" id="{D5DE5523-58B0-C89C-79B3-14E8AF2BDD9D}"/>
              </a:ext>
            </a:extLst>
          </p:cNvPr>
          <p:cNvCxnSpPr>
            <a:cxnSpLocks/>
          </p:cNvCxnSpPr>
          <p:nvPr/>
        </p:nvCxnSpPr>
        <p:spPr>
          <a:xfrm rot="16200000" flipV="1">
            <a:off x="5449632" y="2109006"/>
            <a:ext cx="685203" cy="1462527"/>
          </a:xfrm>
          <a:prstGeom prst="bentConnector2">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44" name="Straight Arrow Connector 36">
            <a:extLst>
              <a:ext uri="{FF2B5EF4-FFF2-40B4-BE49-F238E27FC236}">
                <a16:creationId xmlns:a16="http://schemas.microsoft.com/office/drawing/2014/main" id="{4FC19217-E60E-309E-DD72-40B8B2FA7A64}"/>
              </a:ext>
            </a:extLst>
          </p:cNvPr>
          <p:cNvCxnSpPr>
            <a:cxnSpLocks/>
          </p:cNvCxnSpPr>
          <p:nvPr/>
        </p:nvCxnSpPr>
        <p:spPr>
          <a:xfrm rot="10800000">
            <a:off x="6131539" y="2495905"/>
            <a:ext cx="1459872" cy="682807"/>
          </a:xfrm>
          <a:prstGeom prst="bentConnector3">
            <a:avLst>
              <a:gd name="adj1" fmla="val 752"/>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cxnSp>
        <p:nvCxnSpPr>
          <p:cNvPr id="46" name="Straight Arrow Connector 36">
            <a:extLst>
              <a:ext uri="{FF2B5EF4-FFF2-40B4-BE49-F238E27FC236}">
                <a16:creationId xmlns:a16="http://schemas.microsoft.com/office/drawing/2014/main" id="{7F04D5EE-E346-452E-A750-C23E054ED462}"/>
              </a:ext>
            </a:extLst>
          </p:cNvPr>
          <p:cNvCxnSpPr>
            <a:cxnSpLocks/>
          </p:cNvCxnSpPr>
          <p:nvPr/>
        </p:nvCxnSpPr>
        <p:spPr>
          <a:xfrm rot="10800000">
            <a:off x="2849036" y="2498249"/>
            <a:ext cx="1403652" cy="673612"/>
          </a:xfrm>
          <a:prstGeom prst="bentConnector3">
            <a:avLst>
              <a:gd name="adj1" fmla="val -226"/>
            </a:avLst>
          </a:prstGeom>
          <a:ln w="50800">
            <a:solidFill>
              <a:srgbClr val="00B050"/>
            </a:solidFill>
            <a:tailEnd type="none"/>
          </a:ln>
        </p:spPr>
        <p:style>
          <a:lnRef idx="1">
            <a:schemeClr val="accent1"/>
          </a:lnRef>
          <a:fillRef idx="0">
            <a:schemeClr val="accent1"/>
          </a:fillRef>
          <a:effectRef idx="0">
            <a:schemeClr val="accent1"/>
          </a:effectRef>
          <a:fontRef idx="minor">
            <a:schemeClr val="tx1"/>
          </a:fontRef>
        </p:style>
      </p:cxnSp>
      <p:sp>
        <p:nvSpPr>
          <p:cNvPr id="484" name="Google Shape;484;p2"/>
          <p:cNvSpPr/>
          <p:nvPr/>
        </p:nvSpPr>
        <p:spPr>
          <a:xfrm>
            <a:off x="3785722" y="1512077"/>
            <a:ext cx="1147061" cy="301752"/>
          </a:xfrm>
          <a:prstGeom prst="rect">
            <a:avLst/>
          </a:prstGeom>
          <a:solidFill>
            <a:schemeClr val="accent2">
              <a:lumMod val="60000"/>
              <a:lumOff val="40000"/>
            </a:schemeClr>
          </a:solidFill>
          <a:ln>
            <a:solidFill>
              <a:schemeClr val="bg1"/>
            </a:solidFill>
          </a:ln>
        </p:spPr>
        <p:txBody>
          <a:bodyPr spcFirstLastPara="1" wrap="square" lIns="91425" tIns="45700" rIns="91425" bIns="45700" anchor="ctr" anchorCtr="0">
            <a:noAutofit/>
          </a:bodyPr>
          <a:lstStyle/>
          <a:p>
            <a:pPr algn="ctr" defTabSz="685800"/>
            <a:r>
              <a:rPr lang="en-US" sz="1000" b="1" dirty="0">
                <a:solidFill>
                  <a:srgbClr val="FFFFFF"/>
                </a:solidFill>
                <a:latin typeface="Karla" pitchFamily="2" charset="0"/>
                <a:ea typeface="Karla" pitchFamily="2" charset="0"/>
              </a:rPr>
              <a:t>CITY</a:t>
            </a:r>
            <a:endParaRPr sz="1000" b="1" dirty="0">
              <a:solidFill>
                <a:srgbClr val="FFFFFF"/>
              </a:solidFill>
              <a:latin typeface="Karla" pitchFamily="2" charset="0"/>
              <a:ea typeface="Karla" pitchFamily="2" charset="0"/>
            </a:endParaRPr>
          </a:p>
        </p:txBody>
      </p:sp>
      <p:cxnSp>
        <p:nvCxnSpPr>
          <p:cNvPr id="51" name="Straight Arrow Connector 251">
            <a:extLst>
              <a:ext uri="{FF2B5EF4-FFF2-40B4-BE49-F238E27FC236}">
                <a16:creationId xmlns:a16="http://schemas.microsoft.com/office/drawing/2014/main" id="{12324142-218B-6F77-B68B-B43DAA922D15}"/>
              </a:ext>
            </a:extLst>
          </p:cNvPr>
          <p:cNvCxnSpPr>
            <a:cxnSpLocks/>
          </p:cNvCxnSpPr>
          <p:nvPr/>
        </p:nvCxnSpPr>
        <p:spPr>
          <a:xfrm>
            <a:off x="697704" y="2636131"/>
            <a:ext cx="1545102" cy="501065"/>
          </a:xfrm>
          <a:prstGeom prst="bentConnector3">
            <a:avLst>
              <a:gd name="adj1" fmla="val 101952"/>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53" name="Straight Arrow Connector 251">
            <a:extLst>
              <a:ext uri="{FF2B5EF4-FFF2-40B4-BE49-F238E27FC236}">
                <a16:creationId xmlns:a16="http://schemas.microsoft.com/office/drawing/2014/main" id="{2B7F1287-58D3-9A09-7938-1B90777C3C54}"/>
              </a:ext>
            </a:extLst>
          </p:cNvPr>
          <p:cNvCxnSpPr>
            <a:cxnSpLocks/>
          </p:cNvCxnSpPr>
          <p:nvPr/>
        </p:nvCxnSpPr>
        <p:spPr>
          <a:xfrm>
            <a:off x="1905911" y="2639448"/>
            <a:ext cx="1418694" cy="499343"/>
          </a:xfrm>
          <a:prstGeom prst="bentConnector3">
            <a:avLst>
              <a:gd name="adj1" fmla="val 100677"/>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54" name="Straight Arrow Connector 251">
            <a:extLst>
              <a:ext uri="{FF2B5EF4-FFF2-40B4-BE49-F238E27FC236}">
                <a16:creationId xmlns:a16="http://schemas.microsoft.com/office/drawing/2014/main" id="{922F1F9A-6C24-0031-9849-27CFC70ADCB1}"/>
              </a:ext>
            </a:extLst>
          </p:cNvPr>
          <p:cNvCxnSpPr>
            <a:cxnSpLocks/>
          </p:cNvCxnSpPr>
          <p:nvPr/>
        </p:nvCxnSpPr>
        <p:spPr>
          <a:xfrm>
            <a:off x="2986668" y="2638288"/>
            <a:ext cx="1418694" cy="499343"/>
          </a:xfrm>
          <a:prstGeom prst="bentConnector3">
            <a:avLst>
              <a:gd name="adj1" fmla="val 100677"/>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55" name="Straight Arrow Connector 251">
            <a:extLst>
              <a:ext uri="{FF2B5EF4-FFF2-40B4-BE49-F238E27FC236}">
                <a16:creationId xmlns:a16="http://schemas.microsoft.com/office/drawing/2014/main" id="{52D64AE5-5ACE-6965-8782-B7A7EED9A86D}"/>
              </a:ext>
            </a:extLst>
          </p:cNvPr>
          <p:cNvCxnSpPr>
            <a:cxnSpLocks/>
          </p:cNvCxnSpPr>
          <p:nvPr/>
        </p:nvCxnSpPr>
        <p:spPr>
          <a:xfrm>
            <a:off x="4110475" y="2638288"/>
            <a:ext cx="1418694" cy="499343"/>
          </a:xfrm>
          <a:prstGeom prst="bentConnector3">
            <a:avLst>
              <a:gd name="adj1" fmla="val 100677"/>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56" name="Straight Arrow Connector 251">
            <a:extLst>
              <a:ext uri="{FF2B5EF4-FFF2-40B4-BE49-F238E27FC236}">
                <a16:creationId xmlns:a16="http://schemas.microsoft.com/office/drawing/2014/main" id="{9257F547-C0DB-99B0-D09E-55CD14B145A1}"/>
              </a:ext>
            </a:extLst>
          </p:cNvPr>
          <p:cNvCxnSpPr>
            <a:cxnSpLocks/>
          </p:cNvCxnSpPr>
          <p:nvPr/>
        </p:nvCxnSpPr>
        <p:spPr>
          <a:xfrm>
            <a:off x="5237557" y="2637853"/>
            <a:ext cx="1418694" cy="499343"/>
          </a:xfrm>
          <a:prstGeom prst="bentConnector3">
            <a:avLst>
              <a:gd name="adj1" fmla="val 100677"/>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57" name="Straight Arrow Connector 251">
            <a:extLst>
              <a:ext uri="{FF2B5EF4-FFF2-40B4-BE49-F238E27FC236}">
                <a16:creationId xmlns:a16="http://schemas.microsoft.com/office/drawing/2014/main" id="{9DFD3A82-1C30-0F2F-26D7-F2F0FFF70B78}"/>
              </a:ext>
            </a:extLst>
          </p:cNvPr>
          <p:cNvCxnSpPr>
            <a:cxnSpLocks/>
          </p:cNvCxnSpPr>
          <p:nvPr/>
        </p:nvCxnSpPr>
        <p:spPr>
          <a:xfrm>
            <a:off x="6343181" y="2637853"/>
            <a:ext cx="1418694" cy="499343"/>
          </a:xfrm>
          <a:prstGeom prst="bentConnector3">
            <a:avLst>
              <a:gd name="adj1" fmla="val 100677"/>
            </a:avLst>
          </a:prstGeom>
          <a:ln w="63500">
            <a:solidFill>
              <a:srgbClr val="FFC000"/>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469" name="Straight Arrow Connector 468">
            <a:extLst>
              <a:ext uri="{FF2B5EF4-FFF2-40B4-BE49-F238E27FC236}">
                <a16:creationId xmlns:a16="http://schemas.microsoft.com/office/drawing/2014/main" id="{AC581392-0CF4-DCAF-77C2-3C5560E9D3DD}"/>
              </a:ext>
            </a:extLst>
          </p:cNvPr>
          <p:cNvCxnSpPr>
            <a:cxnSpLocks/>
          </p:cNvCxnSpPr>
          <p:nvPr/>
        </p:nvCxnSpPr>
        <p:spPr>
          <a:xfrm rot="10800000" flipV="1">
            <a:off x="1208926" y="2191972"/>
            <a:ext cx="2916885" cy="966192"/>
          </a:xfrm>
          <a:prstGeom prst="bentConnector3">
            <a:avLst>
              <a:gd name="adj1" fmla="val 100253"/>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80" name="Straight Arrow Connector 479">
            <a:extLst>
              <a:ext uri="{FF2B5EF4-FFF2-40B4-BE49-F238E27FC236}">
                <a16:creationId xmlns:a16="http://schemas.microsoft.com/office/drawing/2014/main" id="{3EE41970-9DCB-736C-0A6F-1AB992A0306A}"/>
              </a:ext>
            </a:extLst>
          </p:cNvPr>
          <p:cNvCxnSpPr>
            <a:cxnSpLocks/>
            <a:stCxn id="484" idx="2"/>
          </p:cNvCxnSpPr>
          <p:nvPr/>
        </p:nvCxnSpPr>
        <p:spPr>
          <a:xfrm rot="16200000" flipH="1">
            <a:off x="3783186" y="2389895"/>
            <a:ext cx="1364882" cy="212749"/>
          </a:xfrm>
          <a:prstGeom prst="bentConnector3">
            <a:avLst>
              <a:gd name="adj1" fmla="val 39772"/>
            </a:avLst>
          </a:prstGeom>
          <a:ln w="508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93" name="Straight Arrow Connector 468">
            <a:extLst>
              <a:ext uri="{FF2B5EF4-FFF2-40B4-BE49-F238E27FC236}">
                <a16:creationId xmlns:a16="http://schemas.microsoft.com/office/drawing/2014/main" id="{8A10E05D-D615-01C0-4A67-FD56F36E6DFE}"/>
              </a:ext>
            </a:extLst>
          </p:cNvPr>
          <p:cNvCxnSpPr>
            <a:cxnSpLocks/>
          </p:cNvCxnSpPr>
          <p:nvPr/>
        </p:nvCxnSpPr>
        <p:spPr>
          <a:xfrm rot="10800000" flipV="1">
            <a:off x="2425107" y="2181094"/>
            <a:ext cx="1767573" cy="983673"/>
          </a:xfrm>
          <a:prstGeom prst="bentConnector3">
            <a:avLst>
              <a:gd name="adj1" fmla="val 99363"/>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97" name="Straight Arrow Connector 468">
            <a:extLst>
              <a:ext uri="{FF2B5EF4-FFF2-40B4-BE49-F238E27FC236}">
                <a16:creationId xmlns:a16="http://schemas.microsoft.com/office/drawing/2014/main" id="{EF1DD00D-A637-1B44-84DB-84A472A4F934}"/>
              </a:ext>
            </a:extLst>
          </p:cNvPr>
          <p:cNvCxnSpPr>
            <a:cxnSpLocks/>
          </p:cNvCxnSpPr>
          <p:nvPr/>
        </p:nvCxnSpPr>
        <p:spPr>
          <a:xfrm rot="10800000" flipV="1">
            <a:off x="3469983" y="2188189"/>
            <a:ext cx="1767573" cy="983673"/>
          </a:xfrm>
          <a:prstGeom prst="bentConnector3">
            <a:avLst>
              <a:gd name="adj1" fmla="val 99363"/>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498" name="Straight Arrow Connector 468">
            <a:extLst>
              <a:ext uri="{FF2B5EF4-FFF2-40B4-BE49-F238E27FC236}">
                <a16:creationId xmlns:a16="http://schemas.microsoft.com/office/drawing/2014/main" id="{6638FD3F-9504-1825-D3DD-569D3BE69DDE}"/>
              </a:ext>
            </a:extLst>
          </p:cNvPr>
          <p:cNvCxnSpPr>
            <a:cxnSpLocks/>
          </p:cNvCxnSpPr>
          <p:nvPr/>
        </p:nvCxnSpPr>
        <p:spPr>
          <a:xfrm rot="16200000" flipH="1">
            <a:off x="4800600" y="2259090"/>
            <a:ext cx="983334" cy="827341"/>
          </a:xfrm>
          <a:prstGeom prst="bentConnector3">
            <a:avLst>
              <a:gd name="adj1" fmla="val 311"/>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01" name="Straight Arrow Connector 468">
            <a:extLst>
              <a:ext uri="{FF2B5EF4-FFF2-40B4-BE49-F238E27FC236}">
                <a16:creationId xmlns:a16="http://schemas.microsoft.com/office/drawing/2014/main" id="{A62ACCCE-7AB0-C937-967D-E3DDA8717E6B}"/>
              </a:ext>
            </a:extLst>
          </p:cNvPr>
          <p:cNvCxnSpPr>
            <a:cxnSpLocks/>
          </p:cNvCxnSpPr>
          <p:nvPr/>
        </p:nvCxnSpPr>
        <p:spPr>
          <a:xfrm>
            <a:off x="5596037" y="2188189"/>
            <a:ext cx="1248189" cy="987116"/>
          </a:xfrm>
          <a:prstGeom prst="bentConnector3">
            <a:avLst>
              <a:gd name="adj1" fmla="val 100330"/>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06" name="Straight Arrow Connector 468">
            <a:extLst>
              <a:ext uri="{FF2B5EF4-FFF2-40B4-BE49-F238E27FC236}">
                <a16:creationId xmlns:a16="http://schemas.microsoft.com/office/drawing/2014/main" id="{AF995B66-D270-6024-5CFB-254540B450AA}"/>
              </a:ext>
            </a:extLst>
          </p:cNvPr>
          <p:cNvCxnSpPr>
            <a:cxnSpLocks/>
          </p:cNvCxnSpPr>
          <p:nvPr/>
        </p:nvCxnSpPr>
        <p:spPr>
          <a:xfrm>
            <a:off x="6673915" y="2185382"/>
            <a:ext cx="1243133" cy="978537"/>
          </a:xfrm>
          <a:prstGeom prst="bentConnector3">
            <a:avLst>
              <a:gd name="adj1" fmla="val 99973"/>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509" name="Straight Arrow Connector 508">
            <a:extLst>
              <a:ext uri="{FF2B5EF4-FFF2-40B4-BE49-F238E27FC236}">
                <a16:creationId xmlns:a16="http://schemas.microsoft.com/office/drawing/2014/main" id="{F95C8649-4BB9-43C5-70D6-DB406B285B80}"/>
              </a:ext>
            </a:extLst>
          </p:cNvPr>
          <p:cNvCxnSpPr>
            <a:cxnSpLocks/>
          </p:cNvCxnSpPr>
          <p:nvPr/>
        </p:nvCxnSpPr>
        <p:spPr>
          <a:xfrm rot="16200000" flipH="1">
            <a:off x="4461086" y="2391874"/>
            <a:ext cx="826319" cy="726623"/>
          </a:xfrm>
          <a:prstGeom prst="bentConnector3">
            <a:avLst>
              <a:gd name="adj1" fmla="val 1851"/>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510" name="Straight Arrow Connector 509">
            <a:extLst>
              <a:ext uri="{FF2B5EF4-FFF2-40B4-BE49-F238E27FC236}">
                <a16:creationId xmlns:a16="http://schemas.microsoft.com/office/drawing/2014/main" id="{BCA45E34-9987-9F13-5221-748CC452E5CB}"/>
              </a:ext>
            </a:extLst>
          </p:cNvPr>
          <p:cNvCxnSpPr>
            <a:cxnSpLocks/>
          </p:cNvCxnSpPr>
          <p:nvPr/>
        </p:nvCxnSpPr>
        <p:spPr>
          <a:xfrm flipV="1">
            <a:off x="4192680" y="1817857"/>
            <a:ext cx="0" cy="374078"/>
          </a:xfrm>
          <a:prstGeom prst="straightConnector1">
            <a:avLst/>
          </a:prstGeom>
          <a:ln w="50800">
            <a:headEnd type="none"/>
            <a:tailEnd type="none"/>
          </a:ln>
        </p:spPr>
        <p:style>
          <a:lnRef idx="1">
            <a:schemeClr val="accent1"/>
          </a:lnRef>
          <a:fillRef idx="0">
            <a:schemeClr val="accent1"/>
          </a:fillRef>
          <a:effectRef idx="0">
            <a:schemeClr val="accent1"/>
          </a:effectRef>
          <a:fontRef idx="minor">
            <a:schemeClr val="tx1"/>
          </a:fontRef>
        </p:style>
      </p:cxnSp>
      <p:cxnSp>
        <p:nvCxnSpPr>
          <p:cNvPr id="71" name="Straight Arrow Connector 508">
            <a:extLst>
              <a:ext uri="{FF2B5EF4-FFF2-40B4-BE49-F238E27FC236}">
                <a16:creationId xmlns:a16="http://schemas.microsoft.com/office/drawing/2014/main" id="{BD160890-9736-37FA-F692-9C8AE5AA0A47}"/>
              </a:ext>
            </a:extLst>
          </p:cNvPr>
          <p:cNvCxnSpPr>
            <a:cxnSpLocks/>
          </p:cNvCxnSpPr>
          <p:nvPr/>
        </p:nvCxnSpPr>
        <p:spPr>
          <a:xfrm>
            <a:off x="5077267" y="2358280"/>
            <a:ext cx="1312329" cy="781609"/>
          </a:xfrm>
          <a:prstGeom prst="bentConnector3">
            <a:avLst>
              <a:gd name="adj1" fmla="val 98402"/>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5" name="Straight Arrow Connector 508">
            <a:extLst>
              <a:ext uri="{FF2B5EF4-FFF2-40B4-BE49-F238E27FC236}">
                <a16:creationId xmlns:a16="http://schemas.microsoft.com/office/drawing/2014/main" id="{AD7C0C06-AB41-E2F0-ECF2-2B97E554CFF5}"/>
              </a:ext>
            </a:extLst>
          </p:cNvPr>
          <p:cNvCxnSpPr>
            <a:cxnSpLocks/>
          </p:cNvCxnSpPr>
          <p:nvPr/>
        </p:nvCxnSpPr>
        <p:spPr>
          <a:xfrm>
            <a:off x="6119873" y="2356805"/>
            <a:ext cx="1312329" cy="781609"/>
          </a:xfrm>
          <a:prstGeom prst="bentConnector3">
            <a:avLst>
              <a:gd name="adj1" fmla="val 98402"/>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76" name="Straight Arrow Connector 508">
            <a:extLst>
              <a:ext uri="{FF2B5EF4-FFF2-40B4-BE49-F238E27FC236}">
                <a16:creationId xmlns:a16="http://schemas.microsoft.com/office/drawing/2014/main" id="{6C13A5CD-9D7E-3482-F568-C56E83187C6A}"/>
              </a:ext>
            </a:extLst>
          </p:cNvPr>
          <p:cNvCxnSpPr>
            <a:cxnSpLocks/>
          </p:cNvCxnSpPr>
          <p:nvPr/>
        </p:nvCxnSpPr>
        <p:spPr>
          <a:xfrm rot="10800000" flipV="1">
            <a:off x="2923546" y="2356806"/>
            <a:ext cx="1481818" cy="814555"/>
          </a:xfrm>
          <a:prstGeom prst="bentConnector3">
            <a:avLst>
              <a:gd name="adj1" fmla="val 98518"/>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3" name="Straight Arrow Connector 508">
            <a:extLst>
              <a:ext uri="{FF2B5EF4-FFF2-40B4-BE49-F238E27FC236}">
                <a16:creationId xmlns:a16="http://schemas.microsoft.com/office/drawing/2014/main" id="{029BAE3C-9B60-187C-4EC6-CF79D1A02B64}"/>
              </a:ext>
            </a:extLst>
          </p:cNvPr>
          <p:cNvCxnSpPr>
            <a:cxnSpLocks/>
          </p:cNvCxnSpPr>
          <p:nvPr/>
        </p:nvCxnSpPr>
        <p:spPr>
          <a:xfrm rot="10800000" flipV="1">
            <a:off x="1909457" y="2356807"/>
            <a:ext cx="1481818" cy="814555"/>
          </a:xfrm>
          <a:prstGeom prst="bentConnector3">
            <a:avLst>
              <a:gd name="adj1" fmla="val 98518"/>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84" name="Straight Arrow Connector 508">
            <a:extLst>
              <a:ext uri="{FF2B5EF4-FFF2-40B4-BE49-F238E27FC236}">
                <a16:creationId xmlns:a16="http://schemas.microsoft.com/office/drawing/2014/main" id="{FCADF2ED-DEC5-92EE-CD50-77B417BD7C0D}"/>
              </a:ext>
            </a:extLst>
          </p:cNvPr>
          <p:cNvCxnSpPr>
            <a:cxnSpLocks/>
          </p:cNvCxnSpPr>
          <p:nvPr/>
        </p:nvCxnSpPr>
        <p:spPr>
          <a:xfrm rot="10800000" flipV="1">
            <a:off x="836420" y="2353789"/>
            <a:ext cx="1704095" cy="798669"/>
          </a:xfrm>
          <a:prstGeom prst="bentConnector3">
            <a:avLst>
              <a:gd name="adj1" fmla="val 100792"/>
            </a:avLst>
          </a:prstGeom>
          <a:ln w="50800">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12E9644C-BD0C-1371-F432-A7F5BA673BFE}"/>
              </a:ext>
            </a:extLst>
          </p:cNvPr>
          <p:cNvCxnSpPr>
            <a:cxnSpLocks/>
            <a:stCxn id="93" idx="2"/>
          </p:cNvCxnSpPr>
          <p:nvPr/>
        </p:nvCxnSpPr>
        <p:spPr>
          <a:xfrm rot="16200000" flipH="1">
            <a:off x="1638981" y="3033599"/>
            <a:ext cx="154890" cy="1417363"/>
          </a:xfrm>
          <a:prstGeom prst="bentConnector2">
            <a:avLst/>
          </a:prstGeom>
          <a:ln w="508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964370D-1EB0-B287-1B31-7B2D3024AE74}"/>
              </a:ext>
            </a:extLst>
          </p:cNvPr>
          <p:cNvCxnSpPr>
            <a:cxnSpLocks/>
            <a:endCxn id="94" idx="2"/>
          </p:cNvCxnSpPr>
          <p:nvPr/>
        </p:nvCxnSpPr>
        <p:spPr>
          <a:xfrm flipV="1">
            <a:off x="2540515" y="3659663"/>
            <a:ext cx="2877432" cy="160063"/>
          </a:xfrm>
          <a:prstGeom prst="bentConnector2">
            <a:avLst/>
          </a:prstGeom>
          <a:ln w="508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8E5C715-26C2-00B1-1007-C5C2D093A6DC}"/>
              </a:ext>
            </a:extLst>
          </p:cNvPr>
          <p:cNvCxnSpPr>
            <a:cxnSpLocks/>
          </p:cNvCxnSpPr>
          <p:nvPr/>
        </p:nvCxnSpPr>
        <p:spPr>
          <a:xfrm>
            <a:off x="6708834" y="1749647"/>
            <a:ext cx="582304" cy="1502"/>
          </a:xfrm>
          <a:prstGeom prst="line">
            <a:avLst/>
          </a:prstGeom>
          <a:ln w="50800">
            <a:solidFill>
              <a:schemeClr val="accent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769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Shape 476"/>
        <p:cNvGrpSpPr/>
        <p:nvPr/>
      </p:nvGrpSpPr>
      <p:grpSpPr>
        <a:xfrm>
          <a:off x="0" y="0"/>
          <a:ext cx="0" cy="0"/>
          <a:chOff x="0" y="0"/>
          <a:chExt cx="0" cy="0"/>
        </a:xfrm>
      </p:grpSpPr>
      <p:sp>
        <p:nvSpPr>
          <p:cNvPr id="93" name="Rectangle 92">
            <a:extLst>
              <a:ext uri="{FF2B5EF4-FFF2-40B4-BE49-F238E27FC236}">
                <a16:creationId xmlns:a16="http://schemas.microsoft.com/office/drawing/2014/main" id="{12476269-B747-1E81-0003-02753D920D4E}"/>
              </a:ext>
            </a:extLst>
          </p:cNvPr>
          <p:cNvSpPr/>
          <p:nvPr/>
        </p:nvSpPr>
        <p:spPr>
          <a:xfrm>
            <a:off x="1581433" y="2379347"/>
            <a:ext cx="1856714" cy="1248269"/>
          </a:xfrm>
          <a:prstGeom prst="rect">
            <a:avLst/>
          </a:prstGeom>
          <a:noFill/>
          <a:ln>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600" dirty="0"/>
          </a:p>
        </p:txBody>
      </p:sp>
      <p:cxnSp>
        <p:nvCxnSpPr>
          <p:cNvPr id="494" name="Straight Arrow Connector 36">
            <a:extLst>
              <a:ext uri="{FF2B5EF4-FFF2-40B4-BE49-F238E27FC236}">
                <a16:creationId xmlns:a16="http://schemas.microsoft.com/office/drawing/2014/main" id="{838CAAC3-344B-0938-CAC5-B957F82AAFD2}"/>
              </a:ext>
            </a:extLst>
          </p:cNvPr>
          <p:cNvCxnSpPr>
            <a:cxnSpLocks/>
          </p:cNvCxnSpPr>
          <p:nvPr/>
        </p:nvCxnSpPr>
        <p:spPr>
          <a:xfrm flipV="1">
            <a:off x="2657386" y="1013058"/>
            <a:ext cx="0" cy="1415988"/>
          </a:xfrm>
          <a:prstGeom prst="straightConnector1">
            <a:avLst/>
          </a:prstGeom>
          <a:ln w="101600">
            <a:solidFill>
              <a:srgbClr val="00B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45" name="Title 1">
            <a:extLst>
              <a:ext uri="{FF2B5EF4-FFF2-40B4-BE49-F238E27FC236}">
                <a16:creationId xmlns:a16="http://schemas.microsoft.com/office/drawing/2014/main" id="{4F1A2BB9-1300-4E43-926C-1AC57D31E0A1}"/>
              </a:ext>
            </a:extLst>
          </p:cNvPr>
          <p:cNvSpPr txBox="1">
            <a:spLocks/>
          </p:cNvSpPr>
          <p:nvPr/>
        </p:nvSpPr>
        <p:spPr>
          <a:xfrm>
            <a:off x="277834" y="58287"/>
            <a:ext cx="8588332" cy="551154"/>
          </a:xfrm>
          <a:prstGeom prst="rect">
            <a:avLst/>
          </a:prstGeom>
          <a:noFill/>
          <a:ln>
            <a:noFill/>
          </a:ln>
        </p:spPr>
        <p:txBody>
          <a:bodyPr spcFirstLastPara="1" vert="horz" wrap="square" lIns="68569" tIns="34275" rIns="68569" bIns="34275" rtlCol="0" anchor="t" anchorCtr="0">
            <a:normAutofit fontScale="90000" lnSpcReduction="10000"/>
          </a:bodyPr>
          <a:lstStyle>
            <a:lvl1pPr lvl="0" algn="ctr" defTabSz="609585" rtl="0" eaLnBrk="1" latinLnBrk="0" hangingPunct="1">
              <a:spcBef>
                <a:spcPts val="0"/>
              </a:spcBef>
              <a:spcAft>
                <a:spcPts val="0"/>
              </a:spcAft>
              <a:buClr>
                <a:schemeClr val="dk2"/>
              </a:buClr>
              <a:buSzPts val="2800"/>
              <a:buFont typeface="Questrial"/>
              <a:buNone/>
              <a:defRPr sz="24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defTabSz="457189">
              <a:buClr>
                <a:srgbClr val="000000"/>
              </a:buClr>
            </a:pPr>
            <a:r>
              <a:rPr lang="en-US" sz="2000" dirty="0">
                <a:solidFill>
                  <a:srgbClr val="FFFFFF"/>
                </a:solidFill>
              </a:rPr>
              <a:t>SOC</a:t>
            </a:r>
          </a:p>
          <a:p>
            <a:pPr defTabSz="457189">
              <a:buClr>
                <a:srgbClr val="000000"/>
              </a:buClr>
            </a:pPr>
            <a:r>
              <a:rPr lang="en-US" sz="1800" dirty="0"/>
              <a:t>CHILD DETAIL</a:t>
            </a:r>
          </a:p>
          <a:p>
            <a:pPr defTabSz="457189">
              <a:buClr>
                <a:srgbClr val="000000"/>
              </a:buClr>
            </a:pPr>
            <a:endParaRPr lang="en-US" sz="1800" dirty="0">
              <a:solidFill>
                <a:srgbClr val="FFFFFF"/>
              </a:solidFill>
            </a:endParaRPr>
          </a:p>
        </p:txBody>
      </p:sp>
      <p:sp>
        <p:nvSpPr>
          <p:cNvPr id="38" name="TextBox 37">
            <a:extLst>
              <a:ext uri="{FF2B5EF4-FFF2-40B4-BE49-F238E27FC236}">
                <a16:creationId xmlns:a16="http://schemas.microsoft.com/office/drawing/2014/main" id="{181A9C5A-02D1-B537-4EE6-32B74D1F85C0}"/>
              </a:ext>
            </a:extLst>
          </p:cNvPr>
          <p:cNvSpPr txBox="1"/>
          <p:nvPr/>
        </p:nvSpPr>
        <p:spPr>
          <a:xfrm>
            <a:off x="6717105" y="510345"/>
            <a:ext cx="2426891" cy="1323439"/>
          </a:xfrm>
          <a:prstGeom prst="rect">
            <a:avLst/>
          </a:prstGeom>
          <a:noFill/>
        </p:spPr>
        <p:txBody>
          <a:bodyPr wrap="square" numCol="1" rtlCol="0">
            <a:spAutoFit/>
          </a:bodyPr>
          <a:lstStyle/>
          <a:p>
            <a:pPr>
              <a:spcAft>
                <a:spcPts val="200"/>
              </a:spcAft>
            </a:pPr>
            <a:r>
              <a:rPr lang="en-US" sz="1000" b="1" dirty="0">
                <a:solidFill>
                  <a:schemeClr val="bg1"/>
                </a:solidFill>
              </a:rPr>
              <a:t>LEGEND</a:t>
            </a:r>
            <a:endParaRPr lang="en-US" sz="1000" dirty="0">
              <a:solidFill>
                <a:schemeClr val="bg1"/>
              </a:solidFill>
            </a:endParaRPr>
          </a:p>
          <a:p>
            <a:pPr>
              <a:spcAft>
                <a:spcPts val="200"/>
              </a:spcAft>
            </a:pPr>
            <a:r>
              <a:rPr lang="en-US" sz="1000" dirty="0">
                <a:solidFill>
                  <a:schemeClr val="bg1"/>
                </a:solidFill>
              </a:rPr>
              <a:t>Child Instance</a:t>
            </a:r>
          </a:p>
          <a:p>
            <a:pPr>
              <a:spcAft>
                <a:spcPts val="200"/>
              </a:spcAft>
            </a:pPr>
            <a:r>
              <a:rPr lang="en-US" sz="1000" dirty="0">
                <a:solidFill>
                  <a:schemeClr val="bg1"/>
                </a:solidFill>
              </a:rPr>
              <a:t>SIEM Connector</a:t>
            </a:r>
          </a:p>
          <a:p>
            <a:pPr>
              <a:spcAft>
                <a:spcPts val="200"/>
              </a:spcAft>
            </a:pPr>
            <a:r>
              <a:rPr lang="en-US" sz="1000" dirty="0">
                <a:solidFill>
                  <a:schemeClr val="bg1"/>
                </a:solidFill>
              </a:rPr>
              <a:t>Event Replication to Visibility Layer</a:t>
            </a:r>
          </a:p>
          <a:p>
            <a:pPr>
              <a:spcAft>
                <a:spcPts val="200"/>
              </a:spcAft>
            </a:pPr>
            <a:r>
              <a:rPr lang="en-US" sz="1000" dirty="0">
                <a:solidFill>
                  <a:schemeClr val="bg1"/>
                </a:solidFill>
              </a:rPr>
              <a:t>Policy Inheritance</a:t>
            </a:r>
          </a:p>
          <a:p>
            <a:pPr>
              <a:spcAft>
                <a:spcPts val="200"/>
              </a:spcAft>
            </a:pPr>
            <a:r>
              <a:rPr lang="en-US" sz="1000" dirty="0">
                <a:solidFill>
                  <a:schemeClr val="bg1"/>
                </a:solidFill>
              </a:rPr>
              <a:t>Event Flow</a:t>
            </a:r>
          </a:p>
          <a:p>
            <a:pPr>
              <a:spcAft>
                <a:spcPts val="200"/>
              </a:spcAft>
            </a:pPr>
            <a:r>
              <a:rPr lang="en-US" sz="1000" dirty="0">
                <a:solidFill>
                  <a:schemeClr val="bg1"/>
                </a:solidFill>
              </a:rPr>
              <a:t>CID Group</a:t>
            </a:r>
          </a:p>
        </p:txBody>
      </p:sp>
      <p:sp>
        <p:nvSpPr>
          <p:cNvPr id="4" name="TextBox 3">
            <a:extLst>
              <a:ext uri="{FF2B5EF4-FFF2-40B4-BE49-F238E27FC236}">
                <a16:creationId xmlns:a16="http://schemas.microsoft.com/office/drawing/2014/main" id="{05F53488-2EB6-A2DF-0893-D20A758D3181}"/>
              </a:ext>
            </a:extLst>
          </p:cNvPr>
          <p:cNvSpPr txBox="1"/>
          <p:nvPr/>
        </p:nvSpPr>
        <p:spPr>
          <a:xfrm>
            <a:off x="96019" y="4582956"/>
            <a:ext cx="8951962" cy="461665"/>
          </a:xfrm>
          <a:prstGeom prst="rect">
            <a:avLst/>
          </a:prstGeom>
          <a:noFill/>
        </p:spPr>
        <p:txBody>
          <a:bodyPr wrap="square" rtlCol="0">
            <a:spAutoFit/>
          </a:bodyPr>
          <a:lstStyle/>
          <a:p>
            <a:r>
              <a:rPr lang="en-US" sz="1200" dirty="0">
                <a:solidFill>
                  <a:schemeClr val="bg1"/>
                </a:solidFill>
              </a:rPr>
              <a:t>Each Child CID can have CID Groups to segment environments as needed. </a:t>
            </a:r>
          </a:p>
          <a:p>
            <a:r>
              <a:rPr lang="en-US" sz="1200" dirty="0">
                <a:solidFill>
                  <a:schemeClr val="bg1"/>
                </a:solidFill>
              </a:rPr>
              <a:t>Each Child CID can be connected to a different SSO (SAML 2 Compliant) provider.  </a:t>
            </a:r>
          </a:p>
        </p:txBody>
      </p:sp>
      <p:sp>
        <p:nvSpPr>
          <p:cNvPr id="226" name="Google Shape;486;p2">
            <a:extLst>
              <a:ext uri="{FF2B5EF4-FFF2-40B4-BE49-F238E27FC236}">
                <a16:creationId xmlns:a16="http://schemas.microsoft.com/office/drawing/2014/main" id="{239A251C-C9B6-7D7D-7728-E7A68AA504DD}"/>
              </a:ext>
            </a:extLst>
          </p:cNvPr>
          <p:cNvSpPr/>
          <p:nvPr/>
        </p:nvSpPr>
        <p:spPr>
          <a:xfrm>
            <a:off x="6434814" y="729094"/>
            <a:ext cx="318320" cy="117359"/>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endParaRPr lang="en-US" sz="800" dirty="0">
              <a:solidFill>
                <a:srgbClr val="FFFFFF"/>
              </a:solidFill>
              <a:latin typeface="Calibri"/>
              <a:ea typeface="Calibri"/>
              <a:cs typeface="Calibri"/>
              <a:sym typeface="Calibri"/>
            </a:endParaRPr>
          </a:p>
        </p:txBody>
      </p:sp>
      <p:cxnSp>
        <p:nvCxnSpPr>
          <p:cNvPr id="227" name="Straight Arrow Connector 226">
            <a:extLst>
              <a:ext uri="{FF2B5EF4-FFF2-40B4-BE49-F238E27FC236}">
                <a16:creationId xmlns:a16="http://schemas.microsoft.com/office/drawing/2014/main" id="{D6A09D9C-9F0F-D0B8-1EF4-C93B6D3BD85B}"/>
              </a:ext>
            </a:extLst>
          </p:cNvPr>
          <p:cNvCxnSpPr>
            <a:cxnSpLocks/>
          </p:cNvCxnSpPr>
          <p:nvPr/>
        </p:nvCxnSpPr>
        <p:spPr>
          <a:xfrm>
            <a:off x="6398555" y="1001524"/>
            <a:ext cx="336210" cy="0"/>
          </a:xfrm>
          <a:prstGeom prst="straightConnector1">
            <a:avLst/>
          </a:prstGeom>
          <a:ln w="50800">
            <a:solidFill>
              <a:srgbClr val="FFC00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3" name="Straight Arrow Connector 36">
            <a:extLst>
              <a:ext uri="{FF2B5EF4-FFF2-40B4-BE49-F238E27FC236}">
                <a16:creationId xmlns:a16="http://schemas.microsoft.com/office/drawing/2014/main" id="{ABB674B8-0A00-3D5B-09C9-3FAE9CF82ABD}"/>
              </a:ext>
            </a:extLst>
          </p:cNvPr>
          <p:cNvCxnSpPr>
            <a:cxnSpLocks/>
          </p:cNvCxnSpPr>
          <p:nvPr/>
        </p:nvCxnSpPr>
        <p:spPr>
          <a:xfrm flipV="1">
            <a:off x="6389725" y="1164451"/>
            <a:ext cx="353869" cy="5954"/>
          </a:xfrm>
          <a:prstGeom prst="straightConnector1">
            <a:avLst/>
          </a:prstGeom>
          <a:ln w="50800">
            <a:solidFill>
              <a:srgbClr val="00B05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37" name="Straight Arrow Connector 236">
            <a:extLst>
              <a:ext uri="{FF2B5EF4-FFF2-40B4-BE49-F238E27FC236}">
                <a16:creationId xmlns:a16="http://schemas.microsoft.com/office/drawing/2014/main" id="{9105B900-6DC6-4BD0-ED69-261FADF684A6}"/>
              </a:ext>
            </a:extLst>
          </p:cNvPr>
          <p:cNvCxnSpPr>
            <a:cxnSpLocks/>
          </p:cNvCxnSpPr>
          <p:nvPr/>
        </p:nvCxnSpPr>
        <p:spPr>
          <a:xfrm flipH="1" flipV="1">
            <a:off x="6408248" y="1325477"/>
            <a:ext cx="335425" cy="9761"/>
          </a:xfrm>
          <a:prstGeom prst="straightConnector1">
            <a:avLst/>
          </a:prstGeom>
          <a:ln w="508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241" name="Straight Arrow Connector 240">
            <a:extLst>
              <a:ext uri="{FF2B5EF4-FFF2-40B4-BE49-F238E27FC236}">
                <a16:creationId xmlns:a16="http://schemas.microsoft.com/office/drawing/2014/main" id="{A53A579D-3330-9B9F-7C8D-C0DFE78F3145}"/>
              </a:ext>
            </a:extLst>
          </p:cNvPr>
          <p:cNvCxnSpPr>
            <a:cxnSpLocks/>
          </p:cNvCxnSpPr>
          <p:nvPr/>
        </p:nvCxnSpPr>
        <p:spPr>
          <a:xfrm>
            <a:off x="6426261" y="1513818"/>
            <a:ext cx="335425" cy="0"/>
          </a:xfrm>
          <a:prstGeom prst="straightConnector1">
            <a:avLst/>
          </a:prstGeom>
          <a:ln w="50800">
            <a:solidFill>
              <a:schemeClr val="accent2"/>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14" name="Straight Arrow Connector 251">
            <a:extLst>
              <a:ext uri="{FF2B5EF4-FFF2-40B4-BE49-F238E27FC236}">
                <a16:creationId xmlns:a16="http://schemas.microsoft.com/office/drawing/2014/main" id="{E2A5CD98-127B-3103-4476-2082C7E94575}"/>
              </a:ext>
            </a:extLst>
          </p:cNvPr>
          <p:cNvCxnSpPr>
            <a:cxnSpLocks/>
          </p:cNvCxnSpPr>
          <p:nvPr/>
        </p:nvCxnSpPr>
        <p:spPr>
          <a:xfrm>
            <a:off x="1993014" y="1025568"/>
            <a:ext cx="0" cy="1405562"/>
          </a:xfrm>
          <a:prstGeom prst="straightConnector1">
            <a:avLst/>
          </a:prstGeom>
          <a:ln w="101600">
            <a:solidFill>
              <a:srgbClr val="FFC000"/>
            </a:solidFill>
            <a:prstDash val="solid"/>
            <a:headEnd type="triangle"/>
            <a:tailEnd type="none"/>
          </a:ln>
        </p:spPr>
        <p:style>
          <a:lnRef idx="1">
            <a:schemeClr val="accent1"/>
          </a:lnRef>
          <a:fillRef idx="0">
            <a:schemeClr val="accent1"/>
          </a:fillRef>
          <a:effectRef idx="0">
            <a:schemeClr val="accent1"/>
          </a:effectRef>
          <a:fontRef idx="minor">
            <a:schemeClr val="tx1"/>
          </a:fontRef>
        </p:style>
      </p:cxnSp>
      <p:sp>
        <p:nvSpPr>
          <p:cNvPr id="88" name="Google Shape;486;p2">
            <a:extLst>
              <a:ext uri="{FF2B5EF4-FFF2-40B4-BE49-F238E27FC236}">
                <a16:creationId xmlns:a16="http://schemas.microsoft.com/office/drawing/2014/main" id="{A69E7927-9C27-0327-4DDE-9342811FCCE5}"/>
              </a:ext>
            </a:extLst>
          </p:cNvPr>
          <p:cNvSpPr/>
          <p:nvPr/>
        </p:nvSpPr>
        <p:spPr>
          <a:xfrm>
            <a:off x="1696725" y="2441556"/>
            <a:ext cx="1586274" cy="1071726"/>
          </a:xfrm>
          <a:prstGeom prst="rect">
            <a:avLst/>
          </a:prstGeom>
          <a:noFill/>
          <a:ln w="19050" cap="flat" cmpd="sng">
            <a:solidFill>
              <a:schemeClr val="bg1"/>
            </a:solidFill>
            <a:prstDash val="solid"/>
            <a:round/>
            <a:headEnd type="none" w="sm" len="sm"/>
            <a:tailEnd type="none" w="sm" len="sm"/>
          </a:ln>
        </p:spPr>
        <p:txBody>
          <a:bodyPr spcFirstLastPara="1" wrap="square" lIns="91425" tIns="45700" rIns="91425" bIns="45700" anchor="ctr" anchorCtr="0">
            <a:noAutofit/>
          </a:bodyPr>
          <a:lstStyle/>
          <a:p>
            <a:pPr algn="ctr" defTabSz="685800"/>
            <a:r>
              <a:rPr lang="en-US" sz="800" dirty="0">
                <a:solidFill>
                  <a:srgbClr val="FFFFFF"/>
                </a:solidFill>
                <a:latin typeface="Calibri"/>
                <a:ea typeface="Calibri"/>
                <a:cs typeface="Calibri"/>
                <a:sym typeface="Calibri"/>
              </a:rPr>
              <a:t>Police Department</a:t>
            </a:r>
          </a:p>
        </p:txBody>
      </p:sp>
      <p:cxnSp>
        <p:nvCxnSpPr>
          <p:cNvPr id="469" name="Straight Arrow Connector 468">
            <a:extLst>
              <a:ext uri="{FF2B5EF4-FFF2-40B4-BE49-F238E27FC236}">
                <a16:creationId xmlns:a16="http://schemas.microsoft.com/office/drawing/2014/main" id="{AC581392-0CF4-DCAF-77C2-3C5560E9D3DD}"/>
              </a:ext>
            </a:extLst>
          </p:cNvPr>
          <p:cNvCxnSpPr>
            <a:cxnSpLocks/>
          </p:cNvCxnSpPr>
          <p:nvPr/>
        </p:nvCxnSpPr>
        <p:spPr>
          <a:xfrm>
            <a:off x="3002826" y="1048815"/>
            <a:ext cx="0" cy="1399739"/>
          </a:xfrm>
          <a:prstGeom prst="straightConnector1">
            <a:avLst/>
          </a:prstGeom>
          <a:ln w="101600">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38E5C715-26C2-00B1-1007-C5C2D093A6DC}"/>
              </a:ext>
            </a:extLst>
          </p:cNvPr>
          <p:cNvCxnSpPr>
            <a:cxnSpLocks/>
          </p:cNvCxnSpPr>
          <p:nvPr/>
        </p:nvCxnSpPr>
        <p:spPr>
          <a:xfrm>
            <a:off x="6152461" y="1688452"/>
            <a:ext cx="582304" cy="1502"/>
          </a:xfrm>
          <a:prstGeom prst="line">
            <a:avLst/>
          </a:prstGeom>
          <a:ln w="508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Arrow Connector 36">
            <a:extLst>
              <a:ext uri="{FF2B5EF4-FFF2-40B4-BE49-F238E27FC236}">
                <a16:creationId xmlns:a16="http://schemas.microsoft.com/office/drawing/2014/main" id="{D83B8614-6964-E4D4-7D2C-440ADF494832}"/>
              </a:ext>
            </a:extLst>
          </p:cNvPr>
          <p:cNvCxnSpPr>
            <a:cxnSpLocks/>
          </p:cNvCxnSpPr>
          <p:nvPr/>
        </p:nvCxnSpPr>
        <p:spPr>
          <a:xfrm flipV="1">
            <a:off x="2321176" y="1025568"/>
            <a:ext cx="0" cy="1415988"/>
          </a:xfrm>
          <a:prstGeom prst="straightConnector1">
            <a:avLst/>
          </a:prstGeom>
          <a:ln w="101600">
            <a:solidFill>
              <a:schemeClr val="accent2"/>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DEC8B7A1-2C76-F993-671C-957B5A8AAF4F}"/>
              </a:ext>
            </a:extLst>
          </p:cNvPr>
          <p:cNvSpPr txBox="1"/>
          <p:nvPr/>
        </p:nvSpPr>
        <p:spPr>
          <a:xfrm>
            <a:off x="6182153" y="2379347"/>
            <a:ext cx="2720617" cy="2462213"/>
          </a:xfrm>
          <a:prstGeom prst="rect">
            <a:avLst/>
          </a:prstGeom>
          <a:noFill/>
        </p:spPr>
        <p:txBody>
          <a:bodyPr wrap="none" rtlCol="0">
            <a:spAutoFit/>
          </a:bodyPr>
          <a:lstStyle/>
          <a:p>
            <a:pPr algn="ctr"/>
            <a:r>
              <a:rPr lang="en-US" dirty="0">
                <a:solidFill>
                  <a:schemeClr val="bg1"/>
                </a:solidFill>
              </a:rPr>
              <a:t>From the Parent CID</a:t>
            </a:r>
          </a:p>
          <a:p>
            <a:r>
              <a:rPr lang="en-US" sz="1050" dirty="0">
                <a:solidFill>
                  <a:schemeClr val="bg1"/>
                </a:solidFill>
              </a:rPr>
              <a:t>View/Respond to detections in children</a:t>
            </a:r>
          </a:p>
          <a:p>
            <a:r>
              <a:rPr lang="en-US" sz="1050" dirty="0">
                <a:solidFill>
                  <a:schemeClr val="bg1"/>
                </a:solidFill>
              </a:rPr>
              <a:t>Manage policies for all children</a:t>
            </a:r>
          </a:p>
          <a:p>
            <a:r>
              <a:rPr lang="en-US" sz="1050" dirty="0">
                <a:solidFill>
                  <a:schemeClr val="bg1"/>
                </a:solidFill>
              </a:rPr>
              <a:t>	Prevention</a:t>
            </a:r>
          </a:p>
          <a:p>
            <a:r>
              <a:rPr lang="en-US" sz="1050" dirty="0">
                <a:solidFill>
                  <a:schemeClr val="bg1"/>
                </a:solidFill>
              </a:rPr>
              <a:t>	Real Time Response</a:t>
            </a:r>
          </a:p>
          <a:p>
            <a:r>
              <a:rPr lang="en-US" sz="1050" dirty="0">
                <a:solidFill>
                  <a:schemeClr val="bg1"/>
                </a:solidFill>
              </a:rPr>
              <a:t>	Sensor Update</a:t>
            </a:r>
          </a:p>
          <a:p>
            <a:r>
              <a:rPr lang="en-US" sz="1050" dirty="0">
                <a:solidFill>
                  <a:schemeClr val="bg1"/>
                </a:solidFill>
              </a:rPr>
              <a:t>Manage users in children</a:t>
            </a:r>
          </a:p>
          <a:p>
            <a:r>
              <a:rPr lang="en-US" sz="1050" dirty="0">
                <a:solidFill>
                  <a:schemeClr val="bg1"/>
                </a:solidFill>
              </a:rPr>
              <a:t>Access child Splunk data</a:t>
            </a:r>
          </a:p>
          <a:p>
            <a:r>
              <a:rPr lang="en-US" sz="1050" dirty="0">
                <a:solidFill>
                  <a:schemeClr val="bg1"/>
                </a:solidFill>
              </a:rPr>
              <a:t>Manage API clients and keys</a:t>
            </a:r>
          </a:p>
          <a:p>
            <a:endParaRPr lang="en-US" sz="1050" dirty="0">
              <a:solidFill>
                <a:schemeClr val="bg1"/>
              </a:solidFill>
            </a:endParaRPr>
          </a:p>
          <a:p>
            <a:pPr algn="ctr"/>
            <a:r>
              <a:rPr lang="en-US" dirty="0">
                <a:solidFill>
                  <a:schemeClr val="bg1"/>
                </a:solidFill>
              </a:rPr>
              <a:t>From the Child CID</a:t>
            </a:r>
          </a:p>
          <a:p>
            <a:r>
              <a:rPr lang="en-US" sz="1050" dirty="0">
                <a:solidFill>
                  <a:schemeClr val="bg1"/>
                </a:solidFill>
              </a:rPr>
              <a:t>View/Respond to detection - only this child</a:t>
            </a:r>
          </a:p>
          <a:p>
            <a:r>
              <a:rPr lang="en-US" sz="1050" dirty="0">
                <a:solidFill>
                  <a:schemeClr val="bg1"/>
                </a:solidFill>
              </a:rPr>
              <a:t>Manage local policies – only this child</a:t>
            </a:r>
          </a:p>
          <a:p>
            <a:r>
              <a:rPr lang="en-US" sz="1050" dirty="0">
                <a:solidFill>
                  <a:schemeClr val="bg1"/>
                </a:solidFill>
              </a:rPr>
              <a:t>Manage users – only this child</a:t>
            </a:r>
          </a:p>
        </p:txBody>
      </p:sp>
    </p:spTree>
    <p:extLst>
      <p:ext uri="{BB962C8B-B14F-4D97-AF65-F5344CB8AC3E}">
        <p14:creationId xmlns:p14="http://schemas.microsoft.com/office/powerpoint/2010/main" val="225947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7CBA0CB-7EA5-45C9-8655-9FBB3672990E}"/>
              </a:ext>
            </a:extLst>
          </p:cNvPr>
          <p:cNvSpPr/>
          <p:nvPr/>
        </p:nvSpPr>
        <p:spPr>
          <a:xfrm>
            <a:off x="3179395" y="709291"/>
            <a:ext cx="2896367" cy="4194403"/>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2" name="Title 1">
            <a:extLst>
              <a:ext uri="{FF2B5EF4-FFF2-40B4-BE49-F238E27FC236}">
                <a16:creationId xmlns:a16="http://schemas.microsoft.com/office/drawing/2014/main" id="{8E950D24-994A-4FE2-8541-88E1009F50C9}"/>
              </a:ext>
            </a:extLst>
          </p:cNvPr>
          <p:cNvSpPr>
            <a:spLocks noGrp="1"/>
          </p:cNvSpPr>
          <p:nvPr>
            <p:ph type="title"/>
          </p:nvPr>
        </p:nvSpPr>
        <p:spPr>
          <a:xfrm>
            <a:off x="260830" y="93558"/>
            <a:ext cx="8588354" cy="702503"/>
          </a:xfrm>
        </p:spPr>
        <p:txBody>
          <a:bodyPr>
            <a:normAutofit/>
          </a:bodyPr>
          <a:lstStyle/>
          <a:p>
            <a:r>
              <a:rPr lang="en-US" sz="2799"/>
              <a:t>Whole of State Examples</a:t>
            </a:r>
          </a:p>
        </p:txBody>
      </p:sp>
      <p:pic>
        <p:nvPicPr>
          <p:cNvPr id="5" name="Content Placeholder 4">
            <a:extLst>
              <a:ext uri="{FF2B5EF4-FFF2-40B4-BE49-F238E27FC236}">
                <a16:creationId xmlns:a16="http://schemas.microsoft.com/office/drawing/2014/main" id="{E97BC868-9E70-534E-9A22-417B2016FE6D}"/>
              </a:ext>
            </a:extLst>
          </p:cNvPr>
          <p:cNvPicPr>
            <a:picLocks noGrp="1" noChangeAspect="1"/>
          </p:cNvPicPr>
          <p:nvPr>
            <p:ph sz="quarter" idx="13"/>
          </p:nvPr>
        </p:nvPicPr>
        <p:blipFill>
          <a:blip r:embed="rId3"/>
          <a:stretch>
            <a:fillRect/>
          </a:stretch>
        </p:blipFill>
        <p:spPr>
          <a:xfrm>
            <a:off x="290513" y="2532150"/>
            <a:ext cx="2678112" cy="876125"/>
          </a:xfrm>
        </p:spPr>
      </p:pic>
      <p:sp>
        <p:nvSpPr>
          <p:cNvPr id="10" name="Rectangle 9">
            <a:extLst>
              <a:ext uri="{FF2B5EF4-FFF2-40B4-BE49-F238E27FC236}">
                <a16:creationId xmlns:a16="http://schemas.microsoft.com/office/drawing/2014/main" id="{FA8B54BC-D9E8-4C41-87E6-B917FBD51C0F}"/>
              </a:ext>
            </a:extLst>
          </p:cNvPr>
          <p:cNvSpPr/>
          <p:nvPr/>
        </p:nvSpPr>
        <p:spPr>
          <a:xfrm>
            <a:off x="6129709" y="706064"/>
            <a:ext cx="2896367" cy="4194403"/>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11" name="Rectangle 10">
            <a:extLst>
              <a:ext uri="{FF2B5EF4-FFF2-40B4-BE49-F238E27FC236}">
                <a16:creationId xmlns:a16="http://schemas.microsoft.com/office/drawing/2014/main" id="{6F07ED3C-F43A-CA4D-B163-02863044B699}"/>
              </a:ext>
            </a:extLst>
          </p:cNvPr>
          <p:cNvSpPr/>
          <p:nvPr/>
        </p:nvSpPr>
        <p:spPr>
          <a:xfrm>
            <a:off x="232335" y="706064"/>
            <a:ext cx="2896367" cy="4197630"/>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17" name="TextBox 16">
            <a:extLst>
              <a:ext uri="{FF2B5EF4-FFF2-40B4-BE49-F238E27FC236}">
                <a16:creationId xmlns:a16="http://schemas.microsoft.com/office/drawing/2014/main" id="{8BD5AD70-8C47-7240-801C-86B2C78B92A7}"/>
              </a:ext>
            </a:extLst>
          </p:cNvPr>
          <p:cNvSpPr txBox="1"/>
          <p:nvPr/>
        </p:nvSpPr>
        <p:spPr>
          <a:xfrm>
            <a:off x="6147639" y="1700283"/>
            <a:ext cx="2764026" cy="2723823"/>
          </a:xfrm>
          <a:prstGeom prst="rect">
            <a:avLst/>
          </a:prstGeom>
          <a:noFill/>
        </p:spPr>
        <p:txBody>
          <a:bodyPr wrap="square" lIns="91440" tIns="45720" rIns="91440" bIns="45720"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lang="en-US" sz="1150" b="1" dirty="0">
                <a:solidFill>
                  <a:srgbClr val="FF0000"/>
                </a:solidFill>
                <a:latin typeface="Karla" charset="0"/>
                <a:ea typeface="Karla" charset="0"/>
                <a:cs typeface="Karla" charset="0"/>
              </a:rPr>
              <a:t>MINNESOTA</a:t>
            </a:r>
            <a:endPar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350" b="0" i="0" strike="noStrike" kern="1200" cap="none" spc="0" normalizeH="0" baseline="0" noProof="0" dirty="0">
                <a:ln>
                  <a:noFill/>
                </a:ln>
                <a:solidFill>
                  <a:srgbClr val="FFFFFF"/>
                </a:solidFill>
                <a:effectLst/>
                <a:uLnTx/>
                <a:uFillTx/>
                <a:latin typeface="Karla" charset="0"/>
                <a:ea typeface="Karla" charset="0"/>
                <a:cs typeface="Karla" charset="0"/>
              </a:rPr>
              <a:t>FUNDING SOURCE - </a:t>
            </a:r>
          </a:p>
          <a:p>
            <a:pPr algn="ctr" defTabSz="457086">
              <a:defRPr/>
            </a:pP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75k </a:t>
            </a:r>
            <a:r>
              <a:rPr lang="en-US" sz="1100" dirty="0">
                <a:solidFill>
                  <a:srgbClr val="FFFFFF"/>
                </a:solidFill>
                <a:latin typeface="Karla"/>
                <a:ea typeface="Karla" charset="0"/>
                <a:cs typeface="Karla" charset="0"/>
              </a:rPr>
              <a:t>EPP</a:t>
            </a: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 62 CIDs, </a:t>
            </a:r>
            <a:r>
              <a:rPr lang="en-US" sz="1100" dirty="0">
                <a:solidFill>
                  <a:srgbClr val="FFFFFF"/>
                </a:solidFill>
                <a:latin typeface="Karla"/>
                <a:ea typeface="Karla" charset="0"/>
                <a:cs typeface="Karla" charset="0"/>
              </a:rPr>
              <a:t>state subsidizing deal for municipalities</a:t>
            </a:r>
          </a:p>
          <a:p>
            <a:pPr algn="ctr" defTabSz="457086">
              <a:defRPr/>
            </a:pPr>
            <a:endParaRPr lang="en-US" sz="1100" b="0" i="0" u="none" strike="noStrike" kern="1200" cap="none" spc="0" normalizeH="0" baseline="0" noProof="0" dirty="0">
              <a:ln>
                <a:noFill/>
              </a:ln>
              <a:solidFill>
                <a:srgbClr val="FFFFFF"/>
              </a:solidFill>
              <a:effectLst/>
              <a:uLnTx/>
              <a:uFillTx/>
              <a:latin typeface="Karla"/>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Incumbent: Microsoft</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Competitor: Microsoft</a:t>
            </a:r>
          </a:p>
          <a:p>
            <a:pPr marL="285115" marR="0" lvl="0" indent="-285115"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Partners: </a:t>
            </a:r>
            <a:r>
              <a:rPr lang="en-US" sz="1100" dirty="0">
                <a:solidFill>
                  <a:srgbClr val="FFFFFF"/>
                </a:solidFill>
                <a:latin typeface="Karla"/>
                <a:ea typeface="Karla" charset="0"/>
                <a:cs typeface="Karla" charset="0"/>
              </a:rPr>
              <a:t>Insight</a:t>
            </a:r>
            <a:endParaRPr lang="en-US" sz="1100" b="0" i="0" u="none" strike="noStrike" kern="1200" cap="none" spc="0" normalizeH="0" baseline="0" noProof="0" dirty="0">
              <a:ln>
                <a:noFill/>
              </a:ln>
              <a:solidFill>
                <a:srgbClr val="FFFFFF"/>
              </a:solidFill>
              <a:effectLst/>
              <a:uLnTx/>
              <a:uFillTx/>
              <a:latin typeface="Karla"/>
              <a:ea typeface="Karla" charset="0"/>
              <a:cs typeface="Karla" charset="0"/>
            </a:endParaRPr>
          </a:p>
          <a:p>
            <a:pPr marL="285115" indent="-285115" defTabSz="457086">
              <a:buFont typeface="Arial" panose="020B0604020202020204" pitchFamily="34" charset="0"/>
              <a:buChar char="•"/>
              <a:defRPr/>
            </a:pPr>
            <a:r>
              <a:rPr lang="en-US" sz="1100" dirty="0">
                <a:solidFill>
                  <a:srgbClr val="FFFFFF"/>
                </a:solidFill>
                <a:latin typeface="Karla"/>
                <a:ea typeface="Karla" charset="0"/>
                <a:cs typeface="Karla" charset="0"/>
              </a:rPr>
              <a:t>Upgrading to complete</a:t>
            </a:r>
          </a:p>
          <a:p>
            <a:pPr marL="285115" indent="-285115" defTabSz="457086">
              <a:buFont typeface="Arial" panose="020B0604020202020204" pitchFamily="34" charset="0"/>
              <a:buChar char="•"/>
              <a:defRPr/>
            </a:pPr>
            <a:r>
              <a:rPr lang="en-US" sz="1100" b="0" i="0" u="none" strike="noStrike" kern="1200" cap="none" spc="0" normalizeH="0" baseline="0" noProof="0" dirty="0">
                <a:ln>
                  <a:noFill/>
                </a:ln>
                <a:solidFill>
                  <a:srgbClr val="FFFFFF"/>
                </a:solidFill>
                <a:effectLst/>
                <a:uLnTx/>
                <a:uFillTx/>
                <a:latin typeface="Karla"/>
                <a:ea typeface="Karla" charset="0"/>
                <a:cs typeface="Karla" charset="0"/>
              </a:rPr>
              <a:t>Shared service model</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solidFill>
                <a:srgbClr val="FFFFFF"/>
              </a:solidFill>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p:txBody>
      </p:sp>
      <p:sp>
        <p:nvSpPr>
          <p:cNvPr id="20" name="TextBox 19">
            <a:extLst>
              <a:ext uri="{FF2B5EF4-FFF2-40B4-BE49-F238E27FC236}">
                <a16:creationId xmlns:a16="http://schemas.microsoft.com/office/drawing/2014/main" id="{1B378E71-F2EB-3C45-804C-91A124AB8953}"/>
              </a:ext>
            </a:extLst>
          </p:cNvPr>
          <p:cNvSpPr txBox="1"/>
          <p:nvPr/>
        </p:nvSpPr>
        <p:spPr>
          <a:xfrm>
            <a:off x="290512" y="1700283"/>
            <a:ext cx="2723779" cy="2554545"/>
          </a:xfrm>
          <a:prstGeom prst="rect">
            <a:avLst/>
          </a:prstGeom>
          <a:noFill/>
        </p:spPr>
        <p:txBody>
          <a:bodyPr wrap="square"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rPr>
              <a:t>NEW </a:t>
            </a:r>
            <a:r>
              <a:rPr lang="en-US" sz="1150" b="1" dirty="0">
                <a:solidFill>
                  <a:srgbClr val="FF0000"/>
                </a:solidFill>
                <a:latin typeface="Karla" charset="0"/>
                <a:ea typeface="Karla" charset="0"/>
                <a:cs typeface="Karla" charset="0"/>
              </a:rPr>
              <a:t>JERSEY</a:t>
            </a:r>
            <a:endPar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350" b="0" i="0" u="sng" strike="noStrike" kern="1200" cap="none" spc="0" normalizeH="0" baseline="0" noProof="0" dirty="0">
                <a:ln>
                  <a:noFill/>
                </a:ln>
                <a:solidFill>
                  <a:srgbClr val="FFFFFF"/>
                </a:solidFill>
                <a:effectLst/>
                <a:uLnTx/>
                <a:uFillTx/>
                <a:latin typeface="Karla" charset="0"/>
                <a:ea typeface="Karla" charset="0"/>
                <a:cs typeface="Karla" charset="0"/>
              </a:rPr>
              <a:t> </a:t>
            </a:r>
            <a:r>
              <a:rPr kumimoji="0" lang="en-US" sz="1350" b="0" i="0" strike="noStrike" kern="1200" cap="none" spc="0" normalizeH="0" baseline="0" noProof="0" dirty="0">
                <a:ln>
                  <a:noFill/>
                </a:ln>
                <a:solidFill>
                  <a:srgbClr val="FFFFFF"/>
                </a:solidFill>
                <a:effectLst/>
                <a:uLnTx/>
                <a:uFillTx/>
                <a:latin typeface="Karla" charset="0"/>
                <a:ea typeface="Karla" charset="0"/>
                <a:cs typeface="Karla" charset="0"/>
              </a:rPr>
              <a:t>FUNDING SOURCE – SLCGP</a:t>
            </a:r>
          </a:p>
          <a:p>
            <a:pPr marL="0" marR="0" lvl="0" indent="0" algn="ctr" defTabSz="457086" rtl="0" eaLnBrk="1" fontAlgn="auto" latinLnBrk="0" hangingPunct="1">
              <a:lnSpc>
                <a:spcPct val="100000"/>
              </a:lnSpc>
              <a:spcBef>
                <a:spcPts val="0"/>
              </a:spcBef>
              <a:spcAft>
                <a:spcPts val="0"/>
              </a:spcAft>
              <a:buClrTx/>
              <a:buSzTx/>
              <a:buFontTx/>
              <a:buNone/>
              <a:tabLst/>
              <a:defRPr/>
            </a:pPr>
            <a:r>
              <a:rPr lang="en-US" sz="1100" dirty="0">
                <a:solidFill>
                  <a:srgbClr val="FFFFFF"/>
                </a:solidFill>
                <a:latin typeface="Karla" charset="0"/>
                <a:ea typeface="Karla" charset="0"/>
                <a:cs typeface="Karla" charset="0"/>
              </a:rPr>
              <a:t>20k Complete, 35 CIDs, Operational Support</a:t>
            </a:r>
            <a:endParaRPr kumimoji="0" lang="en-US" sz="1100" b="0" i="0"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Rolling out statewide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Leveraging NJCCIC as SOC</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Created a we</a:t>
            </a:r>
            <a:r>
              <a:rPr lang="en-US" sz="1100" dirty="0">
                <a:solidFill>
                  <a:srgbClr val="FFFFFF"/>
                </a:solidFill>
                <a:latin typeface="Karla" charset="0"/>
                <a:ea typeface="Karla" charset="0"/>
                <a:cs typeface="Karla" charset="0"/>
              </a:rPr>
              <a:t>b-site to support</a:t>
            </a: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 on boarding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solidFill>
                  <a:srgbClr val="FFFFFF"/>
                </a:solidFill>
                <a:latin typeface="Karla" charset="0"/>
                <a:ea typeface="Karla" charset="0"/>
                <a:cs typeface="Karla" charset="0"/>
              </a:rPr>
              <a:t>Counties, Towns, K-12s will contribute funding to stretch the SLCGP $$</a:t>
            </a: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p:txBody>
      </p:sp>
      <p:pic>
        <p:nvPicPr>
          <p:cNvPr id="6" name="Picture 5">
            <a:extLst>
              <a:ext uri="{FF2B5EF4-FFF2-40B4-BE49-F238E27FC236}">
                <a16:creationId xmlns:a16="http://schemas.microsoft.com/office/drawing/2014/main" id="{69B3044B-C944-9E73-1379-44ABD4DC4439}"/>
              </a:ext>
            </a:extLst>
          </p:cNvPr>
          <p:cNvPicPr>
            <a:picLocks noChangeAspect="1"/>
          </p:cNvPicPr>
          <p:nvPr/>
        </p:nvPicPr>
        <p:blipFill>
          <a:blip r:embed="rId4"/>
          <a:stretch>
            <a:fillRect/>
          </a:stretch>
        </p:blipFill>
        <p:spPr>
          <a:xfrm>
            <a:off x="12189394" y="-345810"/>
            <a:ext cx="164339" cy="164339"/>
          </a:xfrm>
          <a:prstGeom prst="rect">
            <a:avLst/>
          </a:prstGeom>
        </p:spPr>
      </p:pic>
      <p:pic>
        <p:nvPicPr>
          <p:cNvPr id="12" name="Picture 11">
            <a:extLst>
              <a:ext uri="{FF2B5EF4-FFF2-40B4-BE49-F238E27FC236}">
                <a16:creationId xmlns:a16="http://schemas.microsoft.com/office/drawing/2014/main" id="{CC8AF1F7-55F7-56A8-5B3A-445633ED393C}"/>
              </a:ext>
            </a:extLst>
          </p:cNvPr>
          <p:cNvPicPr>
            <a:picLocks noChangeAspect="1"/>
          </p:cNvPicPr>
          <p:nvPr/>
        </p:nvPicPr>
        <p:blipFill>
          <a:blip r:embed="rId5"/>
          <a:stretch>
            <a:fillRect/>
          </a:stretch>
        </p:blipFill>
        <p:spPr>
          <a:xfrm>
            <a:off x="1091430" y="738702"/>
            <a:ext cx="1131271" cy="1131271"/>
          </a:xfrm>
          <a:prstGeom prst="rect">
            <a:avLst/>
          </a:prstGeom>
        </p:spPr>
      </p:pic>
      <p:pic>
        <p:nvPicPr>
          <p:cNvPr id="14" name="Picture 13">
            <a:extLst>
              <a:ext uri="{FF2B5EF4-FFF2-40B4-BE49-F238E27FC236}">
                <a16:creationId xmlns:a16="http://schemas.microsoft.com/office/drawing/2014/main" id="{2DF06EA8-326D-5BBB-6962-48A9FD8405E8}"/>
              </a:ext>
            </a:extLst>
          </p:cNvPr>
          <p:cNvPicPr>
            <a:picLocks noChangeAspect="1"/>
          </p:cNvPicPr>
          <p:nvPr/>
        </p:nvPicPr>
        <p:blipFill>
          <a:blip r:embed="rId6"/>
          <a:stretch>
            <a:fillRect/>
          </a:stretch>
        </p:blipFill>
        <p:spPr>
          <a:xfrm>
            <a:off x="6968354" y="737247"/>
            <a:ext cx="1084216" cy="1084216"/>
          </a:xfrm>
          <a:prstGeom prst="rect">
            <a:avLst/>
          </a:prstGeom>
        </p:spPr>
      </p:pic>
      <p:pic>
        <p:nvPicPr>
          <p:cNvPr id="3" name="Picture 2">
            <a:extLst>
              <a:ext uri="{FF2B5EF4-FFF2-40B4-BE49-F238E27FC236}">
                <a16:creationId xmlns:a16="http://schemas.microsoft.com/office/drawing/2014/main" id="{2876BE2A-BAB2-B0F9-B93E-B1A840FAA2C8}"/>
              </a:ext>
            </a:extLst>
          </p:cNvPr>
          <p:cNvPicPr>
            <a:picLocks noChangeAspect="1"/>
          </p:cNvPicPr>
          <p:nvPr/>
        </p:nvPicPr>
        <p:blipFill>
          <a:blip r:embed="rId7"/>
          <a:stretch>
            <a:fillRect/>
          </a:stretch>
        </p:blipFill>
        <p:spPr>
          <a:xfrm>
            <a:off x="3949417" y="741152"/>
            <a:ext cx="1080311" cy="1080311"/>
          </a:xfrm>
          <a:prstGeom prst="rect">
            <a:avLst/>
          </a:prstGeom>
        </p:spPr>
      </p:pic>
      <p:sp>
        <p:nvSpPr>
          <p:cNvPr id="7" name="TextBox 6">
            <a:extLst>
              <a:ext uri="{FF2B5EF4-FFF2-40B4-BE49-F238E27FC236}">
                <a16:creationId xmlns:a16="http://schemas.microsoft.com/office/drawing/2014/main" id="{3D1C2EC3-3BB4-CC57-9D2B-97D29C5FC7EB}"/>
              </a:ext>
            </a:extLst>
          </p:cNvPr>
          <p:cNvSpPr txBox="1"/>
          <p:nvPr/>
        </p:nvSpPr>
        <p:spPr>
          <a:xfrm>
            <a:off x="3179383" y="1700283"/>
            <a:ext cx="2790249" cy="2723823"/>
          </a:xfrm>
          <a:prstGeom prst="rect">
            <a:avLst/>
          </a:prstGeom>
          <a:noFill/>
        </p:spPr>
        <p:txBody>
          <a:bodyPr wrap="square"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rPr>
              <a:t>LOUISIANA</a:t>
            </a: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350" b="0" i="0" strike="noStrike" kern="1200" cap="none" spc="0" normalizeH="0" baseline="0" noProof="0" dirty="0">
                <a:ln>
                  <a:noFill/>
                </a:ln>
                <a:solidFill>
                  <a:srgbClr val="FFFFFF"/>
                </a:solidFill>
                <a:effectLst/>
                <a:uLnTx/>
                <a:uFillTx/>
                <a:latin typeface="Karla" charset="0"/>
                <a:ea typeface="Karla" charset="0"/>
                <a:cs typeface="Karla" charset="0"/>
              </a:rPr>
              <a:t>FUNDING SOURCE – </a:t>
            </a:r>
            <a:r>
              <a:rPr kumimoji="0" lang="en-US" sz="1100" b="0" i="0" strike="noStrike" kern="1200" cap="none" spc="0" normalizeH="0" baseline="0" noProof="0" dirty="0">
                <a:ln>
                  <a:noFill/>
                </a:ln>
                <a:solidFill>
                  <a:srgbClr val="FFFFFF"/>
                </a:solidFill>
                <a:effectLst/>
                <a:uLnTx/>
                <a:uFillTx/>
                <a:latin typeface="Karla" charset="0"/>
                <a:ea typeface="Karla" charset="0"/>
                <a:cs typeface="Karla" charset="0"/>
              </a:rPr>
              <a:t>Mixed funding through state general budget and grants</a:t>
            </a: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200,000 endpoints across Agency, Local Gov, High Ed -</a:t>
            </a:r>
            <a:r>
              <a:rPr kumimoji="0" lang="en-US" sz="1100" b="0" i="0" u="none" strike="noStrike" kern="1200" cap="none" spc="0" normalizeH="0" baseline="0" noProof="0" dirty="0">
                <a:ln>
                  <a:noFill/>
                </a:ln>
                <a:solidFill>
                  <a:schemeClr val="bg1"/>
                </a:solidFill>
                <a:effectLst/>
                <a:uLnTx/>
                <a:uFillTx/>
                <a:latin typeface="Karla" charset="0"/>
                <a:ea typeface="Karla" charset="0"/>
                <a:cs typeface="Karla" charset="0"/>
              </a:rPr>
              <a:t> </a:t>
            </a:r>
            <a:r>
              <a:rPr lang="en-US" sz="1100" b="0" i="0" u="none" strike="noStrike" dirty="0">
                <a:solidFill>
                  <a:schemeClr val="bg1"/>
                </a:solidFill>
                <a:effectLst/>
                <a:latin typeface="Calibri" panose="020F0502020204030204" pitchFamily="34" charset="0"/>
              </a:rPr>
              <a:t>5 agencies – 154 CIDS</a:t>
            </a:r>
            <a:endParaRPr kumimoji="0" lang="en-US" sz="1100" b="0" i="0" u="none" strike="noStrike" kern="1200" cap="none" spc="0" normalizeH="0" baseline="0" noProof="0" dirty="0">
              <a:ln>
                <a:noFill/>
              </a:ln>
              <a:solidFill>
                <a:schemeClr val="bg1"/>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Incumbent – McAfee</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Competitors  - S1/MSFT</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Partners – SHI</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Keys to win – largest door opener was Intel and Flight Control architecture.,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solidFill>
                <a:srgbClr val="FFFFFF"/>
              </a:solidFill>
              <a:latin typeface="Karla" charset="0"/>
              <a:ea typeface="Karla" charset="0"/>
              <a:cs typeface="Karla" charset="0"/>
            </a:endParaRPr>
          </a:p>
        </p:txBody>
      </p:sp>
    </p:spTree>
    <p:extLst>
      <p:ext uri="{BB962C8B-B14F-4D97-AF65-F5344CB8AC3E}">
        <p14:creationId xmlns:p14="http://schemas.microsoft.com/office/powerpoint/2010/main" val="3572510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D7CBA0CB-7EA5-45C9-8655-9FBB3672990E}"/>
              </a:ext>
            </a:extLst>
          </p:cNvPr>
          <p:cNvSpPr/>
          <p:nvPr/>
        </p:nvSpPr>
        <p:spPr>
          <a:xfrm>
            <a:off x="3179395" y="709291"/>
            <a:ext cx="2896367" cy="4194403"/>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2" name="Title 1">
            <a:extLst>
              <a:ext uri="{FF2B5EF4-FFF2-40B4-BE49-F238E27FC236}">
                <a16:creationId xmlns:a16="http://schemas.microsoft.com/office/drawing/2014/main" id="{8E950D24-994A-4FE2-8541-88E1009F50C9}"/>
              </a:ext>
            </a:extLst>
          </p:cNvPr>
          <p:cNvSpPr>
            <a:spLocks noGrp="1"/>
          </p:cNvSpPr>
          <p:nvPr>
            <p:ph type="title"/>
          </p:nvPr>
        </p:nvSpPr>
        <p:spPr>
          <a:xfrm>
            <a:off x="260830" y="93558"/>
            <a:ext cx="8588354" cy="702503"/>
          </a:xfrm>
        </p:spPr>
        <p:txBody>
          <a:bodyPr>
            <a:normAutofit/>
          </a:bodyPr>
          <a:lstStyle/>
          <a:p>
            <a:r>
              <a:rPr lang="en-US" sz="2799"/>
              <a:t>Whole of State Examples</a:t>
            </a:r>
          </a:p>
        </p:txBody>
      </p:sp>
      <p:sp>
        <p:nvSpPr>
          <p:cNvPr id="9" name="TextBox 8">
            <a:extLst>
              <a:ext uri="{FF2B5EF4-FFF2-40B4-BE49-F238E27FC236}">
                <a16:creationId xmlns:a16="http://schemas.microsoft.com/office/drawing/2014/main" id="{E66111B6-E2B9-4160-B3D1-E7F747D8DA5C}"/>
              </a:ext>
            </a:extLst>
          </p:cNvPr>
          <p:cNvSpPr txBox="1"/>
          <p:nvPr/>
        </p:nvSpPr>
        <p:spPr>
          <a:xfrm>
            <a:off x="3179383" y="1700283"/>
            <a:ext cx="2790249" cy="2723823"/>
          </a:xfrm>
          <a:prstGeom prst="rect">
            <a:avLst/>
          </a:prstGeom>
          <a:noFill/>
        </p:spPr>
        <p:txBody>
          <a:bodyPr wrap="square"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rPr>
              <a:t>FLORIDA</a:t>
            </a: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350" b="0" i="0" strike="noStrike" kern="1200" cap="none" spc="0" normalizeH="0" baseline="0" noProof="0" dirty="0">
                <a:ln>
                  <a:noFill/>
                </a:ln>
                <a:solidFill>
                  <a:srgbClr val="FFFFFF"/>
                </a:solidFill>
                <a:effectLst/>
                <a:uLnTx/>
                <a:uFillTx/>
                <a:latin typeface="Karla" charset="0"/>
                <a:ea typeface="Karla" charset="0"/>
                <a:cs typeface="Karla" charset="0"/>
              </a:rPr>
              <a:t>FUNDING SOURCE – Self Funded</a:t>
            </a: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30k Complete &amp; identity, 24k EPP/XDR</a:t>
            </a: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Incumbent: S1/MS</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Competitor: various</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Partners: KR2 Technology</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keys to win – RFP response, GovCloud, CJIS, Complete, XDR, relationships,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dirty="0">
              <a:solidFill>
                <a:srgbClr val="FFFFFF"/>
              </a:solidFill>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R="0" lvl="0" algn="l" defTabSz="457086" rtl="0" eaLnBrk="1" fontAlgn="auto" latinLnBrk="0" hangingPunct="1">
              <a:lnSpc>
                <a:spcPct val="100000"/>
              </a:lnSpc>
              <a:spcBef>
                <a:spcPts val="0"/>
              </a:spcBef>
              <a:spcAft>
                <a:spcPts val="0"/>
              </a:spcAft>
              <a:buClrTx/>
              <a:buSzTx/>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p:txBody>
      </p:sp>
      <p:pic>
        <p:nvPicPr>
          <p:cNvPr id="5" name="Content Placeholder 4">
            <a:extLst>
              <a:ext uri="{FF2B5EF4-FFF2-40B4-BE49-F238E27FC236}">
                <a16:creationId xmlns:a16="http://schemas.microsoft.com/office/drawing/2014/main" id="{E97BC868-9E70-534E-9A22-417B2016FE6D}"/>
              </a:ext>
            </a:extLst>
          </p:cNvPr>
          <p:cNvPicPr>
            <a:picLocks noGrp="1" noChangeAspect="1"/>
          </p:cNvPicPr>
          <p:nvPr>
            <p:ph sz="quarter" idx="13"/>
          </p:nvPr>
        </p:nvPicPr>
        <p:blipFill>
          <a:blip r:embed="rId3"/>
          <a:stretch>
            <a:fillRect/>
          </a:stretch>
        </p:blipFill>
        <p:spPr>
          <a:xfrm>
            <a:off x="290513" y="2532150"/>
            <a:ext cx="2678112" cy="876125"/>
          </a:xfrm>
        </p:spPr>
      </p:pic>
      <p:sp>
        <p:nvSpPr>
          <p:cNvPr id="10" name="Rectangle 9">
            <a:extLst>
              <a:ext uri="{FF2B5EF4-FFF2-40B4-BE49-F238E27FC236}">
                <a16:creationId xmlns:a16="http://schemas.microsoft.com/office/drawing/2014/main" id="{FA8B54BC-D9E8-4C41-87E6-B917FBD51C0F}"/>
              </a:ext>
            </a:extLst>
          </p:cNvPr>
          <p:cNvSpPr/>
          <p:nvPr/>
        </p:nvSpPr>
        <p:spPr>
          <a:xfrm>
            <a:off x="6129709" y="706064"/>
            <a:ext cx="2896367" cy="4194403"/>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11" name="Rectangle 10">
            <a:extLst>
              <a:ext uri="{FF2B5EF4-FFF2-40B4-BE49-F238E27FC236}">
                <a16:creationId xmlns:a16="http://schemas.microsoft.com/office/drawing/2014/main" id="{6F07ED3C-F43A-CA4D-B163-02863044B699}"/>
              </a:ext>
            </a:extLst>
          </p:cNvPr>
          <p:cNvSpPr/>
          <p:nvPr/>
        </p:nvSpPr>
        <p:spPr>
          <a:xfrm>
            <a:off x="232335" y="706064"/>
            <a:ext cx="2896367" cy="4197630"/>
          </a:xfrm>
          <a:prstGeom prst="rect">
            <a:avLst/>
          </a:prstGeom>
          <a:solidFill>
            <a:schemeClr val="accent6">
              <a:lumMod val="75000"/>
            </a:schemeClr>
          </a:solidFill>
          <a:ln>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171" rtl="0" eaLnBrk="1" fontAlgn="auto" latinLnBrk="0" hangingPunct="1">
              <a:lnSpc>
                <a:spcPct val="100000"/>
              </a:lnSpc>
              <a:spcBef>
                <a:spcPts val="0"/>
              </a:spcBef>
              <a:spcAft>
                <a:spcPts val="0"/>
              </a:spcAft>
              <a:buClrTx/>
              <a:buSzTx/>
              <a:buFontTx/>
              <a:buNone/>
              <a:tabLst/>
              <a:defRPr/>
            </a:pPr>
            <a:endParaRPr kumimoji="0" lang="en-US" sz="2399" b="1" i="0" u="sng" strike="noStrike" kern="1200" cap="none" spc="0" normalizeH="0" baseline="0" noProof="0">
              <a:ln>
                <a:noFill/>
              </a:ln>
              <a:solidFill>
                <a:srgbClr val="FFFFFF"/>
              </a:solidFill>
              <a:effectLst/>
              <a:uLnTx/>
              <a:uFillTx/>
              <a:latin typeface="Karla"/>
              <a:ea typeface="+mn-ea"/>
              <a:cs typeface="+mn-cs"/>
            </a:endParaRPr>
          </a:p>
        </p:txBody>
      </p:sp>
      <p:sp>
        <p:nvSpPr>
          <p:cNvPr id="17" name="TextBox 16">
            <a:extLst>
              <a:ext uri="{FF2B5EF4-FFF2-40B4-BE49-F238E27FC236}">
                <a16:creationId xmlns:a16="http://schemas.microsoft.com/office/drawing/2014/main" id="{8BD5AD70-8C47-7240-801C-86B2C78B92A7}"/>
              </a:ext>
            </a:extLst>
          </p:cNvPr>
          <p:cNvSpPr txBox="1"/>
          <p:nvPr/>
        </p:nvSpPr>
        <p:spPr>
          <a:xfrm>
            <a:off x="6147639" y="1700283"/>
            <a:ext cx="2764026" cy="2862322"/>
          </a:xfrm>
          <a:prstGeom prst="rect">
            <a:avLst/>
          </a:prstGeom>
          <a:noFill/>
        </p:spPr>
        <p:txBody>
          <a:bodyPr wrap="square" lIns="91440" tIns="45720" rIns="91440" bIns="45720"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rPr>
              <a:t>ARIZONA</a:t>
            </a: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algn="ctr" defTabSz="457086">
              <a:defRPr/>
            </a:pPr>
            <a:r>
              <a:rPr kumimoji="0" lang="en-US" sz="1350" b="0" i="0" strike="noStrike" kern="1200" cap="none" spc="0" normalizeH="0" baseline="0" noProof="0" dirty="0">
                <a:ln>
                  <a:noFill/>
                </a:ln>
                <a:solidFill>
                  <a:srgbClr val="FFFFFF"/>
                </a:solidFill>
                <a:effectLst/>
                <a:uLnTx/>
                <a:uFillTx/>
                <a:latin typeface="Karla"/>
                <a:ea typeface="Karla" charset="0"/>
                <a:cs typeface="Karla" charset="0"/>
              </a:rPr>
              <a:t>FUNDING SOURCE </a:t>
            </a:r>
            <a:r>
              <a:rPr lang="en-US" sz="1350" dirty="0">
                <a:solidFill>
                  <a:srgbClr val="FFFFFF"/>
                </a:solidFill>
                <a:latin typeface="Karla"/>
                <a:ea typeface="Karla" charset="0"/>
                <a:cs typeface="Karla" charset="0"/>
              </a:rPr>
              <a:t>–</a:t>
            </a:r>
            <a:r>
              <a:rPr kumimoji="0" lang="en-US" sz="1350" b="0" i="0" strike="noStrike" kern="1200" cap="none" spc="0" normalizeH="0" baseline="0" noProof="0" dirty="0">
                <a:ln>
                  <a:noFill/>
                </a:ln>
                <a:solidFill>
                  <a:srgbClr val="FFFFFF"/>
                </a:solidFill>
                <a:effectLst/>
                <a:uLnTx/>
                <a:uFillTx/>
                <a:latin typeface="Karla"/>
                <a:ea typeface="Karla" charset="0"/>
                <a:cs typeface="Karla" charset="0"/>
              </a:rPr>
              <a:t> </a:t>
            </a:r>
            <a:r>
              <a:rPr lang="en-US" sz="1000" dirty="0">
                <a:solidFill>
                  <a:srgbClr val="FFFFFF"/>
                </a:solidFill>
                <a:latin typeface="Karla"/>
                <a:ea typeface="Karla" charset="0"/>
                <a:cs typeface="Karla" charset="0"/>
              </a:rPr>
              <a:t>originally funded with budget surplus – now some state and some federal funding.</a:t>
            </a:r>
            <a:endParaRPr lang="en-US" sz="1000" b="0" i="0" strike="noStrike" kern="1200" cap="none" spc="0" normalizeH="0" baseline="0" noProof="0" dirty="0">
              <a:ln>
                <a:noFill/>
              </a:ln>
              <a:solidFill>
                <a:srgbClr val="FFFFFF"/>
              </a:solidFill>
              <a:effectLst/>
              <a:uLnTx/>
              <a:uFillTx/>
              <a:latin typeface="Karla"/>
              <a:ea typeface="Karla" charset="0"/>
              <a:cs typeface="Karla" charset="0"/>
            </a:endParaRPr>
          </a:p>
          <a:p>
            <a:pPr algn="ctr" defTabSz="457086">
              <a:defRPr/>
            </a:pPr>
            <a:r>
              <a:rPr lang="en-US" sz="1100" dirty="0">
                <a:solidFill>
                  <a:srgbClr val="FFFFFF"/>
                </a:solidFill>
                <a:latin typeface="Karla"/>
                <a:ea typeface="Karla" charset="0"/>
                <a:cs typeface="Karla" charset="0"/>
              </a:rPr>
              <a:t>100</a:t>
            </a: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k </a:t>
            </a:r>
            <a:r>
              <a:rPr lang="en-US" sz="1100" dirty="0">
                <a:solidFill>
                  <a:srgbClr val="FFFFFF"/>
                </a:solidFill>
                <a:latin typeface="Karla"/>
                <a:ea typeface="Karla" charset="0"/>
                <a:cs typeface="Karla" charset="0"/>
              </a:rPr>
              <a:t>EPP bundle</a:t>
            </a: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 </a:t>
            </a:r>
            <a:r>
              <a:rPr lang="en-US" sz="1100" dirty="0">
                <a:solidFill>
                  <a:srgbClr val="FFFFFF"/>
                </a:solidFill>
                <a:latin typeface="Karla"/>
                <a:ea typeface="Karla" charset="0"/>
                <a:cs typeface="Karla" charset="0"/>
              </a:rPr>
              <a:t>adding OW at renewal;</a:t>
            </a: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 Operational Support –</a:t>
            </a:r>
            <a:r>
              <a:rPr lang="en-US" sz="1100" dirty="0">
                <a:solidFill>
                  <a:srgbClr val="FFFFFF"/>
                </a:solidFill>
                <a:latin typeface="Karla"/>
                <a:ea typeface="Karla" charset="0"/>
                <a:cs typeface="Karla" charset="0"/>
              </a:rPr>
              <a:t>individual municipalities may upgrade on their own.</a:t>
            </a:r>
            <a:endParaRPr lang="en-US" sz="1100" b="0" i="0" u="none" strike="noStrike" kern="1200" cap="none" spc="0" normalizeH="0" baseline="0" noProof="0" dirty="0">
              <a:ln>
                <a:noFill/>
              </a:ln>
              <a:solidFill>
                <a:srgbClr val="FFFFFF"/>
              </a:solidFill>
              <a:effectLst/>
              <a:uLnTx/>
              <a:uFillTx/>
              <a:latin typeface="Karla"/>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Incumbent: Microsoft</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Competitor: Microsoft</a:t>
            </a:r>
          </a:p>
          <a:p>
            <a:pPr marL="285115" indent="-285115" defTabSz="457086">
              <a:buFont typeface="Arial" panose="020B0604020202020204" pitchFamily="34" charset="0"/>
              <a:buChar char="•"/>
              <a:defRPr/>
            </a:pP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Partners:</a:t>
            </a:r>
            <a:r>
              <a:rPr lang="en-US" sz="1100" dirty="0">
                <a:solidFill>
                  <a:srgbClr val="FFFFFF"/>
                </a:solidFill>
                <a:latin typeface="Karla"/>
                <a:ea typeface="Karla" charset="0"/>
                <a:cs typeface="Karla" charset="0"/>
              </a:rPr>
              <a:t> SHI</a:t>
            </a: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/AWS</a:t>
            </a:r>
            <a:endParaRPr lang="en-US" sz="1100" b="0" i="0" u="none" strike="noStrike" kern="1200" cap="none" spc="0" normalizeH="0" baseline="0" noProof="0" dirty="0">
              <a:ln>
                <a:noFill/>
              </a:ln>
              <a:solidFill>
                <a:srgbClr val="FFFFFF"/>
              </a:solidFill>
              <a:effectLst/>
              <a:uLnTx/>
              <a:uFillTx/>
              <a:latin typeface="Karla"/>
              <a:ea typeface="Karla" charset="0"/>
              <a:cs typeface="Karla" charset="0"/>
            </a:endParaRPr>
          </a:p>
          <a:p>
            <a:pPr marL="285115" marR="0" lvl="0" indent="-285115"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a:ea typeface="Karla" charset="0"/>
                <a:cs typeface="Karla" charset="0"/>
              </a:rPr>
              <a:t>3 years paid annually</a:t>
            </a:r>
            <a:endParaRPr lang="en-US" sz="1100" b="0" i="0" u="none" strike="noStrike" kern="1200" cap="none" spc="0" normalizeH="0" baseline="0" noProof="0" dirty="0">
              <a:ln>
                <a:noFill/>
              </a:ln>
              <a:solidFill>
                <a:srgbClr val="FFFFFF"/>
              </a:solidFill>
              <a:effectLst/>
              <a:uLnTx/>
              <a:uFillTx/>
              <a:latin typeface="Karla"/>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p:txBody>
      </p:sp>
      <p:sp>
        <p:nvSpPr>
          <p:cNvPr id="20" name="TextBox 19">
            <a:extLst>
              <a:ext uri="{FF2B5EF4-FFF2-40B4-BE49-F238E27FC236}">
                <a16:creationId xmlns:a16="http://schemas.microsoft.com/office/drawing/2014/main" id="{1B378E71-F2EB-3C45-804C-91A124AB8953}"/>
              </a:ext>
            </a:extLst>
          </p:cNvPr>
          <p:cNvSpPr txBox="1"/>
          <p:nvPr/>
        </p:nvSpPr>
        <p:spPr>
          <a:xfrm>
            <a:off x="290512" y="1700283"/>
            <a:ext cx="2723779" cy="2893100"/>
          </a:xfrm>
          <a:prstGeom prst="rect">
            <a:avLst/>
          </a:prstGeom>
          <a:noFill/>
        </p:spPr>
        <p:txBody>
          <a:bodyPr wrap="square" rtlCol="0" anchor="t">
            <a:spAutoFit/>
          </a:bodyPr>
          <a:lstStyle/>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FF0000"/>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150" b="1" i="0" u="none" strike="noStrike" kern="1200" cap="none" spc="0" normalizeH="0" baseline="0" noProof="0" dirty="0">
                <a:ln>
                  <a:noFill/>
                </a:ln>
                <a:solidFill>
                  <a:srgbClr val="FF0000"/>
                </a:solidFill>
                <a:effectLst/>
                <a:uLnTx/>
                <a:uFillTx/>
                <a:latin typeface="Karla" charset="0"/>
                <a:ea typeface="Karla" charset="0"/>
                <a:cs typeface="Karla" charset="0"/>
              </a:rPr>
              <a:t>NEW YORK</a:t>
            </a: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1" i="0" u="sng"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r>
              <a:rPr kumimoji="0" lang="en-US" sz="1350" b="0" i="0" u="sng" strike="noStrike" kern="1200" cap="none" spc="0" normalizeH="0" baseline="0" noProof="0" dirty="0">
                <a:ln>
                  <a:noFill/>
                </a:ln>
                <a:solidFill>
                  <a:srgbClr val="FFFFFF"/>
                </a:solidFill>
                <a:effectLst/>
                <a:uLnTx/>
                <a:uFillTx/>
                <a:latin typeface="Karla" charset="0"/>
                <a:ea typeface="Karla" charset="0"/>
                <a:cs typeface="Karla" charset="0"/>
              </a:rPr>
              <a:t> </a:t>
            </a:r>
            <a:r>
              <a:rPr kumimoji="0" lang="en-US" sz="1350" b="0" i="0" strike="noStrike" kern="1200" cap="none" spc="0" normalizeH="0" baseline="0" noProof="0" dirty="0">
                <a:ln>
                  <a:noFill/>
                </a:ln>
                <a:solidFill>
                  <a:srgbClr val="FFFFFF"/>
                </a:solidFill>
                <a:effectLst/>
                <a:uLnTx/>
                <a:uFillTx/>
                <a:latin typeface="Karla" charset="0"/>
                <a:ea typeface="Karla" charset="0"/>
                <a:cs typeface="Karla" charset="0"/>
              </a:rPr>
              <a:t>FUNDING SOURCE – Self funded</a:t>
            </a:r>
          </a:p>
          <a:p>
            <a:pPr marL="0" marR="0" lvl="0" indent="0" algn="ctr" defTabSz="457086" rtl="0" eaLnBrk="1" fontAlgn="auto" latinLnBrk="0" hangingPunct="1">
              <a:lnSpc>
                <a:spcPct val="100000"/>
              </a:lnSpc>
              <a:spcBef>
                <a:spcPts val="0"/>
              </a:spcBef>
              <a:spcAft>
                <a:spcPts val="0"/>
              </a:spcAft>
              <a:buClrTx/>
              <a:buSzTx/>
              <a:buFontTx/>
              <a:buNone/>
              <a:tabLst/>
              <a:defRPr/>
            </a:pPr>
            <a:r>
              <a:rPr lang="en-US" sz="1100" dirty="0">
                <a:solidFill>
                  <a:srgbClr val="FFFFFF"/>
                </a:solidFill>
                <a:latin typeface="Karla" charset="0"/>
                <a:ea typeface="Karla" charset="0"/>
                <a:cs typeface="Karla" charset="0"/>
              </a:rPr>
              <a:t>150k Complete, 70CIDs, Operational Support</a:t>
            </a:r>
            <a:endParaRPr kumimoji="0" lang="en-US" sz="1100" b="0" i="0" strike="noStrike" kern="1200" cap="none" spc="0" normalizeH="0" baseline="0" noProof="0" dirty="0">
              <a:ln>
                <a:noFill/>
              </a:ln>
              <a:solidFill>
                <a:srgbClr val="FFFFFF"/>
              </a:solidFill>
              <a:effectLst/>
              <a:uLnTx/>
              <a:uFillTx/>
              <a:latin typeface="Karla" charset="0"/>
              <a:ea typeface="Karla" charset="0"/>
              <a:cs typeface="Karla" charset="0"/>
            </a:endParaRPr>
          </a:p>
          <a:p>
            <a:pPr marL="0" marR="0" lvl="0" indent="0" algn="ctr" defTabSz="457086"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endParaRP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Rolled out to 62 Counties and 6 cities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Created a JSOC</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Partnered with Deloitte for assistance with their program office for on boarding </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State just extended funding</a:t>
            </a:r>
          </a:p>
          <a:p>
            <a:pPr marL="285679" marR="0" lvl="0" indent="-285679" algn="l" defTabSz="45708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FFFFFF"/>
                </a:solidFill>
                <a:effectLst/>
                <a:uLnTx/>
                <a:uFillTx/>
                <a:latin typeface="Karla" charset="0"/>
                <a:ea typeface="Karla" charset="0"/>
                <a:cs typeface="Karla" charset="0"/>
              </a:rPr>
              <a:t>Does not include Towns &amp; Villages or K-12 at this point</a:t>
            </a:r>
          </a:p>
        </p:txBody>
      </p:sp>
      <p:pic>
        <p:nvPicPr>
          <p:cNvPr id="6" name="Picture 5">
            <a:extLst>
              <a:ext uri="{FF2B5EF4-FFF2-40B4-BE49-F238E27FC236}">
                <a16:creationId xmlns:a16="http://schemas.microsoft.com/office/drawing/2014/main" id="{69B3044B-C944-9E73-1379-44ABD4DC4439}"/>
              </a:ext>
            </a:extLst>
          </p:cNvPr>
          <p:cNvPicPr>
            <a:picLocks noChangeAspect="1"/>
          </p:cNvPicPr>
          <p:nvPr/>
        </p:nvPicPr>
        <p:blipFill>
          <a:blip r:embed="rId4"/>
          <a:stretch>
            <a:fillRect/>
          </a:stretch>
        </p:blipFill>
        <p:spPr>
          <a:xfrm>
            <a:off x="12189394" y="-345810"/>
            <a:ext cx="164339" cy="164339"/>
          </a:xfrm>
          <a:prstGeom prst="rect">
            <a:avLst/>
          </a:prstGeom>
        </p:spPr>
      </p:pic>
      <p:pic>
        <p:nvPicPr>
          <p:cNvPr id="4" name="Picture 3">
            <a:extLst>
              <a:ext uri="{FF2B5EF4-FFF2-40B4-BE49-F238E27FC236}">
                <a16:creationId xmlns:a16="http://schemas.microsoft.com/office/drawing/2014/main" id="{F55FC377-BED7-C28C-F1E6-72194232911F}"/>
              </a:ext>
            </a:extLst>
          </p:cNvPr>
          <p:cNvPicPr>
            <a:picLocks noChangeAspect="1"/>
          </p:cNvPicPr>
          <p:nvPr/>
        </p:nvPicPr>
        <p:blipFill>
          <a:blip r:embed="rId5"/>
          <a:stretch>
            <a:fillRect/>
          </a:stretch>
        </p:blipFill>
        <p:spPr>
          <a:xfrm>
            <a:off x="4008115" y="728280"/>
            <a:ext cx="1111760" cy="1111760"/>
          </a:xfrm>
          <a:prstGeom prst="rect">
            <a:avLst/>
          </a:prstGeom>
        </p:spPr>
      </p:pic>
      <p:pic>
        <p:nvPicPr>
          <p:cNvPr id="7" name="Picture 6">
            <a:extLst>
              <a:ext uri="{FF2B5EF4-FFF2-40B4-BE49-F238E27FC236}">
                <a16:creationId xmlns:a16="http://schemas.microsoft.com/office/drawing/2014/main" id="{B767B44D-D328-6336-C25A-19404F564CCA}"/>
              </a:ext>
            </a:extLst>
          </p:cNvPr>
          <p:cNvPicPr>
            <a:picLocks noChangeAspect="1"/>
          </p:cNvPicPr>
          <p:nvPr/>
        </p:nvPicPr>
        <p:blipFill>
          <a:blip r:embed="rId6"/>
          <a:stretch>
            <a:fillRect/>
          </a:stretch>
        </p:blipFill>
        <p:spPr>
          <a:xfrm>
            <a:off x="6949242" y="737246"/>
            <a:ext cx="1100642" cy="1111760"/>
          </a:xfrm>
          <a:prstGeom prst="rect">
            <a:avLst/>
          </a:prstGeom>
        </p:spPr>
      </p:pic>
      <p:pic>
        <p:nvPicPr>
          <p:cNvPr id="8" name="Picture 7">
            <a:extLst>
              <a:ext uri="{FF2B5EF4-FFF2-40B4-BE49-F238E27FC236}">
                <a16:creationId xmlns:a16="http://schemas.microsoft.com/office/drawing/2014/main" id="{0FCAD135-F37C-73FF-05BC-3E06CC2983CA}"/>
              </a:ext>
            </a:extLst>
          </p:cNvPr>
          <p:cNvPicPr>
            <a:picLocks noChangeAspect="1"/>
          </p:cNvPicPr>
          <p:nvPr/>
        </p:nvPicPr>
        <p:blipFill>
          <a:blip r:embed="rId7"/>
          <a:stretch>
            <a:fillRect/>
          </a:stretch>
        </p:blipFill>
        <p:spPr>
          <a:xfrm>
            <a:off x="1062969" y="737245"/>
            <a:ext cx="1122990" cy="1111760"/>
          </a:xfrm>
          <a:prstGeom prst="rect">
            <a:avLst/>
          </a:prstGeom>
        </p:spPr>
      </p:pic>
    </p:spTree>
    <p:extLst>
      <p:ext uri="{BB962C8B-B14F-4D97-AF65-F5344CB8AC3E}">
        <p14:creationId xmlns:p14="http://schemas.microsoft.com/office/powerpoint/2010/main" val="2237436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5034E-A265-C047-9A32-8170C87A264F}"/>
              </a:ext>
            </a:extLst>
          </p:cNvPr>
          <p:cNvSpPr>
            <a:spLocks noGrp="1"/>
          </p:cNvSpPr>
          <p:nvPr>
            <p:ph type="title"/>
          </p:nvPr>
        </p:nvSpPr>
        <p:spPr>
          <a:xfrm>
            <a:off x="435279" y="1557364"/>
            <a:ext cx="2559736" cy="1366528"/>
          </a:xfrm>
        </p:spPr>
        <p:txBody>
          <a:bodyPr/>
          <a:lstStyle/>
          <a:p>
            <a:r>
              <a:rPr lang="en-US" sz="3200" dirty="0">
                <a:latin typeface="Haas Grot Disp 95 Black" panose="020D0504030502050203" pitchFamily="34" charset="77"/>
              </a:rPr>
              <a:t>Falcon Complete </a:t>
            </a:r>
            <a:br>
              <a:rPr lang="en-US" sz="3200" dirty="0">
                <a:latin typeface="Haas Grot Disp 95 Black" panose="020D0504030502050203" pitchFamily="34" charset="77"/>
              </a:rPr>
            </a:br>
            <a:r>
              <a:rPr lang="en-US" sz="2800" dirty="0">
                <a:solidFill>
                  <a:srgbClr val="FF0000"/>
                </a:solidFill>
                <a:latin typeface="Tungsten Semibold" pitchFamily="2" charset="0"/>
              </a:rPr>
              <a:t>Efficient Management</a:t>
            </a:r>
          </a:p>
        </p:txBody>
      </p:sp>
      <p:grpSp>
        <p:nvGrpSpPr>
          <p:cNvPr id="4" name="Group 3">
            <a:extLst>
              <a:ext uri="{FF2B5EF4-FFF2-40B4-BE49-F238E27FC236}">
                <a16:creationId xmlns:a16="http://schemas.microsoft.com/office/drawing/2014/main" id="{EEE388C0-4B52-4347-A2AF-D033880B5D73}"/>
              </a:ext>
            </a:extLst>
          </p:cNvPr>
          <p:cNvGrpSpPr/>
          <p:nvPr/>
        </p:nvGrpSpPr>
        <p:grpSpPr>
          <a:xfrm>
            <a:off x="3893024" y="1876135"/>
            <a:ext cx="5250976" cy="1097164"/>
            <a:chOff x="3893024" y="1876135"/>
            <a:chExt cx="5250976" cy="1097164"/>
          </a:xfrm>
        </p:grpSpPr>
        <p:sp>
          <p:nvSpPr>
            <p:cNvPr id="25" name="Rounded Rectangle 24">
              <a:extLst>
                <a:ext uri="{FF2B5EF4-FFF2-40B4-BE49-F238E27FC236}">
                  <a16:creationId xmlns:a16="http://schemas.microsoft.com/office/drawing/2014/main" id="{40FDD7FA-82C1-BE4B-90D7-E249A50F31AF}"/>
                </a:ext>
              </a:extLst>
            </p:cNvPr>
            <p:cNvSpPr/>
            <p:nvPr/>
          </p:nvSpPr>
          <p:spPr>
            <a:xfrm rot="16200000">
              <a:off x="6149980" y="-20722"/>
              <a:ext cx="1097164" cy="4890877"/>
            </a:xfrm>
            <a:prstGeom prst="roundRect">
              <a:avLst>
                <a:gd name="adj" fmla="val 3171"/>
              </a:avLst>
            </a:prstGeom>
            <a:gradFill flip="none" rotWithShape="1">
              <a:gsLst>
                <a:gs pos="85000">
                  <a:schemeClr val="accent6">
                    <a:lumMod val="50000"/>
                    <a:alpha val="55000"/>
                  </a:schemeClr>
                </a:gs>
                <a:gs pos="0">
                  <a:schemeClr val="accent6">
                    <a:lumMod val="75000"/>
                  </a:schemeClr>
                </a:gs>
                <a:gs pos="100000">
                  <a:schemeClr val="accent6">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31" name="Oval 30">
              <a:extLst>
                <a:ext uri="{FF2B5EF4-FFF2-40B4-BE49-F238E27FC236}">
                  <a16:creationId xmlns:a16="http://schemas.microsoft.com/office/drawing/2014/main" id="{202972D6-5C8B-C449-8D8D-88D54E255D69}"/>
                </a:ext>
              </a:extLst>
            </p:cNvPr>
            <p:cNvSpPr/>
            <p:nvPr/>
          </p:nvSpPr>
          <p:spPr>
            <a:xfrm>
              <a:off x="3893024" y="2038451"/>
              <a:ext cx="787558" cy="787558"/>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Karla"/>
                <a:ea typeface="+mn-ea"/>
                <a:cs typeface="+mn-cs"/>
              </a:endParaRPr>
            </a:p>
          </p:txBody>
        </p:sp>
        <p:sp>
          <p:nvSpPr>
            <p:cNvPr id="12" name="TextBox 11">
              <a:extLst>
                <a:ext uri="{FF2B5EF4-FFF2-40B4-BE49-F238E27FC236}">
                  <a16:creationId xmlns:a16="http://schemas.microsoft.com/office/drawing/2014/main" id="{F603AC32-633C-7B45-B8FE-8F2F77EB8009}"/>
                </a:ext>
              </a:extLst>
            </p:cNvPr>
            <p:cNvSpPr txBox="1"/>
            <p:nvPr/>
          </p:nvSpPr>
          <p:spPr>
            <a:xfrm>
              <a:off x="4830702" y="2027172"/>
              <a:ext cx="3154774" cy="795089"/>
            </a:xfrm>
            <a:prstGeom prst="rect">
              <a:avLst/>
            </a:prstGeom>
            <a:noFill/>
          </p:spPr>
          <p:txBody>
            <a:bodyPr wrap="square" rtlCol="0" anchor="ctr">
              <a:spAutoFit/>
            </a:bodyPr>
            <a:lstStyle>
              <a:defPPr>
                <a:defRPr lang="en-US"/>
              </a:defPPr>
              <a:lvl1pPr>
                <a:spcAft>
                  <a:spcPts val="400"/>
                </a:spcAft>
                <a:defRPr sz="1400" b="1" cap="all">
                  <a:solidFill>
                    <a:schemeClr val="bg1"/>
                  </a:solidFill>
                  <a:latin typeface="ITC Avant Garde Pro Md" panose="02000503030000020004" pitchFamily="2" charset="77"/>
                  <a:ea typeface="Karla" charset="0"/>
                  <a:cs typeface="Karla" charset="0"/>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aas Grot Disp 75 Bold" panose="020D0504030502050203" pitchFamily="34" charset="77"/>
                  <a:ea typeface="Karla" charset="0"/>
                </a:rPr>
                <a:t>Always up-to-date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Haas Grot Disp 55 Roman" panose="020D0504030502050203" pitchFamily="34" charset="77"/>
                  <a:ea typeface="Karla" pitchFamily="2" charset="0"/>
                </a:rPr>
                <a:t>No effort spent managing agents, signatures, policies</a:t>
              </a:r>
            </a:p>
          </p:txBody>
        </p:sp>
        <p:grpSp>
          <p:nvGrpSpPr>
            <p:cNvPr id="124" name="Group 123">
              <a:extLst>
                <a:ext uri="{FF2B5EF4-FFF2-40B4-BE49-F238E27FC236}">
                  <a16:creationId xmlns:a16="http://schemas.microsoft.com/office/drawing/2014/main" id="{081826A6-58E0-C542-B5DF-7C8FCA05419E}"/>
                </a:ext>
              </a:extLst>
            </p:cNvPr>
            <p:cNvGrpSpPr/>
            <p:nvPr/>
          </p:nvGrpSpPr>
          <p:grpSpPr>
            <a:xfrm>
              <a:off x="4116809" y="2262236"/>
              <a:ext cx="339988" cy="339988"/>
              <a:chOff x="3233268" y="2164675"/>
              <a:chExt cx="339988" cy="339988"/>
            </a:xfrm>
          </p:grpSpPr>
          <p:sp>
            <p:nvSpPr>
              <p:cNvPr id="104" name="Freeform 103">
                <a:extLst>
                  <a:ext uri="{FF2B5EF4-FFF2-40B4-BE49-F238E27FC236}">
                    <a16:creationId xmlns:a16="http://schemas.microsoft.com/office/drawing/2014/main" id="{16DCC587-3A63-774A-949D-00253B0BB003}"/>
                  </a:ext>
                </a:extLst>
              </p:cNvPr>
              <p:cNvSpPr/>
              <p:nvPr/>
            </p:nvSpPr>
            <p:spPr>
              <a:xfrm>
                <a:off x="3233268" y="2164675"/>
                <a:ext cx="339988" cy="339988"/>
              </a:xfrm>
              <a:custGeom>
                <a:avLst/>
                <a:gdLst>
                  <a:gd name="connsiteX0" fmla="*/ 32538 w 339988"/>
                  <a:gd name="connsiteY0" fmla="*/ 9714 h 339988"/>
                  <a:gd name="connsiteX1" fmla="*/ 37395 w 339988"/>
                  <a:gd name="connsiteY1" fmla="*/ 4857 h 339988"/>
                  <a:gd name="connsiteX2" fmla="*/ 32538 w 339988"/>
                  <a:gd name="connsiteY2" fmla="*/ 0 h 339988"/>
                  <a:gd name="connsiteX3" fmla="*/ 0 w 339988"/>
                  <a:gd name="connsiteY3" fmla="*/ 32538 h 339988"/>
                  <a:gd name="connsiteX4" fmla="*/ 0 w 339988"/>
                  <a:gd name="connsiteY4" fmla="*/ 307451 h 339988"/>
                  <a:gd name="connsiteX5" fmla="*/ 32538 w 339988"/>
                  <a:gd name="connsiteY5" fmla="*/ 339988 h 339988"/>
                  <a:gd name="connsiteX6" fmla="*/ 307451 w 339988"/>
                  <a:gd name="connsiteY6" fmla="*/ 339988 h 339988"/>
                  <a:gd name="connsiteX7" fmla="*/ 339988 w 339988"/>
                  <a:gd name="connsiteY7" fmla="*/ 307451 h 339988"/>
                  <a:gd name="connsiteX8" fmla="*/ 339988 w 339988"/>
                  <a:gd name="connsiteY8" fmla="*/ 32538 h 339988"/>
                  <a:gd name="connsiteX9" fmla="*/ 307451 w 339988"/>
                  <a:gd name="connsiteY9" fmla="*/ 0 h 339988"/>
                  <a:gd name="connsiteX10" fmla="*/ 66065 w 339988"/>
                  <a:gd name="connsiteY10" fmla="*/ 0 h 339988"/>
                  <a:gd name="connsiteX11" fmla="*/ 61208 w 339988"/>
                  <a:gd name="connsiteY11" fmla="*/ 4857 h 339988"/>
                  <a:gd name="connsiteX12" fmla="*/ 66065 w 339988"/>
                  <a:gd name="connsiteY12" fmla="*/ 9714 h 339988"/>
                  <a:gd name="connsiteX13" fmla="*/ 307451 w 339988"/>
                  <a:gd name="connsiteY13" fmla="*/ 9714 h 339988"/>
                  <a:gd name="connsiteX14" fmla="*/ 330275 w 339988"/>
                  <a:gd name="connsiteY14" fmla="*/ 32538 h 339988"/>
                  <a:gd name="connsiteX15" fmla="*/ 330275 w 339988"/>
                  <a:gd name="connsiteY15" fmla="*/ 307451 h 339988"/>
                  <a:gd name="connsiteX16" fmla="*/ 307451 w 339988"/>
                  <a:gd name="connsiteY16" fmla="*/ 330275 h 339988"/>
                  <a:gd name="connsiteX17" fmla="*/ 32538 w 339988"/>
                  <a:gd name="connsiteY17" fmla="*/ 330275 h 339988"/>
                  <a:gd name="connsiteX18" fmla="*/ 9714 w 339988"/>
                  <a:gd name="connsiteY18" fmla="*/ 307451 h 339988"/>
                  <a:gd name="connsiteX19" fmla="*/ 9714 w 339988"/>
                  <a:gd name="connsiteY19" fmla="*/ 101997 h 339988"/>
                  <a:gd name="connsiteX20" fmla="*/ 305988 w 339988"/>
                  <a:gd name="connsiteY20" fmla="*/ 101997 h 339988"/>
                  <a:gd name="connsiteX21" fmla="*/ 310845 w 339988"/>
                  <a:gd name="connsiteY21" fmla="*/ 97140 h 339988"/>
                  <a:gd name="connsiteX22" fmla="*/ 305988 w 339988"/>
                  <a:gd name="connsiteY22" fmla="*/ 92283 h 339988"/>
                  <a:gd name="connsiteX23" fmla="*/ 9714 w 339988"/>
                  <a:gd name="connsiteY23" fmla="*/ 92283 h 339988"/>
                  <a:gd name="connsiteX24" fmla="*/ 9714 w 339988"/>
                  <a:gd name="connsiteY24" fmla="*/ 32538 h 339988"/>
                  <a:gd name="connsiteX25" fmla="*/ 32538 w 339988"/>
                  <a:gd name="connsiteY25" fmla="*/ 9714 h 3399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39988" h="339988">
                    <a:moveTo>
                      <a:pt x="32538" y="9714"/>
                    </a:moveTo>
                    <a:cubicBezTo>
                      <a:pt x="35460" y="9714"/>
                      <a:pt x="37395" y="7779"/>
                      <a:pt x="37395" y="4857"/>
                    </a:cubicBezTo>
                    <a:cubicBezTo>
                      <a:pt x="37395" y="1935"/>
                      <a:pt x="35460" y="0"/>
                      <a:pt x="32538" y="0"/>
                    </a:cubicBezTo>
                    <a:cubicBezTo>
                      <a:pt x="14571" y="0"/>
                      <a:pt x="0" y="14571"/>
                      <a:pt x="0" y="32538"/>
                    </a:cubicBezTo>
                    <a:lnTo>
                      <a:pt x="0" y="307451"/>
                    </a:lnTo>
                    <a:cubicBezTo>
                      <a:pt x="0" y="325418"/>
                      <a:pt x="14571" y="339988"/>
                      <a:pt x="32538" y="339988"/>
                    </a:cubicBezTo>
                    <a:lnTo>
                      <a:pt x="307451" y="339988"/>
                    </a:lnTo>
                    <a:cubicBezTo>
                      <a:pt x="325418" y="339988"/>
                      <a:pt x="339988" y="325418"/>
                      <a:pt x="339988" y="307451"/>
                    </a:cubicBezTo>
                    <a:lnTo>
                      <a:pt x="339988" y="32538"/>
                    </a:lnTo>
                    <a:cubicBezTo>
                      <a:pt x="339988" y="14571"/>
                      <a:pt x="325418" y="0"/>
                      <a:pt x="307451" y="0"/>
                    </a:cubicBezTo>
                    <a:lnTo>
                      <a:pt x="66065" y="0"/>
                    </a:lnTo>
                    <a:cubicBezTo>
                      <a:pt x="63143" y="0"/>
                      <a:pt x="61208" y="1935"/>
                      <a:pt x="61208" y="4857"/>
                    </a:cubicBezTo>
                    <a:cubicBezTo>
                      <a:pt x="61208" y="7779"/>
                      <a:pt x="63143" y="9714"/>
                      <a:pt x="66065" y="9714"/>
                    </a:cubicBezTo>
                    <a:lnTo>
                      <a:pt x="307451" y="9714"/>
                    </a:lnTo>
                    <a:cubicBezTo>
                      <a:pt x="320087" y="9714"/>
                      <a:pt x="330275" y="19921"/>
                      <a:pt x="330275" y="32538"/>
                    </a:cubicBezTo>
                    <a:lnTo>
                      <a:pt x="330275" y="307451"/>
                    </a:lnTo>
                    <a:cubicBezTo>
                      <a:pt x="330275" y="320087"/>
                      <a:pt x="320067" y="330275"/>
                      <a:pt x="307451" y="330275"/>
                    </a:cubicBezTo>
                    <a:lnTo>
                      <a:pt x="32538" y="330275"/>
                    </a:lnTo>
                    <a:cubicBezTo>
                      <a:pt x="19902" y="330275"/>
                      <a:pt x="9714" y="320067"/>
                      <a:pt x="9714" y="307451"/>
                    </a:cubicBezTo>
                    <a:lnTo>
                      <a:pt x="9714" y="101997"/>
                    </a:lnTo>
                    <a:lnTo>
                      <a:pt x="305988" y="101997"/>
                    </a:lnTo>
                    <a:cubicBezTo>
                      <a:pt x="308910" y="101997"/>
                      <a:pt x="310845" y="100062"/>
                      <a:pt x="310845" y="97140"/>
                    </a:cubicBezTo>
                    <a:cubicBezTo>
                      <a:pt x="310845" y="94218"/>
                      <a:pt x="308910" y="92283"/>
                      <a:pt x="305988" y="92283"/>
                    </a:cubicBezTo>
                    <a:lnTo>
                      <a:pt x="9714" y="92283"/>
                    </a:lnTo>
                    <a:lnTo>
                      <a:pt x="9714" y="32538"/>
                    </a:lnTo>
                    <a:cubicBezTo>
                      <a:pt x="9714" y="19921"/>
                      <a:pt x="19921" y="9714"/>
                      <a:pt x="32538" y="9714"/>
                    </a:cubicBezTo>
                    <a:close/>
                  </a:path>
                </a:pathLst>
              </a:custGeom>
              <a:solidFill>
                <a:schemeClr val="bg1"/>
              </a:solidFill>
              <a:ln w="476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05" name="Freeform 104">
                <a:extLst>
                  <a:ext uri="{FF2B5EF4-FFF2-40B4-BE49-F238E27FC236}">
                    <a16:creationId xmlns:a16="http://schemas.microsoft.com/office/drawing/2014/main" id="{E4CB20EF-86EF-8341-981E-18BAC04B3ADE}"/>
                  </a:ext>
                </a:extLst>
              </p:cNvPr>
              <p:cNvSpPr/>
              <p:nvPr/>
            </p:nvSpPr>
            <p:spPr>
              <a:xfrm>
                <a:off x="3293981" y="2203535"/>
                <a:ext cx="24284" cy="24275"/>
              </a:xfrm>
              <a:custGeom>
                <a:avLst/>
                <a:gdLst>
                  <a:gd name="connsiteX0" fmla="*/ 24285 w 24284"/>
                  <a:gd name="connsiteY0" fmla="*/ 12138 h 24275"/>
                  <a:gd name="connsiteX1" fmla="*/ 0 w 24284"/>
                  <a:gd name="connsiteY1" fmla="*/ 12138 h 24275"/>
                  <a:gd name="connsiteX2" fmla="*/ 24285 w 24284"/>
                  <a:gd name="connsiteY2" fmla="*/ 12138 h 24275"/>
                </a:gdLst>
                <a:ahLst/>
                <a:cxnLst>
                  <a:cxn ang="0">
                    <a:pos x="connsiteX0" y="connsiteY0"/>
                  </a:cxn>
                  <a:cxn ang="0">
                    <a:pos x="connsiteX1" y="connsiteY1"/>
                  </a:cxn>
                  <a:cxn ang="0">
                    <a:pos x="connsiteX2" y="connsiteY2"/>
                  </a:cxn>
                </a:cxnLst>
                <a:rect l="l" t="t" r="r" b="b"/>
                <a:pathLst>
                  <a:path w="24284" h="24275">
                    <a:moveTo>
                      <a:pt x="24285" y="12138"/>
                    </a:moveTo>
                    <a:cubicBezTo>
                      <a:pt x="24285" y="28321"/>
                      <a:pt x="0" y="28321"/>
                      <a:pt x="0" y="12138"/>
                    </a:cubicBezTo>
                    <a:cubicBezTo>
                      <a:pt x="0" y="-4046"/>
                      <a:pt x="24285" y="-4046"/>
                      <a:pt x="24285" y="12138"/>
                    </a:cubicBezTo>
                  </a:path>
                </a:pathLst>
              </a:custGeom>
              <a:solidFill>
                <a:schemeClr val="bg1"/>
              </a:solidFill>
              <a:ln w="476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06" name="Freeform 105">
                <a:extLst>
                  <a:ext uri="{FF2B5EF4-FFF2-40B4-BE49-F238E27FC236}">
                    <a16:creationId xmlns:a16="http://schemas.microsoft.com/office/drawing/2014/main" id="{E0E6BADC-AC33-314B-8D65-3E3D884520B0}"/>
                  </a:ext>
                </a:extLst>
              </p:cNvPr>
              <p:cNvSpPr/>
              <p:nvPr/>
            </p:nvSpPr>
            <p:spPr>
              <a:xfrm>
                <a:off x="3488259" y="2203535"/>
                <a:ext cx="24284" cy="24275"/>
              </a:xfrm>
              <a:custGeom>
                <a:avLst/>
                <a:gdLst>
                  <a:gd name="connsiteX0" fmla="*/ 24285 w 24284"/>
                  <a:gd name="connsiteY0" fmla="*/ 12138 h 24275"/>
                  <a:gd name="connsiteX1" fmla="*/ 0 w 24284"/>
                  <a:gd name="connsiteY1" fmla="*/ 12138 h 24275"/>
                  <a:gd name="connsiteX2" fmla="*/ 24285 w 24284"/>
                  <a:gd name="connsiteY2" fmla="*/ 12138 h 24275"/>
                </a:gdLst>
                <a:ahLst/>
                <a:cxnLst>
                  <a:cxn ang="0">
                    <a:pos x="connsiteX0" y="connsiteY0"/>
                  </a:cxn>
                  <a:cxn ang="0">
                    <a:pos x="connsiteX1" y="connsiteY1"/>
                  </a:cxn>
                  <a:cxn ang="0">
                    <a:pos x="connsiteX2" y="connsiteY2"/>
                  </a:cxn>
                </a:cxnLst>
                <a:rect l="l" t="t" r="r" b="b"/>
                <a:pathLst>
                  <a:path w="24284" h="24275">
                    <a:moveTo>
                      <a:pt x="24285" y="12138"/>
                    </a:moveTo>
                    <a:cubicBezTo>
                      <a:pt x="24285" y="28321"/>
                      <a:pt x="0" y="28321"/>
                      <a:pt x="0" y="12138"/>
                    </a:cubicBezTo>
                    <a:cubicBezTo>
                      <a:pt x="0" y="-4046"/>
                      <a:pt x="24285" y="-4046"/>
                      <a:pt x="24285" y="12138"/>
                    </a:cubicBezTo>
                  </a:path>
                </a:pathLst>
              </a:custGeom>
              <a:solidFill>
                <a:schemeClr val="bg1"/>
              </a:solidFill>
              <a:ln w="476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07" name="Freeform 106">
                <a:extLst>
                  <a:ext uri="{FF2B5EF4-FFF2-40B4-BE49-F238E27FC236}">
                    <a16:creationId xmlns:a16="http://schemas.microsoft.com/office/drawing/2014/main" id="{F8A01763-05EB-F94A-9DEA-8E34AC5EAD26}"/>
                  </a:ext>
                </a:extLst>
              </p:cNvPr>
              <p:cNvSpPr/>
              <p:nvPr/>
            </p:nvSpPr>
            <p:spPr>
              <a:xfrm>
                <a:off x="3281838" y="2305526"/>
                <a:ext cx="53426" cy="53426"/>
              </a:xfrm>
              <a:custGeom>
                <a:avLst/>
                <a:gdLst>
                  <a:gd name="connsiteX0" fmla="*/ 53426 w 53426"/>
                  <a:gd name="connsiteY0" fmla="*/ 14571 h 53426"/>
                  <a:gd name="connsiteX1" fmla="*/ 38856 w 53426"/>
                  <a:gd name="connsiteY1" fmla="*/ 0 h 53426"/>
                  <a:gd name="connsiteX2" fmla="*/ 14571 w 53426"/>
                  <a:gd name="connsiteY2" fmla="*/ 0 h 53426"/>
                  <a:gd name="connsiteX3" fmla="*/ 0 w 53426"/>
                  <a:gd name="connsiteY3" fmla="*/ 14571 h 53426"/>
                  <a:gd name="connsiteX4" fmla="*/ 0 w 53426"/>
                  <a:gd name="connsiteY4" fmla="*/ 38856 h 53426"/>
                  <a:gd name="connsiteX5" fmla="*/ 14571 w 53426"/>
                  <a:gd name="connsiteY5" fmla="*/ 53426 h 53426"/>
                  <a:gd name="connsiteX6" fmla="*/ 38856 w 53426"/>
                  <a:gd name="connsiteY6" fmla="*/ 53426 h 53426"/>
                  <a:gd name="connsiteX7" fmla="*/ 53426 w 53426"/>
                  <a:gd name="connsiteY7" fmla="*/ 38856 h 53426"/>
                  <a:gd name="connsiteX8" fmla="*/ 43713 w 53426"/>
                  <a:gd name="connsiteY8" fmla="*/ 38856 h 53426"/>
                  <a:gd name="connsiteX9" fmla="*/ 38856 w 53426"/>
                  <a:gd name="connsiteY9" fmla="*/ 43713 h 53426"/>
                  <a:gd name="connsiteX10" fmla="*/ 14571 w 53426"/>
                  <a:gd name="connsiteY10" fmla="*/ 43713 h 53426"/>
                  <a:gd name="connsiteX11" fmla="*/ 9714 w 53426"/>
                  <a:gd name="connsiteY11" fmla="*/ 38856 h 53426"/>
                  <a:gd name="connsiteX12" fmla="*/ 9714 w 53426"/>
                  <a:gd name="connsiteY12" fmla="*/ 14571 h 53426"/>
                  <a:gd name="connsiteX13" fmla="*/ 14571 w 53426"/>
                  <a:gd name="connsiteY13" fmla="*/ 9714 h 53426"/>
                  <a:gd name="connsiteX14" fmla="*/ 38856 w 53426"/>
                  <a:gd name="connsiteY14" fmla="*/ 9714 h 53426"/>
                  <a:gd name="connsiteX15" fmla="*/ 43713 w 53426"/>
                  <a:gd name="connsiteY15"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426" h="53426">
                    <a:moveTo>
                      <a:pt x="53426" y="14571"/>
                    </a:moveTo>
                    <a:cubicBezTo>
                      <a:pt x="53426" y="6318"/>
                      <a:pt x="47109" y="0"/>
                      <a:pt x="38856" y="0"/>
                    </a:cubicBez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08" name="Freeform 107">
                <a:extLst>
                  <a:ext uri="{FF2B5EF4-FFF2-40B4-BE49-F238E27FC236}">
                    <a16:creationId xmlns:a16="http://schemas.microsoft.com/office/drawing/2014/main" id="{3FED368A-1459-5144-9BA6-FA0525C7FFBD}"/>
                  </a:ext>
                </a:extLst>
              </p:cNvPr>
              <p:cNvSpPr/>
              <p:nvPr/>
            </p:nvSpPr>
            <p:spPr>
              <a:xfrm>
                <a:off x="3374120" y="2305526"/>
                <a:ext cx="53426" cy="53426"/>
              </a:xfrm>
              <a:custGeom>
                <a:avLst/>
                <a:gdLst>
                  <a:gd name="connsiteX0" fmla="*/ 53426 w 53426"/>
                  <a:gd name="connsiteY0" fmla="*/ 14571 h 53426"/>
                  <a:gd name="connsiteX1" fmla="*/ 38856 w 53426"/>
                  <a:gd name="connsiteY1" fmla="*/ 0 h 53426"/>
                  <a:gd name="connsiteX2" fmla="*/ 14571 w 53426"/>
                  <a:gd name="connsiteY2" fmla="*/ 0 h 53426"/>
                  <a:gd name="connsiteX3" fmla="*/ 0 w 53426"/>
                  <a:gd name="connsiteY3" fmla="*/ 14571 h 53426"/>
                  <a:gd name="connsiteX4" fmla="*/ 0 w 53426"/>
                  <a:gd name="connsiteY4" fmla="*/ 38856 h 53426"/>
                  <a:gd name="connsiteX5" fmla="*/ 14571 w 53426"/>
                  <a:gd name="connsiteY5" fmla="*/ 53426 h 53426"/>
                  <a:gd name="connsiteX6" fmla="*/ 38856 w 53426"/>
                  <a:gd name="connsiteY6" fmla="*/ 53426 h 53426"/>
                  <a:gd name="connsiteX7" fmla="*/ 53426 w 53426"/>
                  <a:gd name="connsiteY7" fmla="*/ 38856 h 53426"/>
                  <a:gd name="connsiteX8" fmla="*/ 43713 w 53426"/>
                  <a:gd name="connsiteY8" fmla="*/ 38856 h 53426"/>
                  <a:gd name="connsiteX9" fmla="*/ 38856 w 53426"/>
                  <a:gd name="connsiteY9" fmla="*/ 43713 h 53426"/>
                  <a:gd name="connsiteX10" fmla="*/ 14571 w 53426"/>
                  <a:gd name="connsiteY10" fmla="*/ 43713 h 53426"/>
                  <a:gd name="connsiteX11" fmla="*/ 9714 w 53426"/>
                  <a:gd name="connsiteY11" fmla="*/ 38856 h 53426"/>
                  <a:gd name="connsiteX12" fmla="*/ 9714 w 53426"/>
                  <a:gd name="connsiteY12" fmla="*/ 14571 h 53426"/>
                  <a:gd name="connsiteX13" fmla="*/ 14571 w 53426"/>
                  <a:gd name="connsiteY13" fmla="*/ 9714 h 53426"/>
                  <a:gd name="connsiteX14" fmla="*/ 38856 w 53426"/>
                  <a:gd name="connsiteY14" fmla="*/ 9714 h 53426"/>
                  <a:gd name="connsiteX15" fmla="*/ 43713 w 53426"/>
                  <a:gd name="connsiteY15"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426" h="53426">
                    <a:moveTo>
                      <a:pt x="53426" y="14571"/>
                    </a:moveTo>
                    <a:cubicBezTo>
                      <a:pt x="53426" y="6318"/>
                      <a:pt x="47109" y="0"/>
                      <a:pt x="38856" y="0"/>
                    </a:cubicBez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09" name="Freeform 108">
                <a:extLst>
                  <a:ext uri="{FF2B5EF4-FFF2-40B4-BE49-F238E27FC236}">
                    <a16:creationId xmlns:a16="http://schemas.microsoft.com/office/drawing/2014/main" id="{DE1E3B69-8165-3C4A-A121-E6DC09AC122F}"/>
                  </a:ext>
                </a:extLst>
              </p:cNvPr>
              <p:cNvSpPr/>
              <p:nvPr/>
            </p:nvSpPr>
            <p:spPr>
              <a:xfrm>
                <a:off x="3466402" y="2305526"/>
                <a:ext cx="53426" cy="53426"/>
              </a:xfrm>
              <a:custGeom>
                <a:avLst/>
                <a:gdLst>
                  <a:gd name="connsiteX0" fmla="*/ 53426 w 53426"/>
                  <a:gd name="connsiteY0" fmla="*/ 14571 h 53426"/>
                  <a:gd name="connsiteX1" fmla="*/ 38856 w 53426"/>
                  <a:gd name="connsiteY1" fmla="*/ 0 h 53426"/>
                  <a:gd name="connsiteX2" fmla="*/ 14571 w 53426"/>
                  <a:gd name="connsiteY2" fmla="*/ 0 h 53426"/>
                  <a:gd name="connsiteX3" fmla="*/ 0 w 53426"/>
                  <a:gd name="connsiteY3" fmla="*/ 14571 h 53426"/>
                  <a:gd name="connsiteX4" fmla="*/ 0 w 53426"/>
                  <a:gd name="connsiteY4" fmla="*/ 38856 h 53426"/>
                  <a:gd name="connsiteX5" fmla="*/ 14571 w 53426"/>
                  <a:gd name="connsiteY5" fmla="*/ 53426 h 53426"/>
                  <a:gd name="connsiteX6" fmla="*/ 38856 w 53426"/>
                  <a:gd name="connsiteY6" fmla="*/ 53426 h 53426"/>
                  <a:gd name="connsiteX7" fmla="*/ 53426 w 53426"/>
                  <a:gd name="connsiteY7" fmla="*/ 38856 h 53426"/>
                  <a:gd name="connsiteX8" fmla="*/ 43713 w 53426"/>
                  <a:gd name="connsiteY8" fmla="*/ 38856 h 53426"/>
                  <a:gd name="connsiteX9" fmla="*/ 38856 w 53426"/>
                  <a:gd name="connsiteY9" fmla="*/ 43713 h 53426"/>
                  <a:gd name="connsiteX10" fmla="*/ 14571 w 53426"/>
                  <a:gd name="connsiteY10" fmla="*/ 43713 h 53426"/>
                  <a:gd name="connsiteX11" fmla="*/ 9714 w 53426"/>
                  <a:gd name="connsiteY11" fmla="*/ 38856 h 53426"/>
                  <a:gd name="connsiteX12" fmla="*/ 9714 w 53426"/>
                  <a:gd name="connsiteY12" fmla="*/ 14571 h 53426"/>
                  <a:gd name="connsiteX13" fmla="*/ 14571 w 53426"/>
                  <a:gd name="connsiteY13" fmla="*/ 9714 h 53426"/>
                  <a:gd name="connsiteX14" fmla="*/ 38856 w 53426"/>
                  <a:gd name="connsiteY14" fmla="*/ 9714 h 53426"/>
                  <a:gd name="connsiteX15" fmla="*/ 43713 w 53426"/>
                  <a:gd name="connsiteY15"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426" h="53426">
                    <a:moveTo>
                      <a:pt x="53426" y="14571"/>
                    </a:moveTo>
                    <a:cubicBezTo>
                      <a:pt x="53426" y="6318"/>
                      <a:pt x="47109" y="0"/>
                      <a:pt x="38856" y="0"/>
                    </a:cubicBez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0" name="Freeform 109">
                <a:extLst>
                  <a:ext uri="{FF2B5EF4-FFF2-40B4-BE49-F238E27FC236}">
                    <a16:creationId xmlns:a16="http://schemas.microsoft.com/office/drawing/2014/main" id="{4EF2BA31-5214-C942-86A3-F32016DC0EEE}"/>
                  </a:ext>
                </a:extLst>
              </p:cNvPr>
              <p:cNvSpPr/>
              <p:nvPr/>
            </p:nvSpPr>
            <p:spPr>
              <a:xfrm>
                <a:off x="3281838" y="2397808"/>
                <a:ext cx="53426" cy="53426"/>
              </a:xfrm>
              <a:custGeom>
                <a:avLst/>
                <a:gdLst>
                  <a:gd name="connsiteX0" fmla="*/ 38856 w 53426"/>
                  <a:gd name="connsiteY0" fmla="*/ 0 h 53426"/>
                  <a:gd name="connsiteX1" fmla="*/ 14571 w 53426"/>
                  <a:gd name="connsiteY1" fmla="*/ 0 h 53426"/>
                  <a:gd name="connsiteX2" fmla="*/ 0 w 53426"/>
                  <a:gd name="connsiteY2" fmla="*/ 14571 h 53426"/>
                  <a:gd name="connsiteX3" fmla="*/ 0 w 53426"/>
                  <a:gd name="connsiteY3" fmla="*/ 38856 h 53426"/>
                  <a:gd name="connsiteX4" fmla="*/ 14571 w 53426"/>
                  <a:gd name="connsiteY4" fmla="*/ 53426 h 53426"/>
                  <a:gd name="connsiteX5" fmla="*/ 38856 w 53426"/>
                  <a:gd name="connsiteY5" fmla="*/ 53426 h 53426"/>
                  <a:gd name="connsiteX6" fmla="*/ 53426 w 53426"/>
                  <a:gd name="connsiteY6" fmla="*/ 38856 h 53426"/>
                  <a:gd name="connsiteX7" fmla="*/ 53426 w 53426"/>
                  <a:gd name="connsiteY7" fmla="*/ 14571 h 53426"/>
                  <a:gd name="connsiteX8" fmla="*/ 38856 w 53426"/>
                  <a:gd name="connsiteY8" fmla="*/ 0 h 53426"/>
                  <a:gd name="connsiteX9" fmla="*/ 43713 w 53426"/>
                  <a:gd name="connsiteY9" fmla="*/ 38856 h 53426"/>
                  <a:gd name="connsiteX10" fmla="*/ 38856 w 53426"/>
                  <a:gd name="connsiteY10" fmla="*/ 43713 h 53426"/>
                  <a:gd name="connsiteX11" fmla="*/ 14571 w 53426"/>
                  <a:gd name="connsiteY11" fmla="*/ 43713 h 53426"/>
                  <a:gd name="connsiteX12" fmla="*/ 9714 w 53426"/>
                  <a:gd name="connsiteY12" fmla="*/ 38856 h 53426"/>
                  <a:gd name="connsiteX13" fmla="*/ 9714 w 53426"/>
                  <a:gd name="connsiteY13" fmla="*/ 14571 h 53426"/>
                  <a:gd name="connsiteX14" fmla="*/ 14571 w 53426"/>
                  <a:gd name="connsiteY14" fmla="*/ 9714 h 53426"/>
                  <a:gd name="connsiteX15" fmla="*/ 38856 w 53426"/>
                  <a:gd name="connsiteY15" fmla="*/ 9714 h 53426"/>
                  <a:gd name="connsiteX16" fmla="*/ 43713 w 53426"/>
                  <a:gd name="connsiteY16"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426" h="53426">
                    <a:moveTo>
                      <a:pt x="38856" y="0"/>
                    </a:move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lnTo>
                      <a:pt x="53426" y="14571"/>
                    </a:lnTo>
                    <a:cubicBezTo>
                      <a:pt x="53426" y="6318"/>
                      <a:pt x="47109" y="0"/>
                      <a:pt x="38856" y="0"/>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1" name="Freeform 110">
                <a:extLst>
                  <a:ext uri="{FF2B5EF4-FFF2-40B4-BE49-F238E27FC236}">
                    <a16:creationId xmlns:a16="http://schemas.microsoft.com/office/drawing/2014/main" id="{A189CFEE-B9C2-794E-A54B-E231BB5E0C00}"/>
                  </a:ext>
                </a:extLst>
              </p:cNvPr>
              <p:cNvSpPr/>
              <p:nvPr/>
            </p:nvSpPr>
            <p:spPr>
              <a:xfrm>
                <a:off x="3374120" y="2397808"/>
                <a:ext cx="53426" cy="53426"/>
              </a:xfrm>
              <a:custGeom>
                <a:avLst/>
                <a:gdLst>
                  <a:gd name="connsiteX0" fmla="*/ 38856 w 53426"/>
                  <a:gd name="connsiteY0" fmla="*/ 0 h 53426"/>
                  <a:gd name="connsiteX1" fmla="*/ 14571 w 53426"/>
                  <a:gd name="connsiteY1" fmla="*/ 0 h 53426"/>
                  <a:gd name="connsiteX2" fmla="*/ 0 w 53426"/>
                  <a:gd name="connsiteY2" fmla="*/ 14571 h 53426"/>
                  <a:gd name="connsiteX3" fmla="*/ 0 w 53426"/>
                  <a:gd name="connsiteY3" fmla="*/ 38856 h 53426"/>
                  <a:gd name="connsiteX4" fmla="*/ 14571 w 53426"/>
                  <a:gd name="connsiteY4" fmla="*/ 53426 h 53426"/>
                  <a:gd name="connsiteX5" fmla="*/ 38856 w 53426"/>
                  <a:gd name="connsiteY5" fmla="*/ 53426 h 53426"/>
                  <a:gd name="connsiteX6" fmla="*/ 53426 w 53426"/>
                  <a:gd name="connsiteY6" fmla="*/ 38856 h 53426"/>
                  <a:gd name="connsiteX7" fmla="*/ 53426 w 53426"/>
                  <a:gd name="connsiteY7" fmla="*/ 14571 h 53426"/>
                  <a:gd name="connsiteX8" fmla="*/ 38856 w 53426"/>
                  <a:gd name="connsiteY8" fmla="*/ 0 h 53426"/>
                  <a:gd name="connsiteX9" fmla="*/ 43713 w 53426"/>
                  <a:gd name="connsiteY9" fmla="*/ 38856 h 53426"/>
                  <a:gd name="connsiteX10" fmla="*/ 38856 w 53426"/>
                  <a:gd name="connsiteY10" fmla="*/ 43713 h 53426"/>
                  <a:gd name="connsiteX11" fmla="*/ 14571 w 53426"/>
                  <a:gd name="connsiteY11" fmla="*/ 43713 h 53426"/>
                  <a:gd name="connsiteX12" fmla="*/ 9714 w 53426"/>
                  <a:gd name="connsiteY12" fmla="*/ 38856 h 53426"/>
                  <a:gd name="connsiteX13" fmla="*/ 9714 w 53426"/>
                  <a:gd name="connsiteY13" fmla="*/ 14571 h 53426"/>
                  <a:gd name="connsiteX14" fmla="*/ 14571 w 53426"/>
                  <a:gd name="connsiteY14" fmla="*/ 9714 h 53426"/>
                  <a:gd name="connsiteX15" fmla="*/ 38856 w 53426"/>
                  <a:gd name="connsiteY15" fmla="*/ 9714 h 53426"/>
                  <a:gd name="connsiteX16" fmla="*/ 43713 w 53426"/>
                  <a:gd name="connsiteY16"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426" h="53426">
                    <a:moveTo>
                      <a:pt x="38856" y="0"/>
                    </a:move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lnTo>
                      <a:pt x="53426" y="14571"/>
                    </a:lnTo>
                    <a:cubicBezTo>
                      <a:pt x="53426" y="6318"/>
                      <a:pt x="47109" y="0"/>
                      <a:pt x="38856" y="0"/>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2" name="Freeform 111">
                <a:extLst>
                  <a:ext uri="{FF2B5EF4-FFF2-40B4-BE49-F238E27FC236}">
                    <a16:creationId xmlns:a16="http://schemas.microsoft.com/office/drawing/2014/main" id="{F2F7A251-58C9-4947-BAB8-25AAA894A935}"/>
                  </a:ext>
                </a:extLst>
              </p:cNvPr>
              <p:cNvSpPr/>
              <p:nvPr/>
            </p:nvSpPr>
            <p:spPr>
              <a:xfrm>
                <a:off x="3466402" y="2397808"/>
                <a:ext cx="53426" cy="53426"/>
              </a:xfrm>
              <a:custGeom>
                <a:avLst/>
                <a:gdLst>
                  <a:gd name="connsiteX0" fmla="*/ 38856 w 53426"/>
                  <a:gd name="connsiteY0" fmla="*/ 0 h 53426"/>
                  <a:gd name="connsiteX1" fmla="*/ 14571 w 53426"/>
                  <a:gd name="connsiteY1" fmla="*/ 0 h 53426"/>
                  <a:gd name="connsiteX2" fmla="*/ 0 w 53426"/>
                  <a:gd name="connsiteY2" fmla="*/ 14571 h 53426"/>
                  <a:gd name="connsiteX3" fmla="*/ 0 w 53426"/>
                  <a:gd name="connsiteY3" fmla="*/ 38856 h 53426"/>
                  <a:gd name="connsiteX4" fmla="*/ 14571 w 53426"/>
                  <a:gd name="connsiteY4" fmla="*/ 53426 h 53426"/>
                  <a:gd name="connsiteX5" fmla="*/ 38856 w 53426"/>
                  <a:gd name="connsiteY5" fmla="*/ 53426 h 53426"/>
                  <a:gd name="connsiteX6" fmla="*/ 53426 w 53426"/>
                  <a:gd name="connsiteY6" fmla="*/ 38856 h 53426"/>
                  <a:gd name="connsiteX7" fmla="*/ 53426 w 53426"/>
                  <a:gd name="connsiteY7" fmla="*/ 14571 h 53426"/>
                  <a:gd name="connsiteX8" fmla="*/ 38856 w 53426"/>
                  <a:gd name="connsiteY8" fmla="*/ 0 h 53426"/>
                  <a:gd name="connsiteX9" fmla="*/ 43713 w 53426"/>
                  <a:gd name="connsiteY9" fmla="*/ 38856 h 53426"/>
                  <a:gd name="connsiteX10" fmla="*/ 38856 w 53426"/>
                  <a:gd name="connsiteY10" fmla="*/ 43713 h 53426"/>
                  <a:gd name="connsiteX11" fmla="*/ 14571 w 53426"/>
                  <a:gd name="connsiteY11" fmla="*/ 43713 h 53426"/>
                  <a:gd name="connsiteX12" fmla="*/ 9714 w 53426"/>
                  <a:gd name="connsiteY12" fmla="*/ 38856 h 53426"/>
                  <a:gd name="connsiteX13" fmla="*/ 9714 w 53426"/>
                  <a:gd name="connsiteY13" fmla="*/ 14571 h 53426"/>
                  <a:gd name="connsiteX14" fmla="*/ 14571 w 53426"/>
                  <a:gd name="connsiteY14" fmla="*/ 9714 h 53426"/>
                  <a:gd name="connsiteX15" fmla="*/ 38856 w 53426"/>
                  <a:gd name="connsiteY15" fmla="*/ 9714 h 53426"/>
                  <a:gd name="connsiteX16" fmla="*/ 43713 w 53426"/>
                  <a:gd name="connsiteY16" fmla="*/ 14571 h 53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3426" h="53426">
                    <a:moveTo>
                      <a:pt x="38856" y="0"/>
                    </a:moveTo>
                    <a:lnTo>
                      <a:pt x="14571" y="0"/>
                    </a:lnTo>
                    <a:cubicBezTo>
                      <a:pt x="6318" y="0"/>
                      <a:pt x="0" y="6318"/>
                      <a:pt x="0" y="14571"/>
                    </a:cubicBezTo>
                    <a:lnTo>
                      <a:pt x="0" y="38856"/>
                    </a:lnTo>
                    <a:cubicBezTo>
                      <a:pt x="0" y="47109"/>
                      <a:pt x="6318" y="53426"/>
                      <a:pt x="14571" y="53426"/>
                    </a:cubicBezTo>
                    <a:lnTo>
                      <a:pt x="38856" y="53426"/>
                    </a:lnTo>
                    <a:cubicBezTo>
                      <a:pt x="47109" y="53426"/>
                      <a:pt x="53426" y="47109"/>
                      <a:pt x="53426" y="38856"/>
                    </a:cubicBezTo>
                    <a:lnTo>
                      <a:pt x="53426" y="14571"/>
                    </a:lnTo>
                    <a:cubicBezTo>
                      <a:pt x="53426" y="6318"/>
                      <a:pt x="47109" y="0"/>
                      <a:pt x="38856" y="0"/>
                    </a:cubicBezTo>
                    <a:close/>
                    <a:moveTo>
                      <a:pt x="43713" y="38856"/>
                    </a:moveTo>
                    <a:cubicBezTo>
                      <a:pt x="43713" y="41778"/>
                      <a:pt x="41778" y="43713"/>
                      <a:pt x="38856" y="43713"/>
                    </a:cubicBezTo>
                    <a:lnTo>
                      <a:pt x="14571" y="43713"/>
                    </a:lnTo>
                    <a:cubicBezTo>
                      <a:pt x="11649" y="43713"/>
                      <a:pt x="9714" y="41778"/>
                      <a:pt x="9714" y="38856"/>
                    </a:cubicBezTo>
                    <a:lnTo>
                      <a:pt x="9714" y="14571"/>
                    </a:lnTo>
                    <a:cubicBezTo>
                      <a:pt x="9714" y="11649"/>
                      <a:pt x="11649" y="9714"/>
                      <a:pt x="14571" y="9714"/>
                    </a:cubicBezTo>
                    <a:lnTo>
                      <a:pt x="38856" y="9714"/>
                    </a:lnTo>
                    <a:cubicBezTo>
                      <a:pt x="41778" y="9714"/>
                      <a:pt x="43713" y="11649"/>
                      <a:pt x="43713" y="14571"/>
                    </a:cubicBezTo>
                    <a:close/>
                  </a:path>
                </a:pathLst>
              </a:custGeom>
              <a:solidFill>
                <a:srgbClr val="FC0100"/>
              </a:solidFill>
              <a:ln w="4763"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grpSp>
      </p:grpSp>
      <p:grpSp>
        <p:nvGrpSpPr>
          <p:cNvPr id="3" name="Group 2">
            <a:extLst>
              <a:ext uri="{FF2B5EF4-FFF2-40B4-BE49-F238E27FC236}">
                <a16:creationId xmlns:a16="http://schemas.microsoft.com/office/drawing/2014/main" id="{17FAA707-5C00-DE43-9E2B-0EAB22D0EA03}"/>
              </a:ext>
            </a:extLst>
          </p:cNvPr>
          <p:cNvGrpSpPr/>
          <p:nvPr/>
        </p:nvGrpSpPr>
        <p:grpSpPr>
          <a:xfrm>
            <a:off x="3908288" y="675006"/>
            <a:ext cx="5235712" cy="1097164"/>
            <a:chOff x="3908288" y="675006"/>
            <a:chExt cx="5235712" cy="1097164"/>
          </a:xfrm>
        </p:grpSpPr>
        <p:sp>
          <p:nvSpPr>
            <p:cNvPr id="17" name="Rounded Rectangle 16">
              <a:extLst>
                <a:ext uri="{FF2B5EF4-FFF2-40B4-BE49-F238E27FC236}">
                  <a16:creationId xmlns:a16="http://schemas.microsoft.com/office/drawing/2014/main" id="{9B93FBE4-954E-9F42-A8F8-157AD9B76ED4}"/>
                </a:ext>
              </a:extLst>
            </p:cNvPr>
            <p:cNvSpPr/>
            <p:nvPr/>
          </p:nvSpPr>
          <p:spPr>
            <a:xfrm rot="16200000">
              <a:off x="6149980" y="-1221851"/>
              <a:ext cx="1097164" cy="4890877"/>
            </a:xfrm>
            <a:prstGeom prst="roundRect">
              <a:avLst>
                <a:gd name="adj" fmla="val 3171"/>
              </a:avLst>
            </a:prstGeom>
            <a:gradFill flip="none" rotWithShape="1">
              <a:gsLst>
                <a:gs pos="85000">
                  <a:schemeClr val="accent6">
                    <a:lumMod val="50000"/>
                    <a:alpha val="55000"/>
                  </a:schemeClr>
                </a:gs>
                <a:gs pos="0">
                  <a:schemeClr val="accent6">
                    <a:lumMod val="75000"/>
                  </a:schemeClr>
                </a:gs>
                <a:gs pos="100000">
                  <a:schemeClr val="accent6">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42" name="Oval 41">
              <a:extLst>
                <a:ext uri="{FF2B5EF4-FFF2-40B4-BE49-F238E27FC236}">
                  <a16:creationId xmlns:a16="http://schemas.microsoft.com/office/drawing/2014/main" id="{6CCCEA09-B282-AC46-B56B-30AF2B2F965A}"/>
                </a:ext>
              </a:extLst>
            </p:cNvPr>
            <p:cNvSpPr/>
            <p:nvPr/>
          </p:nvSpPr>
          <p:spPr>
            <a:xfrm>
              <a:off x="3908288" y="825541"/>
              <a:ext cx="787558" cy="787558"/>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Karla"/>
                <a:ea typeface="+mn-ea"/>
                <a:cs typeface="+mn-cs"/>
              </a:endParaRPr>
            </a:p>
          </p:txBody>
        </p:sp>
        <p:sp>
          <p:nvSpPr>
            <p:cNvPr id="6" name="TextBox 5">
              <a:extLst>
                <a:ext uri="{FF2B5EF4-FFF2-40B4-BE49-F238E27FC236}">
                  <a16:creationId xmlns:a16="http://schemas.microsoft.com/office/drawing/2014/main" id="{38314C9A-A64E-004E-A346-29C28B644BB6}"/>
                </a:ext>
              </a:extLst>
            </p:cNvPr>
            <p:cNvSpPr txBox="1"/>
            <p:nvPr/>
          </p:nvSpPr>
          <p:spPr>
            <a:xfrm>
              <a:off x="4830702" y="933764"/>
              <a:ext cx="2620717" cy="579646"/>
            </a:xfrm>
            <a:prstGeom prst="rect">
              <a:avLst/>
            </a:prstGeom>
            <a:noFill/>
          </p:spPr>
          <p:txBody>
            <a:bodyPr wrap="square" rtlCol="0" anchor="ctr">
              <a:spAutoFit/>
            </a:bodyPr>
            <a:lstStyle>
              <a:defPPr>
                <a:defRPr lang="en-US"/>
              </a:defPPr>
              <a:lvl1pPr>
                <a:spcAft>
                  <a:spcPts val="400"/>
                </a:spcAft>
                <a:defRPr sz="1400" b="1" cap="all">
                  <a:solidFill>
                    <a:schemeClr val="bg1"/>
                  </a:solidFill>
                  <a:latin typeface="ITC Avant Garde Pro Md" panose="02000503030000020004" pitchFamily="2" charset="77"/>
                  <a:ea typeface="Karla" charset="0"/>
                  <a:cs typeface="Karla" charset="0"/>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aas Grot Disp 75 Bold" panose="020D0504030502050203" pitchFamily="34" charset="77"/>
                  <a:ea typeface="Karla" charset="0"/>
                </a:rPr>
                <a:t>Fast start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Haas Grot Disp 55 Roman" panose="020D0504030502050203" pitchFamily="34" charset="77"/>
                  <a:ea typeface="Karla" pitchFamily="2" charset="0"/>
                </a:rPr>
                <a:t>Up and operational in days</a:t>
              </a:r>
            </a:p>
          </p:txBody>
        </p:sp>
        <p:grpSp>
          <p:nvGrpSpPr>
            <p:cNvPr id="125" name="Group 124">
              <a:extLst>
                <a:ext uri="{FF2B5EF4-FFF2-40B4-BE49-F238E27FC236}">
                  <a16:creationId xmlns:a16="http://schemas.microsoft.com/office/drawing/2014/main" id="{58C5FE17-163F-C04D-BFAF-6D7530431907}"/>
                </a:ext>
              </a:extLst>
            </p:cNvPr>
            <p:cNvGrpSpPr/>
            <p:nvPr/>
          </p:nvGrpSpPr>
          <p:grpSpPr>
            <a:xfrm>
              <a:off x="4106295" y="1066389"/>
              <a:ext cx="391544" cy="305862"/>
              <a:chOff x="3114432" y="1157740"/>
              <a:chExt cx="391544" cy="305862"/>
            </a:xfrm>
          </p:grpSpPr>
          <p:sp>
            <p:nvSpPr>
              <p:cNvPr id="114" name="Freeform 113">
                <a:extLst>
                  <a:ext uri="{FF2B5EF4-FFF2-40B4-BE49-F238E27FC236}">
                    <a16:creationId xmlns:a16="http://schemas.microsoft.com/office/drawing/2014/main" id="{DA209114-2E2E-E744-9BD7-BA1E941B47CB}"/>
                  </a:ext>
                </a:extLst>
              </p:cNvPr>
              <p:cNvSpPr/>
              <p:nvPr/>
            </p:nvSpPr>
            <p:spPr>
              <a:xfrm>
                <a:off x="3275385" y="1157740"/>
                <a:ext cx="230591" cy="230591"/>
              </a:xfrm>
              <a:custGeom>
                <a:avLst/>
                <a:gdLst>
                  <a:gd name="connsiteX0" fmla="*/ 115296 w 230591"/>
                  <a:gd name="connsiteY0" fmla="*/ 230592 h 230591"/>
                  <a:gd name="connsiteX1" fmla="*/ 0 w 230591"/>
                  <a:gd name="connsiteY1" fmla="*/ 115296 h 230591"/>
                  <a:gd name="connsiteX2" fmla="*/ 115296 w 230591"/>
                  <a:gd name="connsiteY2" fmla="*/ 0 h 230591"/>
                  <a:gd name="connsiteX3" fmla="*/ 230592 w 230591"/>
                  <a:gd name="connsiteY3" fmla="*/ 115296 h 230591"/>
                  <a:gd name="connsiteX4" fmla="*/ 115296 w 230591"/>
                  <a:gd name="connsiteY4" fmla="*/ 230592 h 230591"/>
                  <a:gd name="connsiteX5" fmla="*/ 115296 w 230591"/>
                  <a:gd name="connsiteY5" fmla="*/ 12770 h 230591"/>
                  <a:gd name="connsiteX6" fmla="*/ 12770 w 230591"/>
                  <a:gd name="connsiteY6" fmla="*/ 115296 h 230591"/>
                  <a:gd name="connsiteX7" fmla="*/ 115296 w 230591"/>
                  <a:gd name="connsiteY7" fmla="*/ 217822 h 230591"/>
                  <a:gd name="connsiteX8" fmla="*/ 217822 w 230591"/>
                  <a:gd name="connsiteY8" fmla="*/ 115296 h 230591"/>
                  <a:gd name="connsiteX9" fmla="*/ 115296 w 230591"/>
                  <a:gd name="connsiteY9" fmla="*/ 12770 h 230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0591" h="230591">
                    <a:moveTo>
                      <a:pt x="115296" y="230592"/>
                    </a:moveTo>
                    <a:cubicBezTo>
                      <a:pt x="51727" y="230592"/>
                      <a:pt x="0" y="178882"/>
                      <a:pt x="0" y="115296"/>
                    </a:cubicBezTo>
                    <a:cubicBezTo>
                      <a:pt x="0" y="51727"/>
                      <a:pt x="51727" y="0"/>
                      <a:pt x="115296" y="0"/>
                    </a:cubicBezTo>
                    <a:cubicBezTo>
                      <a:pt x="178882" y="0"/>
                      <a:pt x="230592" y="51710"/>
                      <a:pt x="230592" y="115296"/>
                    </a:cubicBezTo>
                    <a:cubicBezTo>
                      <a:pt x="230592" y="178865"/>
                      <a:pt x="178882" y="230592"/>
                      <a:pt x="115296" y="230592"/>
                    </a:cubicBezTo>
                    <a:close/>
                    <a:moveTo>
                      <a:pt x="115296" y="12770"/>
                    </a:moveTo>
                    <a:cubicBezTo>
                      <a:pt x="58763" y="12770"/>
                      <a:pt x="12770" y="58763"/>
                      <a:pt x="12770" y="115296"/>
                    </a:cubicBezTo>
                    <a:cubicBezTo>
                      <a:pt x="12770" y="171829"/>
                      <a:pt x="58763" y="217822"/>
                      <a:pt x="115296" y="217822"/>
                    </a:cubicBezTo>
                    <a:cubicBezTo>
                      <a:pt x="171829" y="217822"/>
                      <a:pt x="217822" y="171829"/>
                      <a:pt x="217822" y="115296"/>
                    </a:cubicBezTo>
                    <a:cubicBezTo>
                      <a:pt x="217822" y="58763"/>
                      <a:pt x="171829" y="12770"/>
                      <a:pt x="115296" y="12770"/>
                    </a:cubicBezTo>
                    <a:close/>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5" name="Freeform 114">
                <a:extLst>
                  <a:ext uri="{FF2B5EF4-FFF2-40B4-BE49-F238E27FC236}">
                    <a16:creationId xmlns:a16="http://schemas.microsoft.com/office/drawing/2014/main" id="{E84E6F59-BEF6-1347-BB60-6D399E4AC1FC}"/>
                  </a:ext>
                </a:extLst>
              </p:cNvPr>
              <p:cNvSpPr/>
              <p:nvPr/>
            </p:nvSpPr>
            <p:spPr>
              <a:xfrm>
                <a:off x="3321706" y="1208705"/>
                <a:ext cx="80414" cy="79612"/>
              </a:xfrm>
              <a:custGeom>
                <a:avLst/>
                <a:gdLst>
                  <a:gd name="connsiteX0" fmla="*/ 74032 w 80414"/>
                  <a:gd name="connsiteY0" fmla="*/ 79612 h 79612"/>
                  <a:gd name="connsiteX1" fmla="*/ 71471 w 80414"/>
                  <a:gd name="connsiteY1" fmla="*/ 79080 h 79612"/>
                  <a:gd name="connsiteX2" fmla="*/ 3828 w 80414"/>
                  <a:gd name="connsiteY2" fmla="*/ 49533 h 79612"/>
                  <a:gd name="connsiteX3" fmla="*/ 536 w 80414"/>
                  <a:gd name="connsiteY3" fmla="*/ 41119 h 79612"/>
                  <a:gd name="connsiteX4" fmla="*/ 8950 w 80414"/>
                  <a:gd name="connsiteY4" fmla="*/ 37827 h 79612"/>
                  <a:gd name="connsiteX5" fmla="*/ 67645 w 80414"/>
                  <a:gd name="connsiteY5" fmla="*/ 63467 h 79612"/>
                  <a:gd name="connsiteX6" fmla="*/ 67645 w 80414"/>
                  <a:gd name="connsiteY6" fmla="*/ 6385 h 79612"/>
                  <a:gd name="connsiteX7" fmla="*/ 74030 w 80414"/>
                  <a:gd name="connsiteY7" fmla="*/ 0 h 79612"/>
                  <a:gd name="connsiteX8" fmla="*/ 80415 w 80414"/>
                  <a:gd name="connsiteY8" fmla="*/ 6385 h 79612"/>
                  <a:gd name="connsiteX9" fmla="*/ 80415 w 80414"/>
                  <a:gd name="connsiteY9" fmla="*/ 73227 h 79612"/>
                  <a:gd name="connsiteX10" fmla="*/ 77522 w 80414"/>
                  <a:gd name="connsiteY10" fmla="*/ 78565 h 79612"/>
                  <a:gd name="connsiteX11" fmla="*/ 74030 w 80414"/>
                  <a:gd name="connsiteY11" fmla="*/ 79612 h 79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0414" h="79612">
                    <a:moveTo>
                      <a:pt x="74032" y="79612"/>
                    </a:moveTo>
                    <a:cubicBezTo>
                      <a:pt x="73167" y="79612"/>
                      <a:pt x="72302" y="79446"/>
                      <a:pt x="71471" y="79080"/>
                    </a:cubicBezTo>
                    <a:lnTo>
                      <a:pt x="3828" y="49533"/>
                    </a:lnTo>
                    <a:cubicBezTo>
                      <a:pt x="602" y="48120"/>
                      <a:pt x="-878" y="44362"/>
                      <a:pt x="536" y="41119"/>
                    </a:cubicBezTo>
                    <a:cubicBezTo>
                      <a:pt x="1949" y="37894"/>
                      <a:pt x="5724" y="36414"/>
                      <a:pt x="8950" y="37827"/>
                    </a:cubicBezTo>
                    <a:lnTo>
                      <a:pt x="67645" y="63467"/>
                    </a:lnTo>
                    <a:lnTo>
                      <a:pt x="67645" y="6385"/>
                    </a:lnTo>
                    <a:cubicBezTo>
                      <a:pt x="67645" y="2860"/>
                      <a:pt x="70505" y="0"/>
                      <a:pt x="74030" y="0"/>
                    </a:cubicBezTo>
                    <a:cubicBezTo>
                      <a:pt x="77555" y="0"/>
                      <a:pt x="80415" y="2860"/>
                      <a:pt x="80415" y="6385"/>
                    </a:cubicBezTo>
                    <a:lnTo>
                      <a:pt x="80415" y="73227"/>
                    </a:lnTo>
                    <a:cubicBezTo>
                      <a:pt x="80415" y="75389"/>
                      <a:pt x="79334" y="77384"/>
                      <a:pt x="77522" y="78565"/>
                    </a:cubicBezTo>
                    <a:cubicBezTo>
                      <a:pt x="76457" y="79263"/>
                      <a:pt x="75244" y="79612"/>
                      <a:pt x="74030" y="79612"/>
                    </a:cubicBezTo>
                    <a:close/>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6" name="Freeform 115">
                <a:extLst>
                  <a:ext uri="{FF2B5EF4-FFF2-40B4-BE49-F238E27FC236}">
                    <a16:creationId xmlns:a16="http://schemas.microsoft.com/office/drawing/2014/main" id="{9131136A-5833-D040-97F2-26F3D6147677}"/>
                  </a:ext>
                </a:extLst>
              </p:cNvPr>
              <p:cNvSpPr/>
              <p:nvPr/>
            </p:nvSpPr>
            <p:spPr>
              <a:xfrm>
                <a:off x="3120817" y="1281932"/>
                <a:ext cx="107246" cy="4256"/>
              </a:xfrm>
              <a:custGeom>
                <a:avLst/>
                <a:gdLst>
                  <a:gd name="connsiteX0" fmla="*/ 107247 w 107246"/>
                  <a:gd name="connsiteY0" fmla="*/ 0 h 4256"/>
                  <a:gd name="connsiteX1" fmla="*/ 0 w 107246"/>
                  <a:gd name="connsiteY1" fmla="*/ 0 h 4256"/>
                </a:gdLst>
                <a:ahLst/>
                <a:cxnLst>
                  <a:cxn ang="0">
                    <a:pos x="connsiteX0" y="connsiteY0"/>
                  </a:cxn>
                  <a:cxn ang="0">
                    <a:pos x="connsiteX1" y="connsiteY1"/>
                  </a:cxn>
                </a:cxnLst>
                <a:rect l="l" t="t" r="r" b="b"/>
                <a:pathLst>
                  <a:path w="107246" h="4256">
                    <a:moveTo>
                      <a:pt x="107247" y="0"/>
                    </a:moveTo>
                    <a:lnTo>
                      <a:pt x="0" y="0"/>
                    </a:lnTo>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7" name="Freeform 116">
                <a:extLst>
                  <a:ext uri="{FF2B5EF4-FFF2-40B4-BE49-F238E27FC236}">
                    <a16:creationId xmlns:a16="http://schemas.microsoft.com/office/drawing/2014/main" id="{D4830D24-1179-5243-A372-9B349F3A48AF}"/>
                  </a:ext>
                </a:extLst>
              </p:cNvPr>
              <p:cNvSpPr/>
              <p:nvPr/>
            </p:nvSpPr>
            <p:spPr>
              <a:xfrm>
                <a:off x="3114432" y="1275547"/>
                <a:ext cx="120016" cy="12769"/>
              </a:xfrm>
              <a:custGeom>
                <a:avLst/>
                <a:gdLst>
                  <a:gd name="connsiteX0" fmla="*/ 113632 w 120016"/>
                  <a:gd name="connsiteY0" fmla="*/ 12770 h 12769"/>
                  <a:gd name="connsiteX1" fmla="*/ 6385 w 120016"/>
                  <a:gd name="connsiteY1" fmla="*/ 12770 h 12769"/>
                  <a:gd name="connsiteX2" fmla="*/ 0 w 120016"/>
                  <a:gd name="connsiteY2" fmla="*/ 6385 h 12769"/>
                  <a:gd name="connsiteX3" fmla="*/ 6385 w 120016"/>
                  <a:gd name="connsiteY3" fmla="*/ 0 h 12769"/>
                  <a:gd name="connsiteX4" fmla="*/ 113632 w 120016"/>
                  <a:gd name="connsiteY4" fmla="*/ 0 h 12769"/>
                  <a:gd name="connsiteX5" fmla="*/ 120017 w 120016"/>
                  <a:gd name="connsiteY5" fmla="*/ 6385 h 12769"/>
                  <a:gd name="connsiteX6" fmla="*/ 113632 w 120016"/>
                  <a:gd name="connsiteY6" fmla="*/ 12770 h 1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016" h="12769">
                    <a:moveTo>
                      <a:pt x="113632" y="12770"/>
                    </a:moveTo>
                    <a:lnTo>
                      <a:pt x="6385" y="12770"/>
                    </a:lnTo>
                    <a:cubicBezTo>
                      <a:pt x="2860" y="12770"/>
                      <a:pt x="0" y="9910"/>
                      <a:pt x="0" y="6385"/>
                    </a:cubicBezTo>
                    <a:cubicBezTo>
                      <a:pt x="0" y="2860"/>
                      <a:pt x="2860" y="0"/>
                      <a:pt x="6385" y="0"/>
                    </a:cubicBezTo>
                    <a:lnTo>
                      <a:pt x="113632" y="0"/>
                    </a:lnTo>
                    <a:cubicBezTo>
                      <a:pt x="117156" y="0"/>
                      <a:pt x="120017" y="2860"/>
                      <a:pt x="120017" y="6385"/>
                    </a:cubicBezTo>
                    <a:cubicBezTo>
                      <a:pt x="120017" y="9910"/>
                      <a:pt x="117156" y="12770"/>
                      <a:pt x="113632" y="12770"/>
                    </a:cubicBezTo>
                    <a:close/>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8" name="Freeform 117">
                <a:extLst>
                  <a:ext uri="{FF2B5EF4-FFF2-40B4-BE49-F238E27FC236}">
                    <a16:creationId xmlns:a16="http://schemas.microsoft.com/office/drawing/2014/main" id="{F003DDE4-985D-564B-8232-B906A46A8FDC}"/>
                  </a:ext>
                </a:extLst>
              </p:cNvPr>
              <p:cNvSpPr/>
              <p:nvPr/>
            </p:nvSpPr>
            <p:spPr>
              <a:xfrm>
                <a:off x="3152857" y="1232614"/>
                <a:ext cx="107263" cy="4256"/>
              </a:xfrm>
              <a:custGeom>
                <a:avLst/>
                <a:gdLst>
                  <a:gd name="connsiteX0" fmla="*/ 107264 w 107263"/>
                  <a:gd name="connsiteY0" fmla="*/ 0 h 4256"/>
                  <a:gd name="connsiteX1" fmla="*/ 0 w 107263"/>
                  <a:gd name="connsiteY1" fmla="*/ 0 h 4256"/>
                </a:gdLst>
                <a:ahLst/>
                <a:cxnLst>
                  <a:cxn ang="0">
                    <a:pos x="connsiteX0" y="connsiteY0"/>
                  </a:cxn>
                  <a:cxn ang="0">
                    <a:pos x="connsiteX1" y="connsiteY1"/>
                  </a:cxn>
                </a:cxnLst>
                <a:rect l="l" t="t" r="r" b="b"/>
                <a:pathLst>
                  <a:path w="107263" h="4256">
                    <a:moveTo>
                      <a:pt x="107264" y="0"/>
                    </a:moveTo>
                    <a:lnTo>
                      <a:pt x="0" y="0"/>
                    </a:lnTo>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19" name="Freeform 118">
                <a:extLst>
                  <a:ext uri="{FF2B5EF4-FFF2-40B4-BE49-F238E27FC236}">
                    <a16:creationId xmlns:a16="http://schemas.microsoft.com/office/drawing/2014/main" id="{89EAD844-FFE3-7048-98F1-6D6120D19767}"/>
                  </a:ext>
                </a:extLst>
              </p:cNvPr>
              <p:cNvSpPr/>
              <p:nvPr/>
            </p:nvSpPr>
            <p:spPr>
              <a:xfrm>
                <a:off x="3146472" y="1226246"/>
                <a:ext cx="120016" cy="12769"/>
              </a:xfrm>
              <a:custGeom>
                <a:avLst/>
                <a:gdLst>
                  <a:gd name="connsiteX0" fmla="*/ 113649 w 120016"/>
                  <a:gd name="connsiteY0" fmla="*/ 12770 h 12769"/>
                  <a:gd name="connsiteX1" fmla="*/ 6385 w 120016"/>
                  <a:gd name="connsiteY1" fmla="*/ 12770 h 12769"/>
                  <a:gd name="connsiteX2" fmla="*/ 0 w 120016"/>
                  <a:gd name="connsiteY2" fmla="*/ 6385 h 12769"/>
                  <a:gd name="connsiteX3" fmla="*/ 6385 w 120016"/>
                  <a:gd name="connsiteY3" fmla="*/ 0 h 12769"/>
                  <a:gd name="connsiteX4" fmla="*/ 113632 w 120016"/>
                  <a:gd name="connsiteY4" fmla="*/ 0 h 12769"/>
                  <a:gd name="connsiteX5" fmla="*/ 120017 w 120016"/>
                  <a:gd name="connsiteY5" fmla="*/ 6385 h 12769"/>
                  <a:gd name="connsiteX6" fmla="*/ 113648 w 120016"/>
                  <a:gd name="connsiteY6" fmla="*/ 12770 h 1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016" h="12769">
                    <a:moveTo>
                      <a:pt x="113649" y="12770"/>
                    </a:moveTo>
                    <a:lnTo>
                      <a:pt x="6385" y="12770"/>
                    </a:lnTo>
                    <a:cubicBezTo>
                      <a:pt x="2860" y="12770"/>
                      <a:pt x="0" y="9910"/>
                      <a:pt x="0" y="6385"/>
                    </a:cubicBezTo>
                    <a:cubicBezTo>
                      <a:pt x="0" y="2860"/>
                      <a:pt x="2860" y="0"/>
                      <a:pt x="6385" y="0"/>
                    </a:cubicBezTo>
                    <a:lnTo>
                      <a:pt x="113632" y="0"/>
                    </a:lnTo>
                    <a:cubicBezTo>
                      <a:pt x="117156" y="0"/>
                      <a:pt x="120017" y="2860"/>
                      <a:pt x="120017" y="6385"/>
                    </a:cubicBezTo>
                    <a:cubicBezTo>
                      <a:pt x="120033" y="9910"/>
                      <a:pt x="117173" y="12770"/>
                      <a:pt x="113648" y="12770"/>
                    </a:cubicBezTo>
                    <a:close/>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20" name="Freeform 119">
                <a:extLst>
                  <a:ext uri="{FF2B5EF4-FFF2-40B4-BE49-F238E27FC236}">
                    <a16:creationId xmlns:a16="http://schemas.microsoft.com/office/drawing/2014/main" id="{D69DFF5A-39C8-2F4B-979B-C9849279060E}"/>
                  </a:ext>
                </a:extLst>
              </p:cNvPr>
              <p:cNvSpPr/>
              <p:nvPr/>
            </p:nvSpPr>
            <p:spPr>
              <a:xfrm>
                <a:off x="3152857" y="1331250"/>
                <a:ext cx="107263" cy="4256"/>
              </a:xfrm>
              <a:custGeom>
                <a:avLst/>
                <a:gdLst>
                  <a:gd name="connsiteX0" fmla="*/ 107264 w 107263"/>
                  <a:gd name="connsiteY0" fmla="*/ 0 h 4256"/>
                  <a:gd name="connsiteX1" fmla="*/ 0 w 107263"/>
                  <a:gd name="connsiteY1" fmla="*/ 0 h 4256"/>
                </a:gdLst>
                <a:ahLst/>
                <a:cxnLst>
                  <a:cxn ang="0">
                    <a:pos x="connsiteX0" y="connsiteY0"/>
                  </a:cxn>
                  <a:cxn ang="0">
                    <a:pos x="connsiteX1" y="connsiteY1"/>
                  </a:cxn>
                </a:cxnLst>
                <a:rect l="l" t="t" r="r" b="b"/>
                <a:pathLst>
                  <a:path w="107263" h="4256">
                    <a:moveTo>
                      <a:pt x="107264" y="0"/>
                    </a:moveTo>
                    <a:lnTo>
                      <a:pt x="0" y="0"/>
                    </a:lnTo>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21" name="Freeform 120">
                <a:extLst>
                  <a:ext uri="{FF2B5EF4-FFF2-40B4-BE49-F238E27FC236}">
                    <a16:creationId xmlns:a16="http://schemas.microsoft.com/office/drawing/2014/main" id="{0891FDBE-B3BF-BF4A-8DA5-C9DA49A321C4}"/>
                  </a:ext>
                </a:extLst>
              </p:cNvPr>
              <p:cNvSpPr/>
              <p:nvPr/>
            </p:nvSpPr>
            <p:spPr>
              <a:xfrm>
                <a:off x="3146472" y="1324865"/>
                <a:ext cx="120016" cy="12769"/>
              </a:xfrm>
              <a:custGeom>
                <a:avLst/>
                <a:gdLst>
                  <a:gd name="connsiteX0" fmla="*/ 113649 w 120016"/>
                  <a:gd name="connsiteY0" fmla="*/ 12770 h 12769"/>
                  <a:gd name="connsiteX1" fmla="*/ 6385 w 120016"/>
                  <a:gd name="connsiteY1" fmla="*/ 12770 h 12769"/>
                  <a:gd name="connsiteX2" fmla="*/ 0 w 120016"/>
                  <a:gd name="connsiteY2" fmla="*/ 6385 h 12769"/>
                  <a:gd name="connsiteX3" fmla="*/ 6385 w 120016"/>
                  <a:gd name="connsiteY3" fmla="*/ 0 h 12769"/>
                  <a:gd name="connsiteX4" fmla="*/ 113632 w 120016"/>
                  <a:gd name="connsiteY4" fmla="*/ 0 h 12769"/>
                  <a:gd name="connsiteX5" fmla="*/ 120017 w 120016"/>
                  <a:gd name="connsiteY5" fmla="*/ 6385 h 12769"/>
                  <a:gd name="connsiteX6" fmla="*/ 113648 w 120016"/>
                  <a:gd name="connsiteY6" fmla="*/ 12770 h 1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016" h="12769">
                    <a:moveTo>
                      <a:pt x="113649" y="12770"/>
                    </a:moveTo>
                    <a:lnTo>
                      <a:pt x="6385" y="12770"/>
                    </a:lnTo>
                    <a:cubicBezTo>
                      <a:pt x="2860" y="12770"/>
                      <a:pt x="0" y="9910"/>
                      <a:pt x="0" y="6385"/>
                    </a:cubicBezTo>
                    <a:cubicBezTo>
                      <a:pt x="0" y="2860"/>
                      <a:pt x="2860" y="0"/>
                      <a:pt x="6385" y="0"/>
                    </a:cubicBezTo>
                    <a:lnTo>
                      <a:pt x="113632" y="0"/>
                    </a:lnTo>
                    <a:cubicBezTo>
                      <a:pt x="117156" y="0"/>
                      <a:pt x="120017" y="2860"/>
                      <a:pt x="120017" y="6385"/>
                    </a:cubicBezTo>
                    <a:cubicBezTo>
                      <a:pt x="120033" y="9910"/>
                      <a:pt x="117173" y="12770"/>
                      <a:pt x="113648" y="12770"/>
                    </a:cubicBezTo>
                    <a:close/>
                  </a:path>
                </a:pathLst>
              </a:custGeom>
              <a:solidFill>
                <a:schemeClr val="bg1"/>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22" name="Freeform 121">
                <a:extLst>
                  <a:ext uri="{FF2B5EF4-FFF2-40B4-BE49-F238E27FC236}">
                    <a16:creationId xmlns:a16="http://schemas.microsoft.com/office/drawing/2014/main" id="{BDC5D488-F4DA-B24C-A186-F6C41FFD9246}"/>
                  </a:ext>
                </a:extLst>
              </p:cNvPr>
              <p:cNvSpPr/>
              <p:nvPr/>
            </p:nvSpPr>
            <p:spPr>
              <a:xfrm>
                <a:off x="3114432" y="1431911"/>
                <a:ext cx="378093" cy="12769"/>
              </a:xfrm>
              <a:custGeom>
                <a:avLst/>
                <a:gdLst>
                  <a:gd name="connsiteX0" fmla="*/ 371709 w 378093"/>
                  <a:gd name="connsiteY0" fmla="*/ 12770 h 12769"/>
                  <a:gd name="connsiteX1" fmla="*/ 6385 w 378093"/>
                  <a:gd name="connsiteY1" fmla="*/ 12770 h 12769"/>
                  <a:gd name="connsiteX2" fmla="*/ 0 w 378093"/>
                  <a:gd name="connsiteY2" fmla="*/ 6385 h 12769"/>
                  <a:gd name="connsiteX3" fmla="*/ 6385 w 378093"/>
                  <a:gd name="connsiteY3" fmla="*/ 0 h 12769"/>
                  <a:gd name="connsiteX4" fmla="*/ 371709 w 378093"/>
                  <a:gd name="connsiteY4" fmla="*/ 0 h 12769"/>
                  <a:gd name="connsiteX5" fmla="*/ 378094 w 378093"/>
                  <a:gd name="connsiteY5" fmla="*/ 6385 h 12769"/>
                  <a:gd name="connsiteX6" fmla="*/ 371709 w 378093"/>
                  <a:gd name="connsiteY6" fmla="*/ 12770 h 1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8093" h="12769">
                    <a:moveTo>
                      <a:pt x="371709" y="12770"/>
                    </a:moveTo>
                    <a:lnTo>
                      <a:pt x="6385" y="12770"/>
                    </a:lnTo>
                    <a:cubicBezTo>
                      <a:pt x="2860" y="12770"/>
                      <a:pt x="0" y="9910"/>
                      <a:pt x="0" y="6385"/>
                    </a:cubicBezTo>
                    <a:cubicBezTo>
                      <a:pt x="0" y="2860"/>
                      <a:pt x="2860" y="0"/>
                      <a:pt x="6385" y="0"/>
                    </a:cubicBezTo>
                    <a:lnTo>
                      <a:pt x="371709" y="0"/>
                    </a:lnTo>
                    <a:cubicBezTo>
                      <a:pt x="375234" y="0"/>
                      <a:pt x="378094" y="2860"/>
                      <a:pt x="378094" y="6385"/>
                    </a:cubicBezTo>
                    <a:cubicBezTo>
                      <a:pt x="378094" y="9910"/>
                      <a:pt x="375234" y="12770"/>
                      <a:pt x="371709" y="12770"/>
                    </a:cubicBezTo>
                    <a:close/>
                  </a:path>
                </a:pathLst>
              </a:custGeom>
              <a:solidFill>
                <a:srgbClr val="FC0100"/>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123" name="Freeform 122">
                <a:extLst>
                  <a:ext uri="{FF2B5EF4-FFF2-40B4-BE49-F238E27FC236}">
                    <a16:creationId xmlns:a16="http://schemas.microsoft.com/office/drawing/2014/main" id="{3A49AF16-9234-8340-BAB6-CFE98F4F8397}"/>
                  </a:ext>
                </a:extLst>
              </p:cNvPr>
              <p:cNvSpPr/>
              <p:nvPr/>
            </p:nvSpPr>
            <p:spPr>
              <a:xfrm>
                <a:off x="3468188" y="1412993"/>
                <a:ext cx="36825" cy="50609"/>
              </a:xfrm>
              <a:custGeom>
                <a:avLst/>
                <a:gdLst>
                  <a:gd name="connsiteX0" fmla="*/ 6396 w 36825"/>
                  <a:gd name="connsiteY0" fmla="*/ 50609 h 50609"/>
                  <a:gd name="connsiteX1" fmla="*/ 1291 w 36825"/>
                  <a:gd name="connsiteY1" fmla="*/ 48065 h 50609"/>
                  <a:gd name="connsiteX2" fmla="*/ 2555 w 36825"/>
                  <a:gd name="connsiteY2" fmla="*/ 39119 h 50609"/>
                  <a:gd name="connsiteX3" fmla="*/ 20130 w 36825"/>
                  <a:gd name="connsiteY3" fmla="*/ 25900 h 50609"/>
                  <a:gd name="connsiteX4" fmla="*/ 2339 w 36825"/>
                  <a:gd name="connsiteY4" fmla="*/ 11318 h 50609"/>
                  <a:gd name="connsiteX5" fmla="*/ 1441 w 36825"/>
                  <a:gd name="connsiteY5" fmla="*/ 2339 h 50609"/>
                  <a:gd name="connsiteX6" fmla="*/ 10420 w 36825"/>
                  <a:gd name="connsiteY6" fmla="*/ 1441 h 50609"/>
                  <a:gd name="connsiteX7" fmla="*/ 34480 w 36825"/>
                  <a:gd name="connsiteY7" fmla="*/ 21194 h 50609"/>
                  <a:gd name="connsiteX8" fmla="*/ 36824 w 36825"/>
                  <a:gd name="connsiteY8" fmla="*/ 26266 h 50609"/>
                  <a:gd name="connsiteX9" fmla="*/ 34280 w 36825"/>
                  <a:gd name="connsiteY9" fmla="*/ 31238 h 50609"/>
                  <a:gd name="connsiteX10" fmla="*/ 10221 w 36825"/>
                  <a:gd name="connsiteY10" fmla="*/ 49345 h 50609"/>
                  <a:gd name="connsiteX11" fmla="*/ 6396 w 36825"/>
                  <a:gd name="connsiteY11" fmla="*/ 50609 h 506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6825" h="50609">
                    <a:moveTo>
                      <a:pt x="6396" y="50609"/>
                    </a:moveTo>
                    <a:cubicBezTo>
                      <a:pt x="4467" y="50609"/>
                      <a:pt x="2538" y="49728"/>
                      <a:pt x="1291" y="48065"/>
                    </a:cubicBezTo>
                    <a:cubicBezTo>
                      <a:pt x="-820" y="45255"/>
                      <a:pt x="-255" y="41247"/>
                      <a:pt x="2555" y="39119"/>
                    </a:cubicBezTo>
                    <a:lnTo>
                      <a:pt x="20130" y="25900"/>
                    </a:lnTo>
                    <a:lnTo>
                      <a:pt x="2339" y="11318"/>
                    </a:lnTo>
                    <a:cubicBezTo>
                      <a:pt x="-388" y="9073"/>
                      <a:pt x="-787" y="5049"/>
                      <a:pt x="1441" y="2339"/>
                    </a:cubicBezTo>
                    <a:cubicBezTo>
                      <a:pt x="3686" y="-388"/>
                      <a:pt x="7709" y="-787"/>
                      <a:pt x="10420" y="1441"/>
                    </a:cubicBezTo>
                    <a:lnTo>
                      <a:pt x="34480" y="21194"/>
                    </a:lnTo>
                    <a:cubicBezTo>
                      <a:pt x="35993" y="22442"/>
                      <a:pt x="36857" y="24304"/>
                      <a:pt x="36824" y="26266"/>
                    </a:cubicBezTo>
                    <a:cubicBezTo>
                      <a:pt x="36774" y="28228"/>
                      <a:pt x="35843" y="30057"/>
                      <a:pt x="34280" y="31238"/>
                    </a:cubicBezTo>
                    <a:lnTo>
                      <a:pt x="10221" y="49345"/>
                    </a:lnTo>
                    <a:cubicBezTo>
                      <a:pt x="9073" y="50193"/>
                      <a:pt x="7726" y="50609"/>
                      <a:pt x="6396" y="50609"/>
                    </a:cubicBezTo>
                    <a:close/>
                  </a:path>
                </a:pathLst>
              </a:custGeom>
              <a:solidFill>
                <a:srgbClr val="FC0100"/>
              </a:solidFill>
              <a:ln w="181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grpSp>
      </p:grpSp>
      <p:grpSp>
        <p:nvGrpSpPr>
          <p:cNvPr id="5" name="Group 4">
            <a:extLst>
              <a:ext uri="{FF2B5EF4-FFF2-40B4-BE49-F238E27FC236}">
                <a16:creationId xmlns:a16="http://schemas.microsoft.com/office/drawing/2014/main" id="{85C84416-8BB0-FC4C-BFB8-2C4B21AA1C75}"/>
              </a:ext>
            </a:extLst>
          </p:cNvPr>
          <p:cNvGrpSpPr/>
          <p:nvPr/>
        </p:nvGrpSpPr>
        <p:grpSpPr>
          <a:xfrm>
            <a:off x="3879215" y="3089190"/>
            <a:ext cx="5264785" cy="1097168"/>
            <a:chOff x="3879215" y="3089190"/>
            <a:chExt cx="5264785" cy="1097168"/>
          </a:xfrm>
        </p:grpSpPr>
        <p:sp>
          <p:nvSpPr>
            <p:cNvPr id="28" name="Rounded Rectangle 27">
              <a:extLst>
                <a:ext uri="{FF2B5EF4-FFF2-40B4-BE49-F238E27FC236}">
                  <a16:creationId xmlns:a16="http://schemas.microsoft.com/office/drawing/2014/main" id="{E6EBC9F1-40BC-F54D-80F5-51CC3B62412F}"/>
                </a:ext>
              </a:extLst>
            </p:cNvPr>
            <p:cNvSpPr/>
            <p:nvPr/>
          </p:nvSpPr>
          <p:spPr>
            <a:xfrm rot="16200000">
              <a:off x="6149977" y="1192335"/>
              <a:ext cx="1097168" cy="4890878"/>
            </a:xfrm>
            <a:prstGeom prst="roundRect">
              <a:avLst>
                <a:gd name="adj" fmla="val 3171"/>
              </a:avLst>
            </a:prstGeom>
            <a:gradFill flip="none" rotWithShape="1">
              <a:gsLst>
                <a:gs pos="85000">
                  <a:schemeClr val="accent6">
                    <a:lumMod val="50000"/>
                    <a:alpha val="55000"/>
                  </a:schemeClr>
                </a:gs>
                <a:gs pos="0">
                  <a:schemeClr val="accent6">
                    <a:lumMod val="75000"/>
                  </a:schemeClr>
                </a:gs>
                <a:gs pos="100000">
                  <a:schemeClr val="accent6">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50" name="Oval 49">
              <a:extLst>
                <a:ext uri="{FF2B5EF4-FFF2-40B4-BE49-F238E27FC236}">
                  <a16:creationId xmlns:a16="http://schemas.microsoft.com/office/drawing/2014/main" id="{42F57CA7-F399-CB40-9F88-EB6555120A23}"/>
                </a:ext>
              </a:extLst>
            </p:cNvPr>
            <p:cNvSpPr/>
            <p:nvPr/>
          </p:nvSpPr>
          <p:spPr>
            <a:xfrm>
              <a:off x="3879215" y="3210322"/>
              <a:ext cx="787558" cy="787558"/>
            </a:xfrm>
            <a:prstGeom prst="ellipse">
              <a:avLst/>
            </a:prstGeom>
            <a:solidFill>
              <a:schemeClr val="tx2"/>
            </a:solidFill>
            <a:ln w="9525">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Karla"/>
                <a:ea typeface="+mn-ea"/>
                <a:cs typeface="+mn-cs"/>
              </a:endParaRPr>
            </a:p>
          </p:txBody>
        </p:sp>
        <p:sp>
          <p:nvSpPr>
            <p:cNvPr id="9" name="TextBox 8">
              <a:extLst>
                <a:ext uri="{FF2B5EF4-FFF2-40B4-BE49-F238E27FC236}">
                  <a16:creationId xmlns:a16="http://schemas.microsoft.com/office/drawing/2014/main" id="{A9802766-FC57-B247-B4F8-92E6681145AE}"/>
                </a:ext>
              </a:extLst>
            </p:cNvPr>
            <p:cNvSpPr txBox="1"/>
            <p:nvPr/>
          </p:nvSpPr>
          <p:spPr>
            <a:xfrm>
              <a:off x="4830702" y="3240229"/>
              <a:ext cx="3154774" cy="795089"/>
            </a:xfrm>
            <a:prstGeom prst="rect">
              <a:avLst/>
            </a:prstGeom>
            <a:noFill/>
          </p:spPr>
          <p:txBody>
            <a:bodyPr wrap="square" rtlCol="0" anchor="ctr">
              <a:spAutoFit/>
            </a:bodyPr>
            <a:lstStyle>
              <a:defPPr>
                <a:defRPr lang="en-US"/>
              </a:defPPr>
              <a:lvl1pPr>
                <a:spcAft>
                  <a:spcPts val="400"/>
                </a:spcAft>
                <a:defRPr sz="1400" b="1" cap="all">
                  <a:solidFill>
                    <a:schemeClr val="bg1"/>
                  </a:solidFill>
                  <a:latin typeface="ITC Avant Garde Pro Md" panose="02000503030000020004" pitchFamily="2" charset="77"/>
                  <a:ea typeface="Karla" charset="0"/>
                  <a:cs typeface="Karla" charset="0"/>
                </a:defRPr>
              </a:lvl1pPr>
            </a:lstStyle>
            <a:p>
              <a:pPr marL="0" marR="0" lvl="0" indent="0" algn="l" defTabSz="914400" rtl="0" eaLnBrk="1" fontAlgn="auto" latinLnBrk="0" hangingPunct="1">
                <a:lnSpc>
                  <a:spcPct val="100000"/>
                </a:lnSpc>
                <a:spcBef>
                  <a:spcPts val="0"/>
                </a:spcBef>
                <a:spcAft>
                  <a:spcPts val="200"/>
                </a:spcAft>
                <a:buClrTx/>
                <a:buSzTx/>
                <a:buFontTx/>
                <a:buNone/>
                <a:tabLst/>
                <a:defRPr/>
              </a:pPr>
              <a:r>
                <a:rPr kumimoji="0" lang="en-US" sz="1600" b="1" i="0" u="none" strike="noStrike" kern="1200" cap="none" spc="0" normalizeH="0" baseline="0" noProof="0">
                  <a:ln>
                    <a:noFill/>
                  </a:ln>
                  <a:solidFill>
                    <a:srgbClr val="FFFFFF"/>
                  </a:solidFill>
                  <a:effectLst/>
                  <a:uLnTx/>
                  <a:uFillTx/>
                  <a:latin typeface="Haas Grot Disp 75 Bold" panose="020D0504030502050203" pitchFamily="34" charset="77"/>
                  <a:ea typeface="Karla" charset="0"/>
                </a:rPr>
                <a:t>Always optimized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prstClr val="white"/>
                  </a:solidFill>
                  <a:effectLst/>
                  <a:uLnTx/>
                  <a:uFillTx/>
                  <a:latin typeface="Haas Grot Disp 55 Roman" panose="020D0504030502050203" pitchFamily="34" charset="77"/>
                  <a:ea typeface="Karla" pitchFamily="2" charset="0"/>
                </a:rPr>
                <a:t>Always configured for best levels of performance and protection</a:t>
              </a:r>
            </a:p>
          </p:txBody>
        </p:sp>
        <p:grpSp>
          <p:nvGrpSpPr>
            <p:cNvPr id="81" name="Graphic 79">
              <a:extLst>
                <a:ext uri="{FF2B5EF4-FFF2-40B4-BE49-F238E27FC236}">
                  <a16:creationId xmlns:a16="http://schemas.microsoft.com/office/drawing/2014/main" id="{C0A8590B-4F0E-D542-939D-5810AB2BC6B7}"/>
                </a:ext>
              </a:extLst>
            </p:cNvPr>
            <p:cNvGrpSpPr/>
            <p:nvPr/>
          </p:nvGrpSpPr>
          <p:grpSpPr>
            <a:xfrm>
              <a:off x="4031663" y="3429588"/>
              <a:ext cx="482662" cy="349027"/>
              <a:chOff x="1672203" y="3435587"/>
              <a:chExt cx="2281913" cy="1650120"/>
            </a:xfrm>
            <a:noFill/>
          </p:grpSpPr>
          <p:sp>
            <p:nvSpPr>
              <p:cNvPr id="82" name="Freeform 81">
                <a:extLst>
                  <a:ext uri="{FF2B5EF4-FFF2-40B4-BE49-F238E27FC236}">
                    <a16:creationId xmlns:a16="http://schemas.microsoft.com/office/drawing/2014/main" id="{E3531686-3E69-9448-BE34-B54B13D69237}"/>
                  </a:ext>
                </a:extLst>
              </p:cNvPr>
              <p:cNvSpPr/>
              <p:nvPr/>
            </p:nvSpPr>
            <p:spPr>
              <a:xfrm>
                <a:off x="1686947" y="4943880"/>
                <a:ext cx="1976104" cy="9525"/>
              </a:xfrm>
              <a:custGeom>
                <a:avLst/>
                <a:gdLst>
                  <a:gd name="connsiteX0" fmla="*/ 0 w 1976104"/>
                  <a:gd name="connsiteY0" fmla="*/ 0 h 9525"/>
                  <a:gd name="connsiteX1" fmla="*/ 1976104 w 1976104"/>
                  <a:gd name="connsiteY1" fmla="*/ 0 h 9525"/>
                </a:gdLst>
                <a:ahLst/>
                <a:cxnLst>
                  <a:cxn ang="0">
                    <a:pos x="connsiteX0" y="connsiteY0"/>
                  </a:cxn>
                  <a:cxn ang="0">
                    <a:pos x="connsiteX1" y="connsiteY1"/>
                  </a:cxn>
                </a:cxnLst>
                <a:rect l="l" t="t" r="r" b="b"/>
                <a:pathLst>
                  <a:path w="1976104" h="9525">
                    <a:moveTo>
                      <a:pt x="0" y="0"/>
                    </a:moveTo>
                    <a:lnTo>
                      <a:pt x="1976104" y="0"/>
                    </a:lnTo>
                  </a:path>
                </a:pathLst>
              </a:custGeom>
              <a:ln w="6350"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3" name="Freeform 82">
                <a:extLst>
                  <a:ext uri="{FF2B5EF4-FFF2-40B4-BE49-F238E27FC236}">
                    <a16:creationId xmlns:a16="http://schemas.microsoft.com/office/drawing/2014/main" id="{3443E118-8AB4-504D-8104-6DEB976779C8}"/>
                  </a:ext>
                </a:extLst>
              </p:cNvPr>
              <p:cNvSpPr/>
              <p:nvPr/>
            </p:nvSpPr>
            <p:spPr>
              <a:xfrm>
                <a:off x="1686947" y="4747760"/>
                <a:ext cx="195850" cy="196119"/>
              </a:xfrm>
              <a:custGeom>
                <a:avLst/>
                <a:gdLst>
                  <a:gd name="connsiteX0" fmla="*/ 195851 w 195850"/>
                  <a:gd name="connsiteY0" fmla="*/ 0 h 196119"/>
                  <a:gd name="connsiteX1" fmla="*/ 0 w 195850"/>
                  <a:gd name="connsiteY1" fmla="*/ 196120 h 196119"/>
                </a:gdLst>
                <a:ahLst/>
                <a:cxnLst>
                  <a:cxn ang="0">
                    <a:pos x="connsiteX0" y="connsiteY0"/>
                  </a:cxn>
                  <a:cxn ang="0">
                    <a:pos x="connsiteX1" y="connsiteY1"/>
                  </a:cxn>
                </a:cxnLst>
                <a:rect l="l" t="t" r="r" b="b"/>
                <a:pathLst>
                  <a:path w="195850" h="196119">
                    <a:moveTo>
                      <a:pt x="195851" y="0"/>
                    </a:moveTo>
                    <a:lnTo>
                      <a:pt x="0" y="196120"/>
                    </a:lnTo>
                  </a:path>
                </a:pathLst>
              </a:custGeom>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4" name="Freeform 83">
                <a:extLst>
                  <a:ext uri="{FF2B5EF4-FFF2-40B4-BE49-F238E27FC236}">
                    <a16:creationId xmlns:a16="http://schemas.microsoft.com/office/drawing/2014/main" id="{0422843C-A607-3347-8EEB-319A59EF5259}"/>
                  </a:ext>
                </a:extLst>
              </p:cNvPr>
              <p:cNvSpPr/>
              <p:nvPr/>
            </p:nvSpPr>
            <p:spPr>
              <a:xfrm>
                <a:off x="3468057" y="4749284"/>
                <a:ext cx="194328" cy="194595"/>
              </a:xfrm>
              <a:custGeom>
                <a:avLst/>
                <a:gdLst>
                  <a:gd name="connsiteX0" fmla="*/ 0 w 194328"/>
                  <a:gd name="connsiteY0" fmla="*/ 0 h 194595"/>
                  <a:gd name="connsiteX1" fmla="*/ 194329 w 194328"/>
                  <a:gd name="connsiteY1" fmla="*/ 194596 h 194595"/>
                </a:gdLst>
                <a:ahLst/>
                <a:cxnLst>
                  <a:cxn ang="0">
                    <a:pos x="connsiteX0" y="connsiteY0"/>
                  </a:cxn>
                  <a:cxn ang="0">
                    <a:pos x="connsiteX1" y="connsiteY1"/>
                  </a:cxn>
                </a:cxnLst>
                <a:rect l="l" t="t" r="r" b="b"/>
                <a:pathLst>
                  <a:path w="194328" h="194595">
                    <a:moveTo>
                      <a:pt x="0" y="0"/>
                    </a:moveTo>
                    <a:lnTo>
                      <a:pt x="194329" y="194596"/>
                    </a:lnTo>
                  </a:path>
                </a:pathLst>
              </a:custGeom>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5" name="Freeform 84">
                <a:extLst>
                  <a:ext uri="{FF2B5EF4-FFF2-40B4-BE49-F238E27FC236}">
                    <a16:creationId xmlns:a16="http://schemas.microsoft.com/office/drawing/2014/main" id="{A18290C5-2BD6-E848-8BE6-65B6E7AC9C5D}"/>
                  </a:ext>
                </a:extLst>
              </p:cNvPr>
              <p:cNvSpPr/>
              <p:nvPr/>
            </p:nvSpPr>
            <p:spPr>
              <a:xfrm>
                <a:off x="1672203" y="4943880"/>
                <a:ext cx="2005971" cy="141827"/>
              </a:xfrm>
              <a:custGeom>
                <a:avLst/>
                <a:gdLst>
                  <a:gd name="connsiteX0" fmla="*/ 1969065 w 2005971"/>
                  <a:gd name="connsiteY0" fmla="*/ 0 h 141827"/>
                  <a:gd name="connsiteX1" fmla="*/ 2005972 w 2005971"/>
                  <a:gd name="connsiteY1" fmla="*/ 0 h 141827"/>
                  <a:gd name="connsiteX2" fmla="*/ 2005972 w 2005971"/>
                  <a:gd name="connsiteY2" fmla="*/ 141827 h 141827"/>
                  <a:gd name="connsiteX3" fmla="*/ 1969065 w 2005971"/>
                  <a:gd name="connsiteY3" fmla="*/ 141827 h 141827"/>
                  <a:gd name="connsiteX4" fmla="*/ 36906 w 2005971"/>
                  <a:gd name="connsiteY4" fmla="*/ 141827 h 141827"/>
                  <a:gd name="connsiteX5" fmla="*/ 0 w 2005971"/>
                  <a:gd name="connsiteY5" fmla="*/ 141827 h 141827"/>
                  <a:gd name="connsiteX6" fmla="*/ 0 w 2005971"/>
                  <a:gd name="connsiteY6" fmla="*/ 0 h 141827"/>
                  <a:gd name="connsiteX7" fmla="*/ 36906 w 2005971"/>
                  <a:gd name="connsiteY7" fmla="*/ 0 h 1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05971" h="141827">
                    <a:moveTo>
                      <a:pt x="1969065" y="0"/>
                    </a:moveTo>
                    <a:cubicBezTo>
                      <a:pt x="1989448" y="0"/>
                      <a:pt x="2005972" y="0"/>
                      <a:pt x="2005972" y="0"/>
                    </a:cubicBezTo>
                    <a:lnTo>
                      <a:pt x="2005972" y="141827"/>
                    </a:lnTo>
                    <a:cubicBezTo>
                      <a:pt x="2005972" y="141827"/>
                      <a:pt x="1989448" y="141827"/>
                      <a:pt x="1969065" y="141827"/>
                    </a:cubicBezTo>
                    <a:lnTo>
                      <a:pt x="36906" y="141827"/>
                    </a:lnTo>
                    <a:cubicBezTo>
                      <a:pt x="16523" y="141827"/>
                      <a:pt x="0" y="141827"/>
                      <a:pt x="0" y="141827"/>
                    </a:cubicBezTo>
                    <a:lnTo>
                      <a:pt x="0" y="0"/>
                    </a:lnTo>
                    <a:cubicBezTo>
                      <a:pt x="0" y="0"/>
                      <a:pt x="16523" y="0"/>
                      <a:pt x="36906" y="0"/>
                    </a:cubicBezTo>
                    <a:close/>
                  </a:path>
                </a:pathLst>
              </a:custGeom>
              <a:noFill/>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6" name="Freeform 85">
                <a:extLst>
                  <a:ext uri="{FF2B5EF4-FFF2-40B4-BE49-F238E27FC236}">
                    <a16:creationId xmlns:a16="http://schemas.microsoft.com/office/drawing/2014/main" id="{95F4CE27-C7E0-2348-BE7E-F1C0308E4337}"/>
                  </a:ext>
                </a:extLst>
              </p:cNvPr>
              <p:cNvSpPr/>
              <p:nvPr/>
            </p:nvSpPr>
            <p:spPr>
              <a:xfrm>
                <a:off x="3485273" y="4167878"/>
                <a:ext cx="9511" cy="232410"/>
              </a:xfrm>
              <a:custGeom>
                <a:avLst/>
                <a:gdLst>
                  <a:gd name="connsiteX0" fmla="*/ 0 w 9511"/>
                  <a:gd name="connsiteY0" fmla="*/ 0 h 232410"/>
                  <a:gd name="connsiteX1" fmla="*/ 0 w 9511"/>
                  <a:gd name="connsiteY1" fmla="*/ 232410 h 232410"/>
                </a:gdLst>
                <a:ahLst/>
                <a:cxnLst>
                  <a:cxn ang="0">
                    <a:pos x="connsiteX0" y="connsiteY0"/>
                  </a:cxn>
                  <a:cxn ang="0">
                    <a:pos x="connsiteX1" y="connsiteY1"/>
                  </a:cxn>
                </a:cxnLst>
                <a:rect l="l" t="t" r="r" b="b"/>
                <a:pathLst>
                  <a:path w="9511" h="232410">
                    <a:moveTo>
                      <a:pt x="0" y="0"/>
                    </a:moveTo>
                    <a:lnTo>
                      <a:pt x="0" y="232410"/>
                    </a:lnTo>
                  </a:path>
                </a:pathLst>
              </a:custGeom>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7" name="Freeform 86">
                <a:extLst>
                  <a:ext uri="{FF2B5EF4-FFF2-40B4-BE49-F238E27FC236}">
                    <a16:creationId xmlns:a16="http://schemas.microsoft.com/office/drawing/2014/main" id="{8298C9E7-1BAC-474F-94BF-3AF56776EB76}"/>
                  </a:ext>
                </a:extLst>
              </p:cNvPr>
              <p:cNvSpPr/>
              <p:nvPr/>
            </p:nvSpPr>
            <p:spPr>
              <a:xfrm>
                <a:off x="1867579" y="3605998"/>
                <a:ext cx="1617694" cy="1138047"/>
              </a:xfrm>
              <a:custGeom>
                <a:avLst/>
                <a:gdLst>
                  <a:gd name="connsiteX0" fmla="*/ 1617695 w 1617694"/>
                  <a:gd name="connsiteY0" fmla="*/ 794290 h 1138047"/>
                  <a:gd name="connsiteX1" fmla="*/ 1617695 w 1617694"/>
                  <a:gd name="connsiteY1" fmla="*/ 1138047 h 1138047"/>
                  <a:gd name="connsiteX2" fmla="*/ 0 w 1617694"/>
                  <a:gd name="connsiteY2" fmla="*/ 1138047 h 1138047"/>
                  <a:gd name="connsiteX3" fmla="*/ 0 w 1617694"/>
                  <a:gd name="connsiteY3" fmla="*/ 0 h 1138047"/>
                  <a:gd name="connsiteX4" fmla="*/ 1190419 w 1617694"/>
                  <a:gd name="connsiteY4" fmla="*/ 0 h 1138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7694" h="1138047">
                    <a:moveTo>
                      <a:pt x="1617695" y="794290"/>
                    </a:moveTo>
                    <a:lnTo>
                      <a:pt x="1617695" y="1138047"/>
                    </a:lnTo>
                    <a:lnTo>
                      <a:pt x="0" y="1138047"/>
                    </a:lnTo>
                    <a:lnTo>
                      <a:pt x="0" y="0"/>
                    </a:lnTo>
                    <a:lnTo>
                      <a:pt x="1190419" y="0"/>
                    </a:lnTo>
                  </a:path>
                </a:pathLst>
              </a:custGeom>
              <a:noFill/>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8" name="Freeform 87">
                <a:extLst>
                  <a:ext uri="{FF2B5EF4-FFF2-40B4-BE49-F238E27FC236}">
                    <a16:creationId xmlns:a16="http://schemas.microsoft.com/office/drawing/2014/main" id="{1793B542-EA72-8A43-A366-D011242486E6}"/>
                  </a:ext>
                </a:extLst>
              </p:cNvPr>
              <p:cNvSpPr/>
              <p:nvPr/>
            </p:nvSpPr>
            <p:spPr>
              <a:xfrm>
                <a:off x="2017011" y="3748397"/>
                <a:ext cx="1318829" cy="853249"/>
              </a:xfrm>
              <a:custGeom>
                <a:avLst/>
                <a:gdLst>
                  <a:gd name="connsiteX0" fmla="*/ 1318830 w 1318829"/>
                  <a:gd name="connsiteY0" fmla="*/ 442150 h 853249"/>
                  <a:gd name="connsiteX1" fmla="*/ 1318830 w 1318829"/>
                  <a:gd name="connsiteY1" fmla="*/ 853250 h 853249"/>
                  <a:gd name="connsiteX2" fmla="*/ 0 w 1318829"/>
                  <a:gd name="connsiteY2" fmla="*/ 853250 h 853249"/>
                  <a:gd name="connsiteX3" fmla="*/ 0 w 1318829"/>
                  <a:gd name="connsiteY3" fmla="*/ 0 h 853249"/>
                  <a:gd name="connsiteX4" fmla="*/ 1003889 w 1318829"/>
                  <a:gd name="connsiteY4" fmla="*/ 0 h 8532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18829" h="853249">
                    <a:moveTo>
                      <a:pt x="1318830" y="442150"/>
                    </a:moveTo>
                    <a:lnTo>
                      <a:pt x="1318830" y="853250"/>
                    </a:lnTo>
                    <a:lnTo>
                      <a:pt x="0" y="853250"/>
                    </a:lnTo>
                    <a:lnTo>
                      <a:pt x="0" y="0"/>
                    </a:lnTo>
                    <a:lnTo>
                      <a:pt x="1003889" y="0"/>
                    </a:lnTo>
                  </a:path>
                </a:pathLst>
              </a:custGeom>
              <a:noFill/>
              <a:ln w="12700" cap="rnd">
                <a:solidFill>
                  <a:srgbClr val="FC01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89" name="Freeform 88">
                <a:extLst>
                  <a:ext uri="{FF2B5EF4-FFF2-40B4-BE49-F238E27FC236}">
                    <a16:creationId xmlns:a16="http://schemas.microsoft.com/office/drawing/2014/main" id="{62F4B3AD-5876-904A-8C95-33FBB0C635BC}"/>
                  </a:ext>
                </a:extLst>
              </p:cNvPr>
              <p:cNvSpPr/>
              <p:nvPr/>
            </p:nvSpPr>
            <p:spPr>
              <a:xfrm>
                <a:off x="3016699" y="3435587"/>
                <a:ext cx="744402" cy="745302"/>
              </a:xfrm>
              <a:custGeom>
                <a:avLst/>
                <a:gdLst>
                  <a:gd name="connsiteX0" fmla="*/ 476373 w 744402"/>
                  <a:gd name="connsiteY0" fmla="*/ 14869 h 745302"/>
                  <a:gd name="connsiteX1" fmla="*/ 729429 w 744402"/>
                  <a:gd name="connsiteY1" fmla="*/ 476903 h 745302"/>
                  <a:gd name="connsiteX2" fmla="*/ 268024 w 744402"/>
                  <a:gd name="connsiteY2" fmla="*/ 730306 h 745302"/>
                  <a:gd name="connsiteX3" fmla="*/ 14978 w 744402"/>
                  <a:gd name="connsiteY3" fmla="*/ 268272 h 745302"/>
                  <a:gd name="connsiteX4" fmla="*/ 108737 w 744402"/>
                  <a:gd name="connsiteY4" fmla="*/ 109452 h 745302"/>
                  <a:gd name="connsiteX5" fmla="*/ 476373 w 744402"/>
                  <a:gd name="connsiteY5" fmla="*/ 15250 h 7453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402" h="745302">
                    <a:moveTo>
                      <a:pt x="476373" y="14869"/>
                    </a:moveTo>
                    <a:cubicBezTo>
                      <a:pt x="673661" y="72480"/>
                      <a:pt x="786957" y="279340"/>
                      <a:pt x="729429" y="476903"/>
                    </a:cubicBezTo>
                    <a:cubicBezTo>
                      <a:pt x="671891" y="674465"/>
                      <a:pt x="465321" y="787918"/>
                      <a:pt x="268024" y="730306"/>
                    </a:cubicBezTo>
                    <a:cubicBezTo>
                      <a:pt x="70737" y="672694"/>
                      <a:pt x="-42560" y="465835"/>
                      <a:pt x="14978" y="268272"/>
                    </a:cubicBezTo>
                    <a:cubicBezTo>
                      <a:pt x="32442" y="208298"/>
                      <a:pt x="64678" y="153684"/>
                      <a:pt x="108737" y="109452"/>
                    </a:cubicBezTo>
                    <a:cubicBezTo>
                      <a:pt x="204656" y="12743"/>
                      <a:pt x="345851" y="-23436"/>
                      <a:pt x="476373" y="15250"/>
                    </a:cubicBezTo>
                  </a:path>
                </a:pathLst>
              </a:custGeom>
              <a:noFill/>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0" name="Freeform 89">
                <a:extLst>
                  <a:ext uri="{FF2B5EF4-FFF2-40B4-BE49-F238E27FC236}">
                    <a16:creationId xmlns:a16="http://schemas.microsoft.com/office/drawing/2014/main" id="{AEA406F4-C318-AF4C-9786-AEC5E51995D3}"/>
                  </a:ext>
                </a:extLst>
              </p:cNvPr>
              <p:cNvSpPr/>
              <p:nvPr/>
            </p:nvSpPr>
            <p:spPr>
              <a:xfrm>
                <a:off x="3652873" y="4075391"/>
                <a:ext cx="301242" cy="301656"/>
              </a:xfrm>
              <a:custGeom>
                <a:avLst/>
                <a:gdLst>
                  <a:gd name="connsiteX0" fmla="*/ 0 w 301242"/>
                  <a:gd name="connsiteY0" fmla="*/ 0 h 301656"/>
                  <a:gd name="connsiteX1" fmla="*/ 301243 w 301242"/>
                  <a:gd name="connsiteY1" fmla="*/ 301657 h 301656"/>
                </a:gdLst>
                <a:ahLst/>
                <a:cxnLst>
                  <a:cxn ang="0">
                    <a:pos x="connsiteX0" y="connsiteY0"/>
                  </a:cxn>
                  <a:cxn ang="0">
                    <a:pos x="connsiteX1" y="connsiteY1"/>
                  </a:cxn>
                </a:cxnLst>
                <a:rect l="l" t="t" r="r" b="b"/>
                <a:pathLst>
                  <a:path w="301242" h="301656">
                    <a:moveTo>
                      <a:pt x="0" y="0"/>
                    </a:moveTo>
                    <a:lnTo>
                      <a:pt x="301243" y="301657"/>
                    </a:lnTo>
                  </a:path>
                </a:pathLst>
              </a:custGeom>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1" name="Freeform 90">
                <a:extLst>
                  <a:ext uri="{FF2B5EF4-FFF2-40B4-BE49-F238E27FC236}">
                    <a16:creationId xmlns:a16="http://schemas.microsoft.com/office/drawing/2014/main" id="{89A402DB-E118-F043-9487-62BB072F6CFA}"/>
                  </a:ext>
                </a:extLst>
              </p:cNvPr>
              <p:cNvSpPr/>
              <p:nvPr/>
            </p:nvSpPr>
            <p:spPr>
              <a:xfrm>
                <a:off x="3402519" y="3547515"/>
                <a:ext cx="231900" cy="232124"/>
              </a:xfrm>
              <a:custGeom>
                <a:avLst/>
                <a:gdLst>
                  <a:gd name="connsiteX0" fmla="*/ 0 w 231900"/>
                  <a:gd name="connsiteY0" fmla="*/ 0 h 232124"/>
                  <a:gd name="connsiteX1" fmla="*/ 231901 w 231900"/>
                  <a:gd name="connsiteY1" fmla="*/ 231839 h 232124"/>
                  <a:gd name="connsiteX2" fmla="*/ 231901 w 231900"/>
                  <a:gd name="connsiteY2" fmla="*/ 232124 h 232124"/>
                </a:gdLst>
                <a:ahLst/>
                <a:cxnLst>
                  <a:cxn ang="0">
                    <a:pos x="connsiteX0" y="connsiteY0"/>
                  </a:cxn>
                  <a:cxn ang="0">
                    <a:pos x="connsiteX1" y="connsiteY1"/>
                  </a:cxn>
                  <a:cxn ang="0">
                    <a:pos x="connsiteX2" y="connsiteY2"/>
                  </a:cxn>
                </a:cxnLst>
                <a:rect l="l" t="t" r="r" b="b"/>
                <a:pathLst>
                  <a:path w="231900" h="232124">
                    <a:moveTo>
                      <a:pt x="0" y="0"/>
                    </a:moveTo>
                    <a:cubicBezTo>
                      <a:pt x="127974" y="-105"/>
                      <a:pt x="231796" y="103692"/>
                      <a:pt x="231901" y="231839"/>
                    </a:cubicBezTo>
                    <a:cubicBezTo>
                      <a:pt x="231901" y="231934"/>
                      <a:pt x="231901" y="232029"/>
                      <a:pt x="231901" y="232124"/>
                    </a:cubicBezTo>
                  </a:path>
                </a:pathLst>
              </a:custGeom>
              <a:noFill/>
              <a:ln w="9525"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2" name="Freeform 91">
                <a:extLst>
                  <a:ext uri="{FF2B5EF4-FFF2-40B4-BE49-F238E27FC236}">
                    <a16:creationId xmlns:a16="http://schemas.microsoft.com/office/drawing/2014/main" id="{685D96A9-5F2E-F448-91DC-EBD7C32A5E14}"/>
                  </a:ext>
                </a:extLst>
              </p:cNvPr>
              <p:cNvSpPr/>
              <p:nvPr/>
            </p:nvSpPr>
            <p:spPr>
              <a:xfrm>
                <a:off x="2692549" y="4119301"/>
                <a:ext cx="150098" cy="127920"/>
              </a:xfrm>
              <a:custGeom>
                <a:avLst/>
                <a:gdLst>
                  <a:gd name="connsiteX0" fmla="*/ 0 w 150098"/>
                  <a:gd name="connsiteY0" fmla="*/ 127921 h 127920"/>
                  <a:gd name="connsiteX1" fmla="*/ 150098 w 150098"/>
                  <a:gd name="connsiteY1" fmla="*/ 0 h 127920"/>
                </a:gdLst>
                <a:ahLst/>
                <a:cxnLst>
                  <a:cxn ang="0">
                    <a:pos x="connsiteX0" y="connsiteY0"/>
                  </a:cxn>
                  <a:cxn ang="0">
                    <a:pos x="connsiteX1" y="connsiteY1"/>
                  </a:cxn>
                </a:cxnLst>
                <a:rect l="l" t="t" r="r" b="b"/>
                <a:pathLst>
                  <a:path w="150098" h="127920">
                    <a:moveTo>
                      <a:pt x="0" y="127921"/>
                    </a:moveTo>
                    <a:lnTo>
                      <a:pt x="150098" y="0"/>
                    </a:lnTo>
                  </a:path>
                </a:pathLst>
              </a:custGeom>
              <a:ln w="6350"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3" name="Freeform 92">
                <a:extLst>
                  <a:ext uri="{FF2B5EF4-FFF2-40B4-BE49-F238E27FC236}">
                    <a16:creationId xmlns:a16="http://schemas.microsoft.com/office/drawing/2014/main" id="{E090E547-7CC4-5742-BFA9-DBEE25A144B1}"/>
                  </a:ext>
                </a:extLst>
              </p:cNvPr>
              <p:cNvSpPr/>
              <p:nvPr/>
            </p:nvSpPr>
            <p:spPr>
              <a:xfrm>
                <a:off x="2352212" y="4316468"/>
                <a:ext cx="179965" cy="30289"/>
              </a:xfrm>
              <a:custGeom>
                <a:avLst/>
                <a:gdLst>
                  <a:gd name="connsiteX0" fmla="*/ 0 w 179965"/>
                  <a:gd name="connsiteY0" fmla="*/ 30289 h 30289"/>
                  <a:gd name="connsiteX1" fmla="*/ 179966 w 179965"/>
                  <a:gd name="connsiteY1" fmla="*/ 0 h 30289"/>
                </a:gdLst>
                <a:ahLst/>
                <a:cxnLst>
                  <a:cxn ang="0">
                    <a:pos x="connsiteX0" y="connsiteY0"/>
                  </a:cxn>
                  <a:cxn ang="0">
                    <a:pos x="connsiteX1" y="connsiteY1"/>
                  </a:cxn>
                </a:cxnLst>
                <a:rect l="l" t="t" r="r" b="b"/>
                <a:pathLst>
                  <a:path w="179965" h="30289">
                    <a:moveTo>
                      <a:pt x="0" y="30289"/>
                    </a:moveTo>
                    <a:lnTo>
                      <a:pt x="179966" y="0"/>
                    </a:lnTo>
                  </a:path>
                </a:pathLst>
              </a:custGeom>
              <a:ln w="6350" cap="rnd">
                <a:solidFill>
                  <a:schemeClr val="bg1"/>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4" name="Freeform 93">
                <a:extLst>
                  <a:ext uri="{FF2B5EF4-FFF2-40B4-BE49-F238E27FC236}">
                    <a16:creationId xmlns:a16="http://schemas.microsoft.com/office/drawing/2014/main" id="{13A91399-31F0-754D-B8BA-616BB41BFFC5}"/>
                  </a:ext>
                </a:extLst>
              </p:cNvPr>
              <p:cNvSpPr/>
              <p:nvPr/>
            </p:nvSpPr>
            <p:spPr>
              <a:xfrm>
                <a:off x="2169773" y="4288941"/>
                <a:ext cx="171214" cy="171450"/>
              </a:xfrm>
              <a:custGeom>
                <a:avLst/>
                <a:gdLst>
                  <a:gd name="connsiteX0" fmla="*/ 171215 w 171214"/>
                  <a:gd name="connsiteY0" fmla="*/ 85725 h 171450"/>
                  <a:gd name="connsiteX1" fmla="*/ 85607 w 171214"/>
                  <a:gd name="connsiteY1" fmla="*/ 171450 h 171450"/>
                  <a:gd name="connsiteX2" fmla="*/ 0 w 171214"/>
                  <a:gd name="connsiteY2" fmla="*/ 85725 h 171450"/>
                  <a:gd name="connsiteX3" fmla="*/ 85607 w 171214"/>
                  <a:gd name="connsiteY3" fmla="*/ 0 h 171450"/>
                  <a:gd name="connsiteX4" fmla="*/ 171215 w 171214"/>
                  <a:gd name="connsiteY4" fmla="*/ 85725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14" h="171450">
                    <a:moveTo>
                      <a:pt x="171215" y="85725"/>
                    </a:moveTo>
                    <a:cubicBezTo>
                      <a:pt x="171215" y="133070"/>
                      <a:pt x="132887" y="171450"/>
                      <a:pt x="85607" y="171450"/>
                    </a:cubicBezTo>
                    <a:cubicBezTo>
                      <a:pt x="38328" y="171450"/>
                      <a:pt x="0" y="133070"/>
                      <a:pt x="0" y="85725"/>
                    </a:cubicBezTo>
                    <a:cubicBezTo>
                      <a:pt x="0" y="38380"/>
                      <a:pt x="38328" y="0"/>
                      <a:pt x="85607" y="0"/>
                    </a:cubicBezTo>
                    <a:cubicBezTo>
                      <a:pt x="132887" y="0"/>
                      <a:pt x="171215" y="38380"/>
                      <a:pt x="171215" y="85725"/>
                    </a:cubicBezTo>
                    <a:close/>
                  </a:path>
                </a:pathLst>
              </a:custGeom>
              <a:noFill/>
              <a:ln w="6350" cap="rnd">
                <a:solidFill>
                  <a:srgbClr val="FC01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5" name="Freeform 94">
                <a:extLst>
                  <a:ext uri="{FF2B5EF4-FFF2-40B4-BE49-F238E27FC236}">
                    <a16:creationId xmlns:a16="http://schemas.microsoft.com/office/drawing/2014/main" id="{58D5C543-D98E-194C-B9B3-EEA4A8E65A34}"/>
                  </a:ext>
                </a:extLst>
              </p:cNvPr>
              <p:cNvSpPr/>
              <p:nvPr/>
            </p:nvSpPr>
            <p:spPr>
              <a:xfrm>
                <a:off x="2532177" y="4203216"/>
                <a:ext cx="171214" cy="171450"/>
              </a:xfrm>
              <a:custGeom>
                <a:avLst/>
                <a:gdLst>
                  <a:gd name="connsiteX0" fmla="*/ 171215 w 171214"/>
                  <a:gd name="connsiteY0" fmla="*/ 85725 h 171450"/>
                  <a:gd name="connsiteX1" fmla="*/ 85607 w 171214"/>
                  <a:gd name="connsiteY1" fmla="*/ 171450 h 171450"/>
                  <a:gd name="connsiteX2" fmla="*/ 0 w 171214"/>
                  <a:gd name="connsiteY2" fmla="*/ 85725 h 171450"/>
                  <a:gd name="connsiteX3" fmla="*/ 85607 w 171214"/>
                  <a:gd name="connsiteY3" fmla="*/ 0 h 171450"/>
                  <a:gd name="connsiteX4" fmla="*/ 171215 w 171214"/>
                  <a:gd name="connsiteY4" fmla="*/ 85725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14" h="171450">
                    <a:moveTo>
                      <a:pt x="171215" y="85725"/>
                    </a:moveTo>
                    <a:cubicBezTo>
                      <a:pt x="171215" y="133070"/>
                      <a:pt x="132887" y="171450"/>
                      <a:pt x="85607" y="171450"/>
                    </a:cubicBezTo>
                    <a:cubicBezTo>
                      <a:pt x="38328" y="171450"/>
                      <a:pt x="0" y="133070"/>
                      <a:pt x="0" y="85725"/>
                    </a:cubicBezTo>
                    <a:cubicBezTo>
                      <a:pt x="0" y="38380"/>
                      <a:pt x="38328" y="0"/>
                      <a:pt x="85607" y="0"/>
                    </a:cubicBezTo>
                    <a:cubicBezTo>
                      <a:pt x="132887" y="0"/>
                      <a:pt x="171215" y="38380"/>
                      <a:pt x="171215" y="85725"/>
                    </a:cubicBezTo>
                    <a:close/>
                  </a:path>
                </a:pathLst>
              </a:custGeom>
              <a:noFill/>
              <a:ln w="6350" cap="rnd">
                <a:solidFill>
                  <a:srgbClr val="FC01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sp>
            <p:nvSpPr>
              <p:cNvPr id="96" name="Freeform 95">
                <a:extLst>
                  <a:ext uri="{FF2B5EF4-FFF2-40B4-BE49-F238E27FC236}">
                    <a16:creationId xmlns:a16="http://schemas.microsoft.com/office/drawing/2014/main" id="{41C68E36-61CF-9F40-947A-4E826276D053}"/>
                  </a:ext>
                </a:extLst>
              </p:cNvPr>
              <p:cNvSpPr/>
              <p:nvPr/>
            </p:nvSpPr>
            <p:spPr>
              <a:xfrm>
                <a:off x="2811638" y="3967568"/>
                <a:ext cx="171214" cy="171450"/>
              </a:xfrm>
              <a:custGeom>
                <a:avLst/>
                <a:gdLst>
                  <a:gd name="connsiteX0" fmla="*/ 171215 w 171214"/>
                  <a:gd name="connsiteY0" fmla="*/ 85725 h 171450"/>
                  <a:gd name="connsiteX1" fmla="*/ 85607 w 171214"/>
                  <a:gd name="connsiteY1" fmla="*/ 171450 h 171450"/>
                  <a:gd name="connsiteX2" fmla="*/ 0 w 171214"/>
                  <a:gd name="connsiteY2" fmla="*/ 85725 h 171450"/>
                  <a:gd name="connsiteX3" fmla="*/ 85607 w 171214"/>
                  <a:gd name="connsiteY3" fmla="*/ 0 h 171450"/>
                  <a:gd name="connsiteX4" fmla="*/ 171215 w 171214"/>
                  <a:gd name="connsiteY4" fmla="*/ 85725 h 171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1214" h="171450">
                    <a:moveTo>
                      <a:pt x="171215" y="85725"/>
                    </a:moveTo>
                    <a:cubicBezTo>
                      <a:pt x="171215" y="133070"/>
                      <a:pt x="132887" y="171450"/>
                      <a:pt x="85607" y="171450"/>
                    </a:cubicBezTo>
                    <a:cubicBezTo>
                      <a:pt x="38328" y="171450"/>
                      <a:pt x="0" y="133070"/>
                      <a:pt x="0" y="85725"/>
                    </a:cubicBezTo>
                    <a:cubicBezTo>
                      <a:pt x="0" y="38380"/>
                      <a:pt x="38328" y="0"/>
                      <a:pt x="85607" y="0"/>
                    </a:cubicBezTo>
                    <a:cubicBezTo>
                      <a:pt x="132887" y="0"/>
                      <a:pt x="171215" y="38380"/>
                      <a:pt x="171215" y="85725"/>
                    </a:cubicBezTo>
                    <a:close/>
                  </a:path>
                </a:pathLst>
              </a:custGeom>
              <a:noFill/>
              <a:ln w="6350" cap="rnd">
                <a:solidFill>
                  <a:srgbClr val="FC01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grpSp>
      </p:grpSp>
    </p:spTree>
    <p:extLst>
      <p:ext uri="{BB962C8B-B14F-4D97-AF65-F5344CB8AC3E}">
        <p14:creationId xmlns:p14="http://schemas.microsoft.com/office/powerpoint/2010/main" val="2849544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35" presetClass="path" presetSubtype="0" accel="50000" decel="50000" fill="hold" nodeType="withEffect">
                                  <p:stCondLst>
                                    <p:cond delay="0"/>
                                  </p:stCondLst>
                                  <p:childTnLst>
                                    <p:animMotion origin="layout" path="M 0.11909 8.64198E-7 L 4.16667E-6 8.64198E-7 " pathEditMode="relative" rAng="0" ptsTypes="AA">
                                      <p:cBhvr>
                                        <p:cTn id="9" dur="500" fill="hold"/>
                                        <p:tgtEl>
                                          <p:spTgt spid="3"/>
                                        </p:tgtEl>
                                        <p:attrNameLst>
                                          <p:attrName>ppt_x</p:attrName>
                                          <p:attrName>ppt_y</p:attrName>
                                        </p:attrNameLst>
                                      </p:cBhvr>
                                      <p:rCtr x="-5955" y="0"/>
                                    </p:animMotion>
                                  </p:childTnLst>
                                </p:cTn>
                              </p:par>
                              <p:par>
                                <p:cTn id="10" presetID="10" presetClass="entr" presetSubtype="0" fill="hold" nodeType="withEffect">
                                  <p:stCondLst>
                                    <p:cond delay="10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35" presetClass="path" presetSubtype="0" accel="50000" decel="50000" fill="hold" nodeType="withEffect">
                                  <p:stCondLst>
                                    <p:cond delay="100"/>
                                  </p:stCondLst>
                                  <p:childTnLst>
                                    <p:animMotion origin="layout" path="M 0.11909 3.7037E-6 L 2.77778E-6 3.7037E-6 " pathEditMode="relative" rAng="0" ptsTypes="AA">
                                      <p:cBhvr>
                                        <p:cTn id="14" dur="500" fill="hold"/>
                                        <p:tgtEl>
                                          <p:spTgt spid="4"/>
                                        </p:tgtEl>
                                        <p:attrNameLst>
                                          <p:attrName>ppt_x</p:attrName>
                                          <p:attrName>ppt_y</p:attrName>
                                        </p:attrNameLst>
                                      </p:cBhvr>
                                      <p:rCtr x="-5955" y="0"/>
                                    </p:animMotion>
                                  </p:childTnLst>
                                </p:cTn>
                              </p:par>
                              <p:par>
                                <p:cTn id="15" presetID="10" presetClass="entr" presetSubtype="0" fill="hold" nodeType="withEffect">
                                  <p:stCondLst>
                                    <p:cond delay="20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par>
                                <p:cTn id="18" presetID="35" presetClass="path" presetSubtype="0" accel="50000" decel="50000" fill="hold" nodeType="withEffect">
                                  <p:stCondLst>
                                    <p:cond delay="200"/>
                                  </p:stCondLst>
                                  <p:childTnLst>
                                    <p:animMotion origin="layout" path="M 0.11909 8.64198E-7 L 4.16667E-6 8.64198E-7 " pathEditMode="relative" rAng="0" ptsTypes="AA">
                                      <p:cBhvr>
                                        <p:cTn id="19" dur="500" fill="hold"/>
                                        <p:tgtEl>
                                          <p:spTgt spid="5"/>
                                        </p:tgtEl>
                                        <p:attrNameLst>
                                          <p:attrName>ppt_x</p:attrName>
                                          <p:attrName>ppt_y</p:attrName>
                                        </p:attrNameLst>
                                      </p:cBhvr>
                                      <p:rCtr x="-595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096"/>
        <p:cNvGrpSpPr/>
        <p:nvPr/>
      </p:nvGrpSpPr>
      <p:grpSpPr>
        <a:xfrm>
          <a:off x="0" y="0"/>
          <a:ext cx="0" cy="0"/>
          <a:chOff x="0" y="0"/>
          <a:chExt cx="0" cy="0"/>
        </a:xfrm>
      </p:grpSpPr>
      <p:sp>
        <p:nvSpPr>
          <p:cNvPr id="3097" name="Google Shape;3097;p345"/>
          <p:cNvSpPr txBox="1">
            <a:spLocks noGrp="1"/>
          </p:cNvSpPr>
          <p:nvPr>
            <p:ph type="title"/>
          </p:nvPr>
        </p:nvSpPr>
        <p:spPr>
          <a:xfrm>
            <a:off x="290556" y="330574"/>
            <a:ext cx="8590500" cy="757200"/>
          </a:xfrm>
          <a:prstGeom prst="rect">
            <a:avLst/>
          </a:prstGeom>
          <a:noFill/>
          <a:ln>
            <a:noFill/>
          </a:ln>
        </p:spPr>
        <p:txBody>
          <a:bodyPr spcFirstLastPara="1" wrap="square" lIns="91425" tIns="45700" rIns="91425" bIns="45700" anchor="t" anchorCtr="0">
            <a:spAutoFit/>
          </a:bodyPr>
          <a:lstStyle/>
          <a:p>
            <a:pPr marL="0" lvl="0" indent="0" algn="ctr" rtl="0">
              <a:lnSpc>
                <a:spcPct val="90000"/>
              </a:lnSpc>
              <a:spcBef>
                <a:spcPts val="0"/>
              </a:spcBef>
              <a:spcAft>
                <a:spcPts val="0"/>
              </a:spcAft>
              <a:buClr>
                <a:schemeClr val="lt1"/>
              </a:buClr>
              <a:buSzPts val="3200"/>
              <a:buFont typeface="Arial"/>
              <a:buNone/>
            </a:pPr>
            <a:r>
              <a:rPr lang="en" sz="2500" b="0">
                <a:latin typeface="Inter ExtraBold"/>
                <a:ea typeface="Inter ExtraBold"/>
                <a:cs typeface="Inter ExtraBold"/>
                <a:sym typeface="Inter ExtraBold"/>
              </a:rPr>
              <a:t>Seamless Onboarding and Deployment</a:t>
            </a:r>
            <a:br>
              <a:rPr lang="en" sz="2500" b="0">
                <a:latin typeface="Inter ExtraBold"/>
                <a:ea typeface="Inter ExtraBold"/>
                <a:cs typeface="Inter ExtraBold"/>
                <a:sym typeface="Inter ExtraBold"/>
              </a:rPr>
            </a:br>
            <a:r>
              <a:rPr lang="en" sz="2300" b="0">
                <a:solidFill>
                  <a:srgbClr val="0D8BDF"/>
                </a:solidFill>
                <a:latin typeface="Inter ExtraBold"/>
                <a:ea typeface="Inter ExtraBold"/>
                <a:cs typeface="Inter ExtraBold"/>
                <a:sym typeface="Inter ExtraBold"/>
              </a:rPr>
              <a:t>True Scalability: from SMB to Fortune 100</a:t>
            </a:r>
            <a:endParaRPr sz="2300" b="0">
              <a:latin typeface="Inter ExtraBold"/>
              <a:ea typeface="Inter ExtraBold"/>
              <a:cs typeface="Inter ExtraBold"/>
              <a:sym typeface="Inter ExtraBold"/>
            </a:endParaRPr>
          </a:p>
        </p:txBody>
      </p:sp>
      <p:sp>
        <p:nvSpPr>
          <p:cNvPr id="3098" name="Google Shape;3098;p345"/>
          <p:cNvSpPr txBox="1"/>
          <p:nvPr/>
        </p:nvSpPr>
        <p:spPr>
          <a:xfrm>
            <a:off x="2616176" y="4864533"/>
            <a:ext cx="3911648" cy="184666"/>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7F7F7F"/>
              </a:buClr>
              <a:buSzPts val="600"/>
              <a:buFont typeface="Questrial"/>
              <a:buNone/>
              <a:tabLst/>
              <a:defRPr/>
            </a:pPr>
            <a:r>
              <a:rPr kumimoji="0" lang="en" sz="600" b="0" i="0" u="none" strike="noStrike" kern="0" cap="none" spc="0" normalizeH="0" baseline="0" noProof="0">
                <a:ln>
                  <a:noFill/>
                </a:ln>
                <a:solidFill>
                  <a:srgbClr val="7F7F7F"/>
                </a:solidFill>
                <a:effectLst/>
                <a:uLnTx/>
                <a:uFillTx/>
                <a:latin typeface="Questrial"/>
                <a:ea typeface="Questrial"/>
                <a:cs typeface="Questrial"/>
                <a:sym typeface="Questrial"/>
              </a:rPr>
              <a:t>*Full onboarding time will vary based on customer agent deployment and input on Security Postures.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9" name="Google Shape;3099;p345"/>
          <p:cNvSpPr/>
          <p:nvPr/>
        </p:nvSpPr>
        <p:spPr>
          <a:xfrm>
            <a:off x="4108733" y="3794091"/>
            <a:ext cx="2718522" cy="377345"/>
          </a:xfrm>
          <a:prstGeom prst="rect">
            <a:avLst/>
          </a:prstGeom>
          <a:no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95000"/>
              </a:lnSpc>
              <a:spcBef>
                <a:spcPts val="0"/>
              </a:spcBef>
              <a:spcAft>
                <a:spcPts val="0"/>
              </a:spcAft>
              <a:buClr>
                <a:srgbClr val="000000"/>
              </a:buClr>
              <a:buSzTx/>
              <a:buFont typeface="Arial"/>
              <a:buNone/>
              <a:tabLst/>
              <a:defRPr/>
            </a:pPr>
            <a:r>
              <a:rPr kumimoji="0" lang="en" sz="2800" b="1" i="0" u="none" strike="noStrike" kern="0" cap="none" spc="0" normalizeH="0" baseline="0" noProof="0">
                <a:ln>
                  <a:noFill/>
                </a:ln>
                <a:solidFill>
                  <a:srgbClr val="FFFFFF"/>
                </a:solidFill>
                <a:effectLst/>
                <a:uLnTx/>
                <a:uFillTx/>
                <a:latin typeface="Arial"/>
                <a:ea typeface="Arial"/>
                <a:cs typeface="Arial"/>
                <a:sym typeface="Arial"/>
              </a:rPr>
              <a:t>Protected in </a:t>
            </a:r>
            <a:r>
              <a:rPr kumimoji="0" lang="en" sz="2800" b="1" i="0" u="none" strike="noStrike" kern="0" cap="none" spc="0" normalizeH="0" baseline="0" noProof="0">
                <a:ln>
                  <a:noFill/>
                </a:ln>
                <a:solidFill>
                  <a:srgbClr val="FC0100"/>
                </a:solidFill>
                <a:effectLst/>
                <a:uLnTx/>
                <a:uFillTx/>
                <a:latin typeface="Arial"/>
                <a:ea typeface="Arial"/>
                <a:cs typeface="Arial"/>
                <a:sym typeface="Arial"/>
              </a:rPr>
              <a:t>One Week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cxnSp>
        <p:nvCxnSpPr>
          <p:cNvPr id="3100" name="Google Shape;3100;p345"/>
          <p:cNvCxnSpPr/>
          <p:nvPr/>
        </p:nvCxnSpPr>
        <p:spPr>
          <a:xfrm flipH="1">
            <a:off x="-12859" y="2110544"/>
            <a:ext cx="9156859" cy="32969"/>
          </a:xfrm>
          <a:prstGeom prst="straightConnector1">
            <a:avLst/>
          </a:prstGeom>
          <a:noFill/>
          <a:ln w="50800" cap="flat" cmpd="sng">
            <a:solidFill>
              <a:srgbClr val="FC0100"/>
            </a:solidFill>
            <a:prstDash val="solid"/>
            <a:round/>
            <a:headEnd type="none" w="sm" len="sm"/>
            <a:tailEnd type="none" w="sm" len="sm"/>
          </a:ln>
        </p:spPr>
      </p:cxnSp>
      <p:sp>
        <p:nvSpPr>
          <p:cNvPr id="3101" name="Google Shape;3101;p345"/>
          <p:cNvSpPr txBox="1"/>
          <p:nvPr/>
        </p:nvSpPr>
        <p:spPr>
          <a:xfrm>
            <a:off x="1044207" y="2737525"/>
            <a:ext cx="1455106" cy="430887"/>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Contract executed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2" name="Google Shape;3102;p345"/>
          <p:cNvSpPr txBox="1"/>
          <p:nvPr/>
        </p:nvSpPr>
        <p:spPr>
          <a:xfrm>
            <a:off x="2778342" y="2737525"/>
            <a:ext cx="1487823" cy="430887"/>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Onboarding </a:t>
            </a:r>
            <a:br>
              <a:rPr kumimoji="0" lang="en" sz="1400" b="1" i="0" u="none" strike="noStrike" kern="0" cap="none" spc="0" normalizeH="0" baseline="0" noProof="0">
                <a:ln>
                  <a:noFill/>
                </a:ln>
                <a:solidFill>
                  <a:srgbClr val="FFFFFF"/>
                </a:solidFill>
                <a:effectLst/>
                <a:uLnTx/>
                <a:uFillTx/>
                <a:latin typeface="Arial"/>
                <a:ea typeface="Arial"/>
                <a:cs typeface="Arial"/>
                <a:sym typeface="Arial"/>
              </a:rPr>
            </a:br>
            <a:r>
              <a:rPr kumimoji="0" lang="en" sz="1400" b="1" i="0" u="none" strike="noStrike" kern="0" cap="none" spc="0" normalizeH="0" baseline="0" noProof="0">
                <a:ln>
                  <a:noFill/>
                </a:ln>
                <a:solidFill>
                  <a:srgbClr val="FFFFFF"/>
                </a:solidFill>
                <a:effectLst/>
                <a:uLnTx/>
                <a:uFillTx/>
                <a:latin typeface="Arial"/>
                <a:ea typeface="Arial"/>
                <a:cs typeface="Arial"/>
                <a:sym typeface="Arial"/>
              </a:rPr>
              <a:t>call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3" name="Google Shape;3103;p345"/>
          <p:cNvSpPr txBox="1"/>
          <p:nvPr/>
        </p:nvSpPr>
        <p:spPr>
          <a:xfrm>
            <a:off x="4576343" y="2737525"/>
            <a:ext cx="1528622" cy="430887"/>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Sensors mapped and deployed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4" name="Google Shape;3104;p345"/>
          <p:cNvSpPr txBox="1"/>
          <p:nvPr/>
        </p:nvSpPr>
        <p:spPr>
          <a:xfrm>
            <a:off x="6416735" y="2737525"/>
            <a:ext cx="1891284" cy="430887"/>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Protection fully operational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105" name="Google Shape;3105;p345"/>
          <p:cNvGrpSpPr/>
          <p:nvPr/>
        </p:nvGrpSpPr>
        <p:grpSpPr>
          <a:xfrm>
            <a:off x="1419575" y="1876469"/>
            <a:ext cx="708850" cy="708848"/>
            <a:chOff x="973702" y="1812288"/>
            <a:chExt cx="708850" cy="708848"/>
          </a:xfrm>
        </p:grpSpPr>
        <p:sp>
          <p:nvSpPr>
            <p:cNvPr id="3106" name="Google Shape;3106;p345"/>
            <p:cNvSpPr/>
            <p:nvPr/>
          </p:nvSpPr>
          <p:spPr>
            <a:xfrm>
              <a:off x="973702" y="1812288"/>
              <a:ext cx="708850" cy="708848"/>
            </a:xfrm>
            <a:prstGeom prst="ellipse">
              <a:avLst/>
            </a:prstGeom>
            <a:solidFill>
              <a:schemeClr val="dk2"/>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107" name="Google Shape;3107;p345"/>
            <p:cNvGrpSpPr/>
            <p:nvPr/>
          </p:nvGrpSpPr>
          <p:grpSpPr>
            <a:xfrm>
              <a:off x="1103812" y="2053373"/>
              <a:ext cx="448630" cy="150356"/>
              <a:chOff x="5346096" y="4270787"/>
              <a:chExt cx="1022559" cy="342705"/>
            </a:xfrm>
          </p:grpSpPr>
          <p:sp>
            <p:nvSpPr>
              <p:cNvPr id="3108" name="Google Shape;3108;p345"/>
              <p:cNvSpPr/>
              <p:nvPr/>
            </p:nvSpPr>
            <p:spPr>
              <a:xfrm>
                <a:off x="5346096" y="4270996"/>
                <a:ext cx="285851" cy="342496"/>
              </a:xfrm>
              <a:custGeom>
                <a:avLst/>
                <a:gdLst/>
                <a:ahLst/>
                <a:cxnLst/>
                <a:rect l="l" t="t" r="r" b="b"/>
                <a:pathLst>
                  <a:path w="285851" h="342496" extrusionOk="0">
                    <a:moveTo>
                      <a:pt x="129893" y="342191"/>
                    </a:moveTo>
                    <a:cubicBezTo>
                      <a:pt x="128350" y="342598"/>
                      <a:pt x="126716" y="342598"/>
                      <a:pt x="125173" y="342191"/>
                    </a:cubicBezTo>
                    <a:lnTo>
                      <a:pt x="7183" y="286348"/>
                    </a:lnTo>
                    <a:cubicBezTo>
                      <a:pt x="1763" y="284759"/>
                      <a:pt x="-1236" y="279415"/>
                      <a:pt x="486" y="274411"/>
                    </a:cubicBezTo>
                    <a:cubicBezTo>
                      <a:pt x="667" y="273884"/>
                      <a:pt x="898" y="273373"/>
                      <a:pt x="1176" y="272882"/>
                    </a:cubicBezTo>
                    <a:lnTo>
                      <a:pt x="145768" y="6340"/>
                    </a:lnTo>
                    <a:cubicBezTo>
                      <a:pt x="148138" y="1090"/>
                      <a:pt x="154669" y="-1393"/>
                      <a:pt x="160356" y="795"/>
                    </a:cubicBezTo>
                    <a:lnTo>
                      <a:pt x="279633" y="56638"/>
                    </a:lnTo>
                    <a:cubicBezTo>
                      <a:pt x="282215" y="57732"/>
                      <a:pt x="284220" y="59726"/>
                      <a:pt x="285211" y="62183"/>
                    </a:cubicBezTo>
                    <a:cubicBezTo>
                      <a:pt x="286065" y="64629"/>
                      <a:pt x="286065" y="67261"/>
                      <a:pt x="285211" y="69708"/>
                    </a:cubicBezTo>
                    <a:lnTo>
                      <a:pt x="141048" y="336646"/>
                    </a:lnTo>
                    <a:cubicBezTo>
                      <a:pt x="139734" y="338940"/>
                      <a:pt x="137616" y="340754"/>
                      <a:pt x="135042" y="341795"/>
                    </a:cubicBezTo>
                    <a:close/>
                    <a:moveTo>
                      <a:pt x="26061" y="272882"/>
                    </a:moveTo>
                    <a:lnTo>
                      <a:pt x="126460" y="317636"/>
                    </a:lnTo>
                    <a:lnTo>
                      <a:pt x="260755" y="70104"/>
                    </a:lnTo>
                    <a:lnTo>
                      <a:pt x="160356" y="23766"/>
                    </a:lnTo>
                    <a:close/>
                  </a:path>
                </a:pathLst>
              </a:custGeom>
              <a:solidFill>
                <a:srgbClr val="FC01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dirty="0">
                  <a:ln>
                    <a:noFill/>
                  </a:ln>
                  <a:solidFill>
                    <a:srgbClr val="FFFFFF"/>
                  </a:solidFill>
                  <a:effectLst/>
                  <a:uLnTx/>
                  <a:uFillTx/>
                  <a:latin typeface="Arial"/>
                  <a:ea typeface="Arial"/>
                  <a:cs typeface="Arial"/>
                  <a:sym typeface="Arial"/>
                </a:endParaRPr>
              </a:p>
            </p:txBody>
          </p:sp>
          <p:sp>
            <p:nvSpPr>
              <p:cNvPr id="3109" name="Google Shape;3109;p345"/>
              <p:cNvSpPr/>
              <p:nvPr/>
            </p:nvSpPr>
            <p:spPr>
              <a:xfrm>
                <a:off x="6084444" y="4270787"/>
                <a:ext cx="284211" cy="342402"/>
              </a:xfrm>
              <a:custGeom>
                <a:avLst/>
                <a:gdLst/>
                <a:ahLst/>
                <a:cxnLst/>
                <a:rect l="l" t="t" r="r" b="b"/>
                <a:pathLst>
                  <a:path w="284211" h="342402" extrusionOk="0">
                    <a:moveTo>
                      <a:pt x="153977" y="342400"/>
                    </a:moveTo>
                    <a:lnTo>
                      <a:pt x="150545" y="342400"/>
                    </a:lnTo>
                    <a:cubicBezTo>
                      <a:pt x="147971" y="341359"/>
                      <a:pt x="145851" y="339544"/>
                      <a:pt x="144538" y="337251"/>
                    </a:cubicBezTo>
                    <a:lnTo>
                      <a:pt x="805" y="69917"/>
                    </a:lnTo>
                    <a:cubicBezTo>
                      <a:pt x="-268" y="67506"/>
                      <a:pt x="-268" y="64802"/>
                      <a:pt x="805" y="62392"/>
                    </a:cubicBezTo>
                    <a:cubicBezTo>
                      <a:pt x="1796" y="59934"/>
                      <a:pt x="3799" y="57941"/>
                      <a:pt x="6382" y="56847"/>
                    </a:cubicBezTo>
                    <a:lnTo>
                      <a:pt x="125231" y="1004"/>
                    </a:lnTo>
                    <a:cubicBezTo>
                      <a:pt x="130577" y="-1348"/>
                      <a:pt x="136978" y="565"/>
                      <a:pt x="139819" y="5360"/>
                    </a:cubicBezTo>
                    <a:lnTo>
                      <a:pt x="283123" y="271903"/>
                    </a:lnTo>
                    <a:cubicBezTo>
                      <a:pt x="285672" y="276836"/>
                      <a:pt x="283599" y="282747"/>
                      <a:pt x="278404" y="285369"/>
                    </a:cubicBezTo>
                    <a:lnTo>
                      <a:pt x="158697" y="341212"/>
                    </a:lnTo>
                    <a:cubicBezTo>
                      <a:pt x="157281" y="342022"/>
                      <a:pt x="155642" y="342435"/>
                      <a:pt x="153977" y="342400"/>
                    </a:cubicBezTo>
                    <a:close/>
                    <a:moveTo>
                      <a:pt x="25261" y="70313"/>
                    </a:moveTo>
                    <a:lnTo>
                      <a:pt x="159126" y="317845"/>
                    </a:lnTo>
                    <a:lnTo>
                      <a:pt x="259096" y="271903"/>
                    </a:lnTo>
                    <a:lnTo>
                      <a:pt x="125231" y="23975"/>
                    </a:lnTo>
                    <a:close/>
                  </a:path>
                </a:pathLst>
              </a:custGeom>
              <a:solidFill>
                <a:srgbClr val="FC0100"/>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grpSp>
      </p:grpSp>
      <p:grpSp>
        <p:nvGrpSpPr>
          <p:cNvPr id="3110" name="Google Shape;3110;p345"/>
          <p:cNvGrpSpPr/>
          <p:nvPr/>
        </p:nvGrpSpPr>
        <p:grpSpPr>
          <a:xfrm>
            <a:off x="3167829" y="1876469"/>
            <a:ext cx="708850" cy="708848"/>
            <a:chOff x="3149842" y="1812288"/>
            <a:chExt cx="708850" cy="708848"/>
          </a:xfrm>
        </p:grpSpPr>
        <p:sp>
          <p:nvSpPr>
            <p:cNvPr id="3111" name="Google Shape;3111;p345"/>
            <p:cNvSpPr/>
            <p:nvPr/>
          </p:nvSpPr>
          <p:spPr>
            <a:xfrm>
              <a:off x="3149842" y="1812288"/>
              <a:ext cx="708850" cy="708848"/>
            </a:xfrm>
            <a:prstGeom prst="ellipse">
              <a:avLst/>
            </a:prstGeom>
            <a:solidFill>
              <a:schemeClr val="dk2"/>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pic>
          <p:nvPicPr>
            <p:cNvPr id="3112" name="Google Shape;3112;p345"/>
            <p:cNvPicPr preferRelativeResize="0"/>
            <p:nvPr/>
          </p:nvPicPr>
          <p:blipFill rotWithShape="1">
            <a:blip r:embed="rId3">
              <a:alphaModFix/>
            </a:blip>
            <a:srcRect/>
            <a:stretch/>
          </p:blipFill>
          <p:spPr>
            <a:xfrm>
              <a:off x="3315548" y="2093323"/>
              <a:ext cx="244097" cy="244097"/>
            </a:xfrm>
            <a:prstGeom prst="rect">
              <a:avLst/>
            </a:prstGeom>
            <a:noFill/>
            <a:ln>
              <a:noFill/>
            </a:ln>
          </p:spPr>
        </p:pic>
        <p:pic>
          <p:nvPicPr>
            <p:cNvPr id="3113" name="Google Shape;3113;p345"/>
            <p:cNvPicPr preferRelativeResize="0"/>
            <p:nvPr/>
          </p:nvPicPr>
          <p:blipFill rotWithShape="1">
            <a:blip r:embed="rId4">
              <a:alphaModFix/>
            </a:blip>
            <a:srcRect/>
            <a:stretch/>
          </p:blipFill>
          <p:spPr>
            <a:xfrm>
              <a:off x="3452599" y="1958277"/>
              <a:ext cx="244097" cy="244097"/>
            </a:xfrm>
            <a:prstGeom prst="rect">
              <a:avLst/>
            </a:prstGeom>
            <a:noFill/>
            <a:ln>
              <a:noFill/>
            </a:ln>
          </p:spPr>
        </p:pic>
      </p:grpSp>
      <p:grpSp>
        <p:nvGrpSpPr>
          <p:cNvPr id="3114" name="Google Shape;3114;p345"/>
          <p:cNvGrpSpPr/>
          <p:nvPr/>
        </p:nvGrpSpPr>
        <p:grpSpPr>
          <a:xfrm>
            <a:off x="4967939" y="1876469"/>
            <a:ext cx="708850" cy="708848"/>
            <a:chOff x="5325982" y="1812288"/>
            <a:chExt cx="708850" cy="708848"/>
          </a:xfrm>
        </p:grpSpPr>
        <p:sp>
          <p:nvSpPr>
            <p:cNvPr id="3115" name="Google Shape;3115;p345"/>
            <p:cNvSpPr/>
            <p:nvPr/>
          </p:nvSpPr>
          <p:spPr>
            <a:xfrm>
              <a:off x="5325982" y="1812288"/>
              <a:ext cx="708850" cy="708848"/>
            </a:xfrm>
            <a:prstGeom prst="ellipse">
              <a:avLst/>
            </a:prstGeom>
            <a:solidFill>
              <a:schemeClr val="dk2"/>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116" name="Google Shape;3116;p345"/>
            <p:cNvGrpSpPr/>
            <p:nvPr/>
          </p:nvGrpSpPr>
          <p:grpSpPr>
            <a:xfrm>
              <a:off x="5545304" y="2027072"/>
              <a:ext cx="270206" cy="279281"/>
              <a:chOff x="911438" y="3762390"/>
              <a:chExt cx="1194047" cy="1234153"/>
            </a:xfrm>
          </p:grpSpPr>
          <p:sp>
            <p:nvSpPr>
              <p:cNvPr id="3117" name="Google Shape;3117;p345"/>
              <p:cNvSpPr/>
              <p:nvPr/>
            </p:nvSpPr>
            <p:spPr>
              <a:xfrm>
                <a:off x="911438" y="3762390"/>
                <a:ext cx="1194047" cy="839561"/>
              </a:xfrm>
              <a:custGeom>
                <a:avLst/>
                <a:gdLst/>
                <a:ahLst/>
                <a:cxnLst/>
                <a:rect l="l" t="t" r="r" b="b"/>
                <a:pathLst>
                  <a:path w="1194047" h="839561" extrusionOk="0">
                    <a:moveTo>
                      <a:pt x="0" y="0"/>
                    </a:moveTo>
                    <a:lnTo>
                      <a:pt x="1194048" y="0"/>
                    </a:lnTo>
                    <a:lnTo>
                      <a:pt x="1194048" y="839562"/>
                    </a:lnTo>
                    <a:lnTo>
                      <a:pt x="0" y="839562"/>
                    </a:ln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18" name="Google Shape;3118;p345"/>
              <p:cNvSpPr/>
              <p:nvPr/>
            </p:nvSpPr>
            <p:spPr>
              <a:xfrm>
                <a:off x="1021759" y="3867460"/>
                <a:ext cx="973406" cy="629450"/>
              </a:xfrm>
              <a:custGeom>
                <a:avLst/>
                <a:gdLst/>
                <a:ahLst/>
                <a:cxnLst/>
                <a:rect l="l" t="t" r="r" b="b"/>
                <a:pathLst>
                  <a:path w="973406" h="629450" extrusionOk="0">
                    <a:moveTo>
                      <a:pt x="0" y="0"/>
                    </a:moveTo>
                    <a:lnTo>
                      <a:pt x="973407" y="0"/>
                    </a:lnTo>
                    <a:lnTo>
                      <a:pt x="973407" y="629451"/>
                    </a:lnTo>
                    <a:lnTo>
                      <a:pt x="0" y="629451"/>
                    </a:lnTo>
                    <a:close/>
                  </a:path>
                </a:pathLst>
              </a:custGeom>
              <a:noFill/>
              <a:ln w="9525" cap="rnd" cmpd="sng">
                <a:solidFill>
                  <a:srgbClr val="FC0100"/>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19" name="Google Shape;3119;p345"/>
              <p:cNvSpPr/>
              <p:nvPr/>
            </p:nvSpPr>
            <p:spPr>
              <a:xfrm>
                <a:off x="1423764" y="4601952"/>
                <a:ext cx="165524" cy="208055"/>
              </a:xfrm>
              <a:custGeom>
                <a:avLst/>
                <a:gdLst/>
                <a:ahLst/>
                <a:cxnLst/>
                <a:rect l="l" t="t" r="r" b="b"/>
                <a:pathLst>
                  <a:path w="165524" h="208055" extrusionOk="0">
                    <a:moveTo>
                      <a:pt x="165525" y="0"/>
                    </a:moveTo>
                    <a:lnTo>
                      <a:pt x="165525" y="172827"/>
                    </a:lnTo>
                    <a:cubicBezTo>
                      <a:pt x="165525" y="192282"/>
                      <a:pt x="149764" y="208056"/>
                      <a:pt x="130325" y="208056"/>
                    </a:cubicBezTo>
                    <a:lnTo>
                      <a:pt x="35199" y="208056"/>
                    </a:lnTo>
                    <a:cubicBezTo>
                      <a:pt x="15760" y="208056"/>
                      <a:pt x="0" y="192282"/>
                      <a:pt x="0" y="172827"/>
                    </a:cubicBezTo>
                    <a:lnTo>
                      <a:pt x="0" y="11068"/>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0" name="Google Shape;3120;p345"/>
              <p:cNvSpPr/>
              <p:nvPr/>
            </p:nvSpPr>
            <p:spPr>
              <a:xfrm>
                <a:off x="1180302" y="4891885"/>
                <a:ext cx="671602" cy="2935"/>
              </a:xfrm>
              <a:custGeom>
                <a:avLst/>
                <a:gdLst/>
                <a:ahLst/>
                <a:cxnLst/>
                <a:rect l="l" t="t" r="r" b="b"/>
                <a:pathLst>
                  <a:path w="671602" h="2935" extrusionOk="0">
                    <a:moveTo>
                      <a:pt x="0" y="0"/>
                    </a:moveTo>
                    <a:lnTo>
                      <a:pt x="671602"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1" name="Google Shape;3121;p345"/>
              <p:cNvSpPr/>
              <p:nvPr/>
            </p:nvSpPr>
            <p:spPr>
              <a:xfrm>
                <a:off x="1180302" y="4747241"/>
                <a:ext cx="66555" cy="144643"/>
              </a:xfrm>
              <a:custGeom>
                <a:avLst/>
                <a:gdLst/>
                <a:ahLst/>
                <a:cxnLst/>
                <a:rect l="l" t="t" r="r" b="b"/>
                <a:pathLst>
                  <a:path w="66555" h="144643" extrusionOk="0">
                    <a:moveTo>
                      <a:pt x="66556" y="0"/>
                    </a:moveTo>
                    <a:lnTo>
                      <a:pt x="0" y="144644"/>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2" name="Google Shape;3122;p345"/>
              <p:cNvSpPr/>
              <p:nvPr/>
            </p:nvSpPr>
            <p:spPr>
              <a:xfrm>
                <a:off x="1785642" y="4748327"/>
                <a:ext cx="66057" cy="143557"/>
              </a:xfrm>
              <a:custGeom>
                <a:avLst/>
                <a:gdLst/>
                <a:ahLst/>
                <a:cxnLst/>
                <a:rect l="l" t="t" r="r" b="b"/>
                <a:pathLst>
                  <a:path w="66057" h="143557" extrusionOk="0">
                    <a:moveTo>
                      <a:pt x="0" y="0"/>
                    </a:moveTo>
                    <a:lnTo>
                      <a:pt x="66057" y="143557"/>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3" name="Google Shape;3123;p345"/>
              <p:cNvSpPr/>
              <p:nvPr/>
            </p:nvSpPr>
            <p:spPr>
              <a:xfrm>
                <a:off x="1175286" y="4891885"/>
                <a:ext cx="681751" cy="104658"/>
              </a:xfrm>
              <a:custGeom>
                <a:avLst/>
                <a:gdLst/>
                <a:ahLst/>
                <a:cxnLst/>
                <a:rect l="l" t="t" r="r" b="b"/>
                <a:pathLst>
                  <a:path w="681751" h="104658" extrusionOk="0">
                    <a:moveTo>
                      <a:pt x="670370" y="0"/>
                    </a:moveTo>
                    <a:cubicBezTo>
                      <a:pt x="676656" y="0"/>
                      <a:pt x="681751" y="0"/>
                      <a:pt x="681751" y="0"/>
                    </a:cubicBezTo>
                    <a:lnTo>
                      <a:pt x="681751" y="104659"/>
                    </a:lnTo>
                    <a:cubicBezTo>
                      <a:pt x="681751" y="104659"/>
                      <a:pt x="676656" y="104659"/>
                      <a:pt x="670370" y="104659"/>
                    </a:cubicBezTo>
                    <a:lnTo>
                      <a:pt x="11381" y="104659"/>
                    </a:lnTo>
                    <a:cubicBezTo>
                      <a:pt x="5095" y="104659"/>
                      <a:pt x="0" y="104659"/>
                      <a:pt x="0" y="104659"/>
                    </a:cubicBezTo>
                    <a:lnTo>
                      <a:pt x="0" y="0"/>
                    </a:lnTo>
                    <a:cubicBezTo>
                      <a:pt x="0" y="0"/>
                      <a:pt x="5095" y="0"/>
                      <a:pt x="11381"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4" name="Google Shape;3124;p345"/>
              <p:cNvSpPr/>
              <p:nvPr/>
            </p:nvSpPr>
            <p:spPr>
              <a:xfrm>
                <a:off x="1589289" y="4747241"/>
                <a:ext cx="195913" cy="2935"/>
              </a:xfrm>
              <a:custGeom>
                <a:avLst/>
                <a:gdLst/>
                <a:ahLst/>
                <a:cxnLst/>
                <a:rect l="l" t="t" r="r" b="b"/>
                <a:pathLst>
                  <a:path w="195913" h="2935" extrusionOk="0">
                    <a:moveTo>
                      <a:pt x="0" y="0"/>
                    </a:moveTo>
                    <a:lnTo>
                      <a:pt x="19591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3125" name="Google Shape;3125;p345"/>
              <p:cNvSpPr/>
              <p:nvPr/>
            </p:nvSpPr>
            <p:spPr>
              <a:xfrm>
                <a:off x="1246858" y="4747241"/>
                <a:ext cx="176993" cy="2935"/>
              </a:xfrm>
              <a:custGeom>
                <a:avLst/>
                <a:gdLst/>
                <a:ahLst/>
                <a:cxnLst/>
                <a:rect l="l" t="t" r="r" b="b"/>
                <a:pathLst>
                  <a:path w="176993" h="2935" extrusionOk="0">
                    <a:moveTo>
                      <a:pt x="0" y="0"/>
                    </a:moveTo>
                    <a:lnTo>
                      <a:pt x="17699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grpSp>
      </p:grpSp>
      <p:grpSp>
        <p:nvGrpSpPr>
          <p:cNvPr id="3126" name="Google Shape;3126;p345"/>
          <p:cNvGrpSpPr/>
          <p:nvPr/>
        </p:nvGrpSpPr>
        <p:grpSpPr>
          <a:xfrm>
            <a:off x="6984463" y="1876469"/>
            <a:ext cx="708850" cy="708848"/>
            <a:chOff x="7502121" y="1812288"/>
            <a:chExt cx="708850" cy="708848"/>
          </a:xfrm>
        </p:grpSpPr>
        <p:sp>
          <p:nvSpPr>
            <p:cNvPr id="3127" name="Google Shape;3127;p345"/>
            <p:cNvSpPr/>
            <p:nvPr/>
          </p:nvSpPr>
          <p:spPr>
            <a:xfrm>
              <a:off x="7502121" y="1812288"/>
              <a:ext cx="708850" cy="708848"/>
            </a:xfrm>
            <a:prstGeom prst="ellipse">
              <a:avLst/>
            </a:prstGeom>
            <a:solidFill>
              <a:schemeClr val="dk2"/>
            </a:solidFill>
            <a:ln w="25400" cap="flat" cmpd="sng">
              <a:solidFill>
                <a:srgbClr val="D8D8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3128" name="Google Shape;3128;p345"/>
            <p:cNvGrpSpPr/>
            <p:nvPr/>
          </p:nvGrpSpPr>
          <p:grpSpPr>
            <a:xfrm>
              <a:off x="7732394" y="1979577"/>
              <a:ext cx="248304" cy="326776"/>
              <a:chOff x="7983596" y="1168509"/>
              <a:chExt cx="318488" cy="419140"/>
            </a:xfrm>
          </p:grpSpPr>
          <p:pic>
            <p:nvPicPr>
              <p:cNvPr id="3129" name="Google Shape;3129;p345"/>
              <p:cNvPicPr preferRelativeResize="0"/>
              <p:nvPr/>
            </p:nvPicPr>
            <p:blipFill rotWithShape="1">
              <a:blip r:embed="rId5">
                <a:alphaModFix/>
              </a:blip>
              <a:srcRect/>
              <a:stretch/>
            </p:blipFill>
            <p:spPr>
              <a:xfrm>
                <a:off x="7983596" y="1168509"/>
                <a:ext cx="318488" cy="419140"/>
              </a:xfrm>
              <a:prstGeom prst="rect">
                <a:avLst/>
              </a:prstGeom>
              <a:noFill/>
              <a:ln>
                <a:noFill/>
              </a:ln>
            </p:spPr>
          </p:pic>
          <p:pic>
            <p:nvPicPr>
              <p:cNvPr id="3130" name="Google Shape;3130;p345"/>
              <p:cNvPicPr preferRelativeResize="0"/>
              <p:nvPr/>
            </p:nvPicPr>
            <p:blipFill rotWithShape="1">
              <a:blip r:embed="rId6">
                <a:alphaModFix/>
              </a:blip>
              <a:srcRect/>
              <a:stretch/>
            </p:blipFill>
            <p:spPr>
              <a:xfrm>
                <a:off x="8112712" y="1396961"/>
                <a:ext cx="60256" cy="86660"/>
              </a:xfrm>
              <a:prstGeom prst="rect">
                <a:avLst/>
              </a:prstGeom>
              <a:noFill/>
              <a:ln>
                <a:noFill/>
              </a:ln>
            </p:spPr>
          </p:pic>
        </p:grpSp>
      </p:grpSp>
      <p:sp>
        <p:nvSpPr>
          <p:cNvPr id="3131" name="Google Shape;3131;p345"/>
          <p:cNvSpPr/>
          <p:nvPr/>
        </p:nvSpPr>
        <p:spPr>
          <a:xfrm>
            <a:off x="2967752" y="1864014"/>
            <a:ext cx="313648" cy="313648"/>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2" name="Google Shape;3132;p345"/>
          <p:cNvSpPr/>
          <p:nvPr/>
        </p:nvSpPr>
        <p:spPr>
          <a:xfrm>
            <a:off x="4829397" y="1864014"/>
            <a:ext cx="313648" cy="313648"/>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3" name="Google Shape;3133;p345"/>
          <p:cNvSpPr/>
          <p:nvPr/>
        </p:nvSpPr>
        <p:spPr>
          <a:xfrm>
            <a:off x="6846519" y="1864014"/>
            <a:ext cx="313648" cy="313648"/>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4</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4" name="Google Shape;3134;p345"/>
          <p:cNvSpPr/>
          <p:nvPr/>
        </p:nvSpPr>
        <p:spPr>
          <a:xfrm>
            <a:off x="1211015" y="1930120"/>
            <a:ext cx="313648" cy="313648"/>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400"/>
              <a:buFont typeface="Arial"/>
              <a:buNone/>
              <a:tabLst/>
              <a:defRPr/>
            </a:pPr>
            <a:r>
              <a:rPr kumimoji="0" lang="en" sz="1400" b="1" i="0" u="none" strike="noStrike" kern="0" cap="none" spc="0" normalizeH="0" baseline="0" noProof="0">
                <a:ln>
                  <a:noFill/>
                </a:ln>
                <a:solidFill>
                  <a:srgbClr val="FFFFFF"/>
                </a:solidFill>
                <a:effectLst/>
                <a:uLnTx/>
                <a:uFillTx/>
                <a:latin typeface="Arial"/>
                <a:ea typeface="Arial"/>
                <a:cs typeface="Arial"/>
                <a:sym typeface="Arial"/>
              </a:rPr>
              <a:t>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3135" name="Google Shape;3135;p345"/>
          <p:cNvGrpSpPr/>
          <p:nvPr/>
        </p:nvGrpSpPr>
        <p:grpSpPr>
          <a:xfrm>
            <a:off x="2846018" y="3589350"/>
            <a:ext cx="1084566" cy="803354"/>
            <a:chOff x="2778342" y="3616245"/>
            <a:chExt cx="1193023" cy="803354"/>
          </a:xfrm>
        </p:grpSpPr>
        <p:sp>
          <p:nvSpPr>
            <p:cNvPr id="3136" name="Google Shape;3136;p345"/>
            <p:cNvSpPr/>
            <p:nvPr/>
          </p:nvSpPr>
          <p:spPr>
            <a:xfrm>
              <a:off x="2778342" y="3977131"/>
              <a:ext cx="1193023" cy="140679"/>
            </a:xfrm>
            <a:prstGeom prst="rect">
              <a:avLst/>
            </a:prstGeom>
            <a:solidFill>
              <a:srgbClr val="FC0100"/>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Karla"/>
                <a:ea typeface="Karla"/>
                <a:cs typeface="Karla"/>
                <a:sym typeface="Karla"/>
              </a:endParaRPr>
            </a:p>
          </p:txBody>
        </p:sp>
        <p:sp>
          <p:nvSpPr>
            <p:cNvPr id="3137" name="Google Shape;3137;p345"/>
            <p:cNvSpPr/>
            <p:nvPr/>
          </p:nvSpPr>
          <p:spPr>
            <a:xfrm>
              <a:off x="2778342" y="3616245"/>
              <a:ext cx="1193023" cy="803354"/>
            </a:xfrm>
            <a:prstGeom prst="roundRect">
              <a:avLst>
                <a:gd name="adj" fmla="val 6830"/>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Karla"/>
                <a:ea typeface="Karla"/>
                <a:cs typeface="Karla"/>
                <a:sym typeface="Karla"/>
              </a:endParaRPr>
            </a:p>
          </p:txBody>
        </p:sp>
        <p:cxnSp>
          <p:nvCxnSpPr>
            <p:cNvPr id="3138" name="Google Shape;3138;p345"/>
            <p:cNvCxnSpPr/>
            <p:nvPr/>
          </p:nvCxnSpPr>
          <p:spPr>
            <a:xfrm>
              <a:off x="2778342" y="3823732"/>
              <a:ext cx="1193023" cy="0"/>
            </a:xfrm>
            <a:prstGeom prst="straightConnector1">
              <a:avLst/>
            </a:prstGeom>
            <a:noFill/>
            <a:ln w="12700" cap="flat" cmpd="sng">
              <a:solidFill>
                <a:schemeClr val="lt1"/>
              </a:solidFill>
              <a:prstDash val="solid"/>
              <a:round/>
              <a:headEnd type="none" w="sm" len="sm"/>
              <a:tailEnd type="none" w="sm" len="sm"/>
            </a:ln>
          </p:spPr>
        </p:cxnSp>
        <p:cxnSp>
          <p:nvCxnSpPr>
            <p:cNvPr id="3139" name="Google Shape;3139;p345"/>
            <p:cNvCxnSpPr/>
            <p:nvPr/>
          </p:nvCxnSpPr>
          <p:spPr>
            <a:xfrm>
              <a:off x="2778342" y="3970771"/>
              <a:ext cx="1193023" cy="0"/>
            </a:xfrm>
            <a:prstGeom prst="straightConnector1">
              <a:avLst/>
            </a:prstGeom>
            <a:noFill/>
            <a:ln w="12700" cap="flat" cmpd="sng">
              <a:solidFill>
                <a:schemeClr val="lt1"/>
              </a:solidFill>
              <a:prstDash val="solid"/>
              <a:round/>
              <a:headEnd type="none" w="sm" len="sm"/>
              <a:tailEnd type="none" w="sm" len="sm"/>
            </a:ln>
          </p:spPr>
        </p:cxnSp>
        <p:cxnSp>
          <p:nvCxnSpPr>
            <p:cNvPr id="3140" name="Google Shape;3140;p345"/>
            <p:cNvCxnSpPr/>
            <p:nvPr/>
          </p:nvCxnSpPr>
          <p:spPr>
            <a:xfrm>
              <a:off x="2778342" y="4117810"/>
              <a:ext cx="1193023" cy="0"/>
            </a:xfrm>
            <a:prstGeom prst="straightConnector1">
              <a:avLst/>
            </a:prstGeom>
            <a:noFill/>
            <a:ln w="12700" cap="flat" cmpd="sng">
              <a:solidFill>
                <a:schemeClr val="lt1"/>
              </a:solidFill>
              <a:prstDash val="solid"/>
              <a:round/>
              <a:headEnd type="none" w="sm" len="sm"/>
              <a:tailEnd type="none" w="sm" len="sm"/>
            </a:ln>
          </p:spPr>
        </p:cxnSp>
        <p:cxnSp>
          <p:nvCxnSpPr>
            <p:cNvPr id="3141" name="Google Shape;3141;p345"/>
            <p:cNvCxnSpPr/>
            <p:nvPr/>
          </p:nvCxnSpPr>
          <p:spPr>
            <a:xfrm>
              <a:off x="2778342" y="4264849"/>
              <a:ext cx="1193023" cy="0"/>
            </a:xfrm>
            <a:prstGeom prst="straightConnector1">
              <a:avLst/>
            </a:prstGeom>
            <a:noFill/>
            <a:ln w="12700" cap="flat" cmpd="sng">
              <a:solidFill>
                <a:schemeClr val="lt1"/>
              </a:solidFill>
              <a:prstDash val="solid"/>
              <a:round/>
              <a:headEnd type="none" w="sm" len="sm"/>
              <a:tailEnd type="none" w="sm" len="sm"/>
            </a:ln>
          </p:spPr>
        </p:cxnSp>
        <p:grpSp>
          <p:nvGrpSpPr>
            <p:cNvPr id="3142" name="Google Shape;3142;p345"/>
            <p:cNvGrpSpPr/>
            <p:nvPr/>
          </p:nvGrpSpPr>
          <p:grpSpPr>
            <a:xfrm>
              <a:off x="3013991" y="3820986"/>
              <a:ext cx="721724" cy="598613"/>
              <a:chOff x="3017280" y="3820986"/>
              <a:chExt cx="661674" cy="598613"/>
            </a:xfrm>
          </p:grpSpPr>
          <p:cxnSp>
            <p:nvCxnSpPr>
              <p:cNvPr id="3143" name="Google Shape;3143;p345"/>
              <p:cNvCxnSpPr/>
              <p:nvPr/>
            </p:nvCxnSpPr>
            <p:spPr>
              <a:xfrm>
                <a:off x="3017280" y="3820986"/>
                <a:ext cx="0" cy="598613"/>
              </a:xfrm>
              <a:prstGeom prst="straightConnector1">
                <a:avLst/>
              </a:prstGeom>
              <a:noFill/>
              <a:ln w="12700" cap="flat" cmpd="sng">
                <a:solidFill>
                  <a:schemeClr val="lt1"/>
                </a:solidFill>
                <a:prstDash val="solid"/>
                <a:round/>
                <a:headEnd type="none" w="sm" len="sm"/>
                <a:tailEnd type="none" w="sm" len="sm"/>
              </a:ln>
            </p:spPr>
          </p:cxnSp>
          <p:cxnSp>
            <p:nvCxnSpPr>
              <p:cNvPr id="3144" name="Google Shape;3144;p345"/>
              <p:cNvCxnSpPr/>
              <p:nvPr/>
            </p:nvCxnSpPr>
            <p:spPr>
              <a:xfrm>
                <a:off x="3237838" y="3820986"/>
                <a:ext cx="0" cy="598613"/>
              </a:xfrm>
              <a:prstGeom prst="straightConnector1">
                <a:avLst/>
              </a:prstGeom>
              <a:noFill/>
              <a:ln w="12700" cap="flat" cmpd="sng">
                <a:solidFill>
                  <a:schemeClr val="lt1"/>
                </a:solidFill>
                <a:prstDash val="solid"/>
                <a:round/>
                <a:headEnd type="none" w="sm" len="sm"/>
                <a:tailEnd type="none" w="sm" len="sm"/>
              </a:ln>
            </p:spPr>
          </p:cxnSp>
          <p:cxnSp>
            <p:nvCxnSpPr>
              <p:cNvPr id="3145" name="Google Shape;3145;p345"/>
              <p:cNvCxnSpPr/>
              <p:nvPr/>
            </p:nvCxnSpPr>
            <p:spPr>
              <a:xfrm>
                <a:off x="3458396" y="3820986"/>
                <a:ext cx="0" cy="598613"/>
              </a:xfrm>
              <a:prstGeom prst="straightConnector1">
                <a:avLst/>
              </a:prstGeom>
              <a:noFill/>
              <a:ln w="12700" cap="flat" cmpd="sng">
                <a:solidFill>
                  <a:schemeClr val="lt1"/>
                </a:solidFill>
                <a:prstDash val="solid"/>
                <a:round/>
                <a:headEnd type="none" w="sm" len="sm"/>
                <a:tailEnd type="none" w="sm" len="sm"/>
              </a:ln>
            </p:spPr>
          </p:cxnSp>
          <p:cxnSp>
            <p:nvCxnSpPr>
              <p:cNvPr id="3146" name="Google Shape;3146;p345"/>
              <p:cNvCxnSpPr/>
              <p:nvPr/>
            </p:nvCxnSpPr>
            <p:spPr>
              <a:xfrm>
                <a:off x="3678954" y="3820986"/>
                <a:ext cx="0" cy="598613"/>
              </a:xfrm>
              <a:prstGeom prst="straightConnector1">
                <a:avLst/>
              </a:prstGeom>
              <a:noFill/>
              <a:ln w="12700" cap="flat" cmpd="sng">
                <a:solidFill>
                  <a:schemeClr val="lt1"/>
                </a:solidFill>
                <a:prstDash val="solid"/>
                <a:round/>
                <a:headEnd type="none" w="sm" len="sm"/>
                <a:tailEnd type="none" w="sm" len="sm"/>
              </a:ln>
            </p:spPr>
          </p:cxnSp>
        </p:grpSp>
        <p:sp>
          <p:nvSpPr>
            <p:cNvPr id="3147" name="Google Shape;3147;p345"/>
            <p:cNvSpPr/>
            <p:nvPr/>
          </p:nvSpPr>
          <p:spPr>
            <a:xfrm>
              <a:off x="2974934" y="3684310"/>
              <a:ext cx="78114" cy="78114"/>
            </a:xfrm>
            <a:prstGeom prst="ellipse">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Karla"/>
                <a:ea typeface="Karla"/>
                <a:cs typeface="Karla"/>
                <a:sym typeface="Karla"/>
              </a:endParaRPr>
            </a:p>
          </p:txBody>
        </p:sp>
        <p:sp>
          <p:nvSpPr>
            <p:cNvPr id="3148" name="Google Shape;3148;p345"/>
            <p:cNvSpPr/>
            <p:nvPr/>
          </p:nvSpPr>
          <p:spPr>
            <a:xfrm>
              <a:off x="3700940" y="3684310"/>
              <a:ext cx="78114" cy="78114"/>
            </a:xfrm>
            <a:prstGeom prst="ellipse">
              <a:avLst/>
            </a:prstGeom>
            <a:no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Karla"/>
                <a:ea typeface="Karla"/>
                <a:cs typeface="Karla"/>
                <a:sym typeface="Karla"/>
              </a:endParaRPr>
            </a:p>
          </p:txBody>
        </p:sp>
      </p:grpSp>
      <p:sp>
        <p:nvSpPr>
          <p:cNvPr id="3149" name="Google Shape;3149;p345"/>
          <p:cNvSpPr/>
          <p:nvPr/>
        </p:nvSpPr>
        <p:spPr>
          <a:xfrm>
            <a:off x="1615313" y="2138475"/>
            <a:ext cx="312910" cy="184846"/>
          </a:xfrm>
          <a:custGeom>
            <a:avLst/>
            <a:gdLst/>
            <a:ahLst/>
            <a:cxnLst/>
            <a:rect l="l" t="t" r="r" b="b"/>
            <a:pathLst>
              <a:path w="736259" h="473964" extrusionOk="0">
                <a:moveTo>
                  <a:pt x="736260" y="270787"/>
                </a:moveTo>
                <a:cubicBezTo>
                  <a:pt x="732827" y="264450"/>
                  <a:pt x="730682" y="257321"/>
                  <a:pt x="727250" y="250984"/>
                </a:cubicBezTo>
                <a:lnTo>
                  <a:pt x="611405" y="306036"/>
                </a:lnTo>
                <a:lnTo>
                  <a:pt x="402883" y="105237"/>
                </a:lnTo>
                <a:cubicBezTo>
                  <a:pt x="401146" y="103591"/>
                  <a:pt x="398897" y="102484"/>
                  <a:pt x="396448" y="102069"/>
                </a:cubicBezTo>
                <a:lnTo>
                  <a:pt x="298623" y="85831"/>
                </a:lnTo>
                <a:cubicBezTo>
                  <a:pt x="295976" y="85015"/>
                  <a:pt x="293118" y="85015"/>
                  <a:pt x="290471" y="85831"/>
                </a:cubicBezTo>
                <a:lnTo>
                  <a:pt x="245420" y="111178"/>
                </a:lnTo>
                <a:cubicBezTo>
                  <a:pt x="225263" y="120229"/>
                  <a:pt x="201135" y="116754"/>
                  <a:pt x="184923" y="102465"/>
                </a:cubicBezTo>
                <a:lnTo>
                  <a:pt x="282748" y="27215"/>
                </a:lnTo>
                <a:cubicBezTo>
                  <a:pt x="289160" y="22205"/>
                  <a:pt x="297623" y="20035"/>
                  <a:pt x="305917" y="21274"/>
                </a:cubicBezTo>
                <a:lnTo>
                  <a:pt x="518299" y="51770"/>
                </a:lnTo>
                <a:lnTo>
                  <a:pt x="561205" y="79098"/>
                </a:lnTo>
                <a:cubicBezTo>
                  <a:pt x="564582" y="80653"/>
                  <a:pt x="568555" y="80653"/>
                  <a:pt x="571931" y="79098"/>
                </a:cubicBezTo>
                <a:lnTo>
                  <a:pt x="618270" y="62068"/>
                </a:lnTo>
                <a:cubicBezTo>
                  <a:pt x="614824" y="55374"/>
                  <a:pt x="611816" y="48497"/>
                  <a:pt x="609259" y="41473"/>
                </a:cubicBezTo>
                <a:lnTo>
                  <a:pt x="569357" y="56919"/>
                </a:lnTo>
                <a:lnTo>
                  <a:pt x="529455" y="31572"/>
                </a:lnTo>
                <a:cubicBezTo>
                  <a:pt x="527902" y="31248"/>
                  <a:pt x="526288" y="31248"/>
                  <a:pt x="524735" y="31572"/>
                </a:cubicBezTo>
                <a:lnTo>
                  <a:pt x="310207" y="680"/>
                </a:lnTo>
                <a:cubicBezTo>
                  <a:pt x="294972" y="-1656"/>
                  <a:pt x="279376" y="2087"/>
                  <a:pt x="267302" y="10977"/>
                </a:cubicBezTo>
                <a:lnTo>
                  <a:pt x="224396" y="42661"/>
                </a:lnTo>
                <a:lnTo>
                  <a:pt x="125713" y="42661"/>
                </a:lnTo>
                <a:lnTo>
                  <a:pt x="125713" y="42661"/>
                </a:lnTo>
                <a:lnTo>
                  <a:pt x="112413" y="42661"/>
                </a:lnTo>
                <a:lnTo>
                  <a:pt x="112413" y="64444"/>
                </a:lnTo>
                <a:lnTo>
                  <a:pt x="193504" y="64444"/>
                </a:lnTo>
                <a:lnTo>
                  <a:pt x="155747" y="93356"/>
                </a:lnTo>
                <a:cubicBezTo>
                  <a:pt x="151552" y="97473"/>
                  <a:pt x="151552" y="103893"/>
                  <a:pt x="155747" y="108010"/>
                </a:cubicBezTo>
                <a:cubicBezTo>
                  <a:pt x="177892" y="136706"/>
                  <a:pt x="219264" y="146422"/>
                  <a:pt x="253572" y="130981"/>
                </a:cubicBezTo>
                <a:lnTo>
                  <a:pt x="296478" y="107614"/>
                </a:lnTo>
                <a:lnTo>
                  <a:pt x="386579" y="122664"/>
                </a:lnTo>
                <a:lnTo>
                  <a:pt x="601107" y="328214"/>
                </a:lnTo>
                <a:cubicBezTo>
                  <a:pt x="606204" y="333257"/>
                  <a:pt x="608976" y="339933"/>
                  <a:pt x="608830" y="346829"/>
                </a:cubicBezTo>
                <a:cubicBezTo>
                  <a:pt x="608809" y="360607"/>
                  <a:pt x="596692" y="371764"/>
                  <a:pt x="581761" y="371744"/>
                </a:cubicBezTo>
                <a:cubicBezTo>
                  <a:pt x="574720" y="371737"/>
                  <a:pt x="567963" y="369190"/>
                  <a:pt x="562921" y="364651"/>
                </a:cubicBezTo>
                <a:lnTo>
                  <a:pt x="545759" y="348809"/>
                </a:lnTo>
                <a:lnTo>
                  <a:pt x="545759" y="348809"/>
                </a:lnTo>
                <a:lnTo>
                  <a:pt x="545759" y="348809"/>
                </a:lnTo>
                <a:lnTo>
                  <a:pt x="466384" y="272767"/>
                </a:lnTo>
                <a:cubicBezTo>
                  <a:pt x="461883" y="268502"/>
                  <a:pt x="454486" y="268413"/>
                  <a:pt x="449865" y="272569"/>
                </a:cubicBezTo>
                <a:cubicBezTo>
                  <a:pt x="445244" y="276725"/>
                  <a:pt x="445150" y="283552"/>
                  <a:pt x="449651" y="287817"/>
                </a:cubicBezTo>
                <a:lnTo>
                  <a:pt x="528597" y="361483"/>
                </a:lnTo>
                <a:cubicBezTo>
                  <a:pt x="539499" y="371527"/>
                  <a:pt x="539512" y="387828"/>
                  <a:pt x="528631" y="397888"/>
                </a:cubicBezTo>
                <a:cubicBezTo>
                  <a:pt x="528618" y="397900"/>
                  <a:pt x="528610" y="397908"/>
                  <a:pt x="528597" y="397920"/>
                </a:cubicBezTo>
                <a:cubicBezTo>
                  <a:pt x="518497" y="406771"/>
                  <a:pt x="502656" y="406771"/>
                  <a:pt x="492556" y="397920"/>
                </a:cubicBezTo>
                <a:lnTo>
                  <a:pt x="471103" y="379305"/>
                </a:lnTo>
                <a:lnTo>
                  <a:pt x="413610" y="328611"/>
                </a:lnTo>
                <a:cubicBezTo>
                  <a:pt x="408950" y="324435"/>
                  <a:pt x="401536" y="324435"/>
                  <a:pt x="396877" y="328611"/>
                </a:cubicBezTo>
                <a:cubicBezTo>
                  <a:pt x="392625" y="332859"/>
                  <a:pt x="392625" y="339412"/>
                  <a:pt x="396877" y="343660"/>
                </a:cubicBezTo>
                <a:lnTo>
                  <a:pt x="454370" y="393959"/>
                </a:lnTo>
                <a:lnTo>
                  <a:pt x="454370" y="393959"/>
                </a:lnTo>
                <a:cubicBezTo>
                  <a:pt x="459103" y="398387"/>
                  <a:pt x="461728" y="404375"/>
                  <a:pt x="461664" y="410593"/>
                </a:cubicBezTo>
                <a:cubicBezTo>
                  <a:pt x="461261" y="416732"/>
                  <a:pt x="458163" y="422455"/>
                  <a:pt x="453083" y="426435"/>
                </a:cubicBezTo>
                <a:cubicBezTo>
                  <a:pt x="445205" y="432332"/>
                  <a:pt x="433930" y="432332"/>
                  <a:pt x="426052" y="426435"/>
                </a:cubicBezTo>
                <a:lnTo>
                  <a:pt x="363410" y="379305"/>
                </a:lnTo>
                <a:cubicBezTo>
                  <a:pt x="358433" y="375586"/>
                  <a:pt x="351135" y="376295"/>
                  <a:pt x="347106" y="380889"/>
                </a:cubicBezTo>
                <a:cubicBezTo>
                  <a:pt x="343077" y="385484"/>
                  <a:pt x="343845" y="392220"/>
                  <a:pt x="348822" y="395939"/>
                </a:cubicBezTo>
                <a:lnTo>
                  <a:pt x="396448" y="431980"/>
                </a:lnTo>
                <a:lnTo>
                  <a:pt x="381002" y="443862"/>
                </a:lnTo>
                <a:cubicBezTo>
                  <a:pt x="372103" y="450939"/>
                  <a:pt x="359270" y="451897"/>
                  <a:pt x="349251" y="446238"/>
                </a:cubicBezTo>
                <a:lnTo>
                  <a:pt x="18449" y="263262"/>
                </a:lnTo>
                <a:lnTo>
                  <a:pt x="18449" y="263262"/>
                </a:lnTo>
                <a:cubicBezTo>
                  <a:pt x="12615" y="268972"/>
                  <a:pt x="6457" y="274393"/>
                  <a:pt x="0" y="279500"/>
                </a:cubicBezTo>
                <a:cubicBezTo>
                  <a:pt x="6865" y="283065"/>
                  <a:pt x="13301" y="287025"/>
                  <a:pt x="19737" y="290986"/>
                </a:cubicBezTo>
                <a:lnTo>
                  <a:pt x="336380" y="467229"/>
                </a:lnTo>
                <a:cubicBezTo>
                  <a:pt x="344232" y="471728"/>
                  <a:pt x="353310" y="474064"/>
                  <a:pt x="362552" y="473961"/>
                </a:cubicBezTo>
                <a:cubicBezTo>
                  <a:pt x="374433" y="473977"/>
                  <a:pt x="385953" y="470199"/>
                  <a:pt x="395160" y="463268"/>
                </a:cubicBezTo>
                <a:lnTo>
                  <a:pt x="414468" y="448218"/>
                </a:lnTo>
                <a:cubicBezTo>
                  <a:pt x="421590" y="452218"/>
                  <a:pt x="429734" y="454404"/>
                  <a:pt x="438066" y="454555"/>
                </a:cubicBezTo>
                <a:cubicBezTo>
                  <a:pt x="459158" y="453339"/>
                  <a:pt x="476745" y="439212"/>
                  <a:pt x="480972" y="420098"/>
                </a:cubicBezTo>
                <a:cubicBezTo>
                  <a:pt x="488918" y="424772"/>
                  <a:pt x="498151" y="427243"/>
                  <a:pt x="507573" y="427227"/>
                </a:cubicBezTo>
                <a:cubicBezTo>
                  <a:pt x="532029" y="426693"/>
                  <a:pt x="552508" y="409963"/>
                  <a:pt x="556056" y="387622"/>
                </a:cubicBezTo>
                <a:cubicBezTo>
                  <a:pt x="563535" y="391480"/>
                  <a:pt x="571949" y="393523"/>
                  <a:pt x="580513" y="393563"/>
                </a:cubicBezTo>
                <a:cubicBezTo>
                  <a:pt x="593406" y="393504"/>
                  <a:pt x="605810" y="388981"/>
                  <a:pt x="615266" y="380889"/>
                </a:cubicBezTo>
                <a:cubicBezTo>
                  <a:pt x="627001" y="372933"/>
                  <a:pt x="634368" y="360627"/>
                  <a:pt x="635432" y="347225"/>
                </a:cubicBezTo>
                <a:cubicBezTo>
                  <a:pt x="635826" y="338718"/>
                  <a:pt x="633432" y="330299"/>
                  <a:pt x="628567" y="323066"/>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Karla"/>
              <a:buNone/>
              <a:tabLst/>
              <a:defRPr/>
            </a:pPr>
            <a:endParaRPr kumimoji="0" sz="1800" b="1" i="0" u="none" strike="noStrike" kern="0" cap="none" spc="0" normalizeH="0" baseline="0" noProof="0">
              <a:ln>
                <a:noFill/>
              </a:ln>
              <a:solidFill>
                <a:srgbClr val="FFFFFF"/>
              </a:solidFill>
              <a:effectLst/>
              <a:uLnTx/>
              <a:uFillTx/>
              <a:latin typeface="Arial"/>
              <a:ea typeface="Arial"/>
              <a:cs typeface="Arial"/>
              <a:sym typeface="Aria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300"/>
                                  </p:stCondLst>
                                  <p:childTnLst>
                                    <p:set>
                                      <p:cBhvr>
                                        <p:cTn id="6" dur="1" fill="hold">
                                          <p:stCondLst>
                                            <p:cond delay="0"/>
                                          </p:stCondLst>
                                        </p:cTn>
                                        <p:tgtEl>
                                          <p:spTgt spid="3105"/>
                                        </p:tgtEl>
                                        <p:attrNameLst>
                                          <p:attrName>style.visibility</p:attrName>
                                        </p:attrNameLst>
                                      </p:cBhvr>
                                      <p:to>
                                        <p:strVal val="visible"/>
                                      </p:to>
                                    </p:set>
                                    <p:anim calcmode="lin" valueType="num">
                                      <p:cBhvr additive="base">
                                        <p:cTn id="7" dur="500"/>
                                        <p:tgtEl>
                                          <p:spTgt spid="3105"/>
                                        </p:tgtEl>
                                        <p:attrNameLst>
                                          <p:attrName>ppt_w</p:attrName>
                                        </p:attrNameLst>
                                      </p:cBhvr>
                                      <p:tavLst>
                                        <p:tav tm="0">
                                          <p:val>
                                            <p:strVal val="0"/>
                                          </p:val>
                                        </p:tav>
                                        <p:tav tm="100000">
                                          <p:val>
                                            <p:strVal val="#ppt_w"/>
                                          </p:val>
                                        </p:tav>
                                      </p:tavLst>
                                    </p:anim>
                                    <p:anim calcmode="lin" valueType="num">
                                      <p:cBhvr additive="base">
                                        <p:cTn id="8" dur="500"/>
                                        <p:tgtEl>
                                          <p:spTgt spid="3105"/>
                                        </p:tgtEl>
                                        <p:attrNameLst>
                                          <p:attrName>ppt_h</p:attrName>
                                        </p:attrNameLst>
                                      </p:cBhvr>
                                      <p:tavLst>
                                        <p:tav tm="0">
                                          <p:val>
                                            <p:strVal val="0"/>
                                          </p:val>
                                        </p:tav>
                                        <p:tav tm="100000">
                                          <p:val>
                                            <p:strVal val="#ppt_h"/>
                                          </p:val>
                                        </p:tav>
                                      </p:tavLst>
                                    </p:anim>
                                  </p:childTnLst>
                                </p:cTn>
                              </p:par>
                              <p:par>
                                <p:cTn id="9" presetID="10" presetClass="entr" presetSubtype="0" fill="hold" nodeType="withEffect">
                                  <p:stCondLst>
                                    <p:cond delay="300"/>
                                  </p:stCondLst>
                                  <p:childTnLst>
                                    <p:set>
                                      <p:cBhvr>
                                        <p:cTn id="10" dur="1" fill="hold">
                                          <p:stCondLst>
                                            <p:cond delay="0"/>
                                          </p:stCondLst>
                                        </p:cTn>
                                        <p:tgtEl>
                                          <p:spTgt spid="3101"/>
                                        </p:tgtEl>
                                        <p:attrNameLst>
                                          <p:attrName>style.visibility</p:attrName>
                                        </p:attrNameLst>
                                      </p:cBhvr>
                                      <p:to>
                                        <p:strVal val="visible"/>
                                      </p:to>
                                    </p:set>
                                    <p:animEffect transition="in" filter="fade">
                                      <p:cBhvr>
                                        <p:cTn id="11" dur="500"/>
                                        <p:tgtEl>
                                          <p:spTgt spid="3101"/>
                                        </p:tgtEl>
                                      </p:cBhvr>
                                    </p:animEffect>
                                  </p:childTnLst>
                                </p:cTn>
                              </p:par>
                            </p:childTnLst>
                          </p:cTn>
                        </p:par>
                        <p:par>
                          <p:cTn id="12" fill="hold">
                            <p:stCondLst>
                              <p:cond delay="500"/>
                            </p:stCondLst>
                            <p:childTnLst>
                              <p:par>
                                <p:cTn id="13" presetID="23" presetClass="entr" presetSubtype="16" fill="hold" nodeType="afterEffect">
                                  <p:stCondLst>
                                    <p:cond delay="600"/>
                                  </p:stCondLst>
                                  <p:childTnLst>
                                    <p:set>
                                      <p:cBhvr>
                                        <p:cTn id="14" dur="1" fill="hold">
                                          <p:stCondLst>
                                            <p:cond delay="0"/>
                                          </p:stCondLst>
                                        </p:cTn>
                                        <p:tgtEl>
                                          <p:spTgt spid="3110"/>
                                        </p:tgtEl>
                                        <p:attrNameLst>
                                          <p:attrName>style.visibility</p:attrName>
                                        </p:attrNameLst>
                                      </p:cBhvr>
                                      <p:to>
                                        <p:strVal val="visible"/>
                                      </p:to>
                                    </p:set>
                                    <p:anim calcmode="lin" valueType="num">
                                      <p:cBhvr additive="base">
                                        <p:cTn id="15" dur="500"/>
                                        <p:tgtEl>
                                          <p:spTgt spid="3110"/>
                                        </p:tgtEl>
                                        <p:attrNameLst>
                                          <p:attrName>ppt_w</p:attrName>
                                        </p:attrNameLst>
                                      </p:cBhvr>
                                      <p:tavLst>
                                        <p:tav tm="0">
                                          <p:val>
                                            <p:strVal val="0"/>
                                          </p:val>
                                        </p:tav>
                                        <p:tav tm="100000">
                                          <p:val>
                                            <p:strVal val="#ppt_w"/>
                                          </p:val>
                                        </p:tav>
                                      </p:tavLst>
                                    </p:anim>
                                    <p:anim calcmode="lin" valueType="num">
                                      <p:cBhvr additive="base">
                                        <p:cTn id="16" dur="500"/>
                                        <p:tgtEl>
                                          <p:spTgt spid="3110"/>
                                        </p:tgtEl>
                                        <p:attrNameLst>
                                          <p:attrName>ppt_h</p:attrName>
                                        </p:attrNameLst>
                                      </p:cBhvr>
                                      <p:tavLst>
                                        <p:tav tm="0">
                                          <p:val>
                                            <p:strVal val="0"/>
                                          </p:val>
                                        </p:tav>
                                        <p:tav tm="100000">
                                          <p:val>
                                            <p:strVal val="#ppt_h"/>
                                          </p:val>
                                        </p:tav>
                                      </p:tavLst>
                                    </p:anim>
                                  </p:childTnLst>
                                </p:cTn>
                              </p:par>
                              <p:par>
                                <p:cTn id="17" presetID="10" presetClass="entr" presetSubtype="0" fill="hold" nodeType="withEffect">
                                  <p:stCondLst>
                                    <p:cond delay="600"/>
                                  </p:stCondLst>
                                  <p:childTnLst>
                                    <p:set>
                                      <p:cBhvr>
                                        <p:cTn id="18" dur="1" fill="hold">
                                          <p:stCondLst>
                                            <p:cond delay="0"/>
                                          </p:stCondLst>
                                        </p:cTn>
                                        <p:tgtEl>
                                          <p:spTgt spid="3102"/>
                                        </p:tgtEl>
                                        <p:attrNameLst>
                                          <p:attrName>style.visibility</p:attrName>
                                        </p:attrNameLst>
                                      </p:cBhvr>
                                      <p:to>
                                        <p:strVal val="visible"/>
                                      </p:to>
                                    </p:set>
                                    <p:animEffect transition="in" filter="fade">
                                      <p:cBhvr>
                                        <p:cTn id="19" dur="500"/>
                                        <p:tgtEl>
                                          <p:spTgt spid="3102"/>
                                        </p:tgtEl>
                                      </p:cBhvr>
                                    </p:animEffect>
                                  </p:childTnLst>
                                </p:cTn>
                              </p:par>
                            </p:childTnLst>
                          </p:cTn>
                        </p:par>
                        <p:par>
                          <p:cTn id="20" fill="hold">
                            <p:stCondLst>
                              <p:cond delay="1000"/>
                            </p:stCondLst>
                            <p:childTnLst>
                              <p:par>
                                <p:cTn id="21" presetID="23" presetClass="entr" presetSubtype="16" fill="hold" nodeType="afterEffect">
                                  <p:stCondLst>
                                    <p:cond delay="900"/>
                                  </p:stCondLst>
                                  <p:childTnLst>
                                    <p:set>
                                      <p:cBhvr>
                                        <p:cTn id="22" dur="1" fill="hold">
                                          <p:stCondLst>
                                            <p:cond delay="0"/>
                                          </p:stCondLst>
                                        </p:cTn>
                                        <p:tgtEl>
                                          <p:spTgt spid="3114"/>
                                        </p:tgtEl>
                                        <p:attrNameLst>
                                          <p:attrName>style.visibility</p:attrName>
                                        </p:attrNameLst>
                                      </p:cBhvr>
                                      <p:to>
                                        <p:strVal val="visible"/>
                                      </p:to>
                                    </p:set>
                                    <p:anim calcmode="lin" valueType="num">
                                      <p:cBhvr additive="base">
                                        <p:cTn id="23" dur="500"/>
                                        <p:tgtEl>
                                          <p:spTgt spid="3114"/>
                                        </p:tgtEl>
                                        <p:attrNameLst>
                                          <p:attrName>ppt_w</p:attrName>
                                        </p:attrNameLst>
                                      </p:cBhvr>
                                      <p:tavLst>
                                        <p:tav tm="0">
                                          <p:val>
                                            <p:strVal val="0"/>
                                          </p:val>
                                        </p:tav>
                                        <p:tav tm="100000">
                                          <p:val>
                                            <p:strVal val="#ppt_w"/>
                                          </p:val>
                                        </p:tav>
                                      </p:tavLst>
                                    </p:anim>
                                    <p:anim calcmode="lin" valueType="num">
                                      <p:cBhvr additive="base">
                                        <p:cTn id="24" dur="500"/>
                                        <p:tgtEl>
                                          <p:spTgt spid="3114"/>
                                        </p:tgtEl>
                                        <p:attrNameLst>
                                          <p:attrName>ppt_h</p:attrName>
                                        </p:attrNameLst>
                                      </p:cBhvr>
                                      <p:tavLst>
                                        <p:tav tm="0">
                                          <p:val>
                                            <p:strVal val="0"/>
                                          </p:val>
                                        </p:tav>
                                        <p:tav tm="100000">
                                          <p:val>
                                            <p:strVal val="#ppt_h"/>
                                          </p:val>
                                        </p:tav>
                                      </p:tavLst>
                                    </p:anim>
                                  </p:childTnLst>
                                </p:cTn>
                              </p:par>
                              <p:par>
                                <p:cTn id="25" presetID="10" presetClass="entr" presetSubtype="0" fill="hold" nodeType="withEffect">
                                  <p:stCondLst>
                                    <p:cond delay="900"/>
                                  </p:stCondLst>
                                  <p:childTnLst>
                                    <p:set>
                                      <p:cBhvr>
                                        <p:cTn id="26" dur="1" fill="hold">
                                          <p:stCondLst>
                                            <p:cond delay="0"/>
                                          </p:stCondLst>
                                        </p:cTn>
                                        <p:tgtEl>
                                          <p:spTgt spid="3103"/>
                                        </p:tgtEl>
                                        <p:attrNameLst>
                                          <p:attrName>style.visibility</p:attrName>
                                        </p:attrNameLst>
                                      </p:cBhvr>
                                      <p:to>
                                        <p:strVal val="visible"/>
                                      </p:to>
                                    </p:set>
                                    <p:animEffect transition="in" filter="fade">
                                      <p:cBhvr>
                                        <p:cTn id="27" dur="500"/>
                                        <p:tgtEl>
                                          <p:spTgt spid="3103"/>
                                        </p:tgtEl>
                                      </p:cBhvr>
                                    </p:animEffect>
                                  </p:childTnLst>
                                </p:cTn>
                              </p:par>
                            </p:childTnLst>
                          </p:cTn>
                        </p:par>
                        <p:par>
                          <p:cTn id="28" fill="hold">
                            <p:stCondLst>
                              <p:cond delay="1500"/>
                            </p:stCondLst>
                            <p:childTnLst>
                              <p:par>
                                <p:cTn id="29" presetID="23" presetClass="entr" presetSubtype="16" fill="hold" nodeType="afterEffect">
                                  <p:stCondLst>
                                    <p:cond delay="1200"/>
                                  </p:stCondLst>
                                  <p:childTnLst>
                                    <p:set>
                                      <p:cBhvr>
                                        <p:cTn id="30" dur="1" fill="hold">
                                          <p:stCondLst>
                                            <p:cond delay="0"/>
                                          </p:stCondLst>
                                        </p:cTn>
                                        <p:tgtEl>
                                          <p:spTgt spid="3126"/>
                                        </p:tgtEl>
                                        <p:attrNameLst>
                                          <p:attrName>style.visibility</p:attrName>
                                        </p:attrNameLst>
                                      </p:cBhvr>
                                      <p:to>
                                        <p:strVal val="visible"/>
                                      </p:to>
                                    </p:set>
                                    <p:anim calcmode="lin" valueType="num">
                                      <p:cBhvr additive="base">
                                        <p:cTn id="31" dur="500"/>
                                        <p:tgtEl>
                                          <p:spTgt spid="3126"/>
                                        </p:tgtEl>
                                        <p:attrNameLst>
                                          <p:attrName>ppt_w</p:attrName>
                                        </p:attrNameLst>
                                      </p:cBhvr>
                                      <p:tavLst>
                                        <p:tav tm="0">
                                          <p:val>
                                            <p:strVal val="0"/>
                                          </p:val>
                                        </p:tav>
                                        <p:tav tm="100000">
                                          <p:val>
                                            <p:strVal val="#ppt_w"/>
                                          </p:val>
                                        </p:tav>
                                      </p:tavLst>
                                    </p:anim>
                                    <p:anim calcmode="lin" valueType="num">
                                      <p:cBhvr additive="base">
                                        <p:cTn id="32" dur="500"/>
                                        <p:tgtEl>
                                          <p:spTgt spid="3126"/>
                                        </p:tgtEl>
                                        <p:attrNameLst>
                                          <p:attrName>ppt_h</p:attrName>
                                        </p:attrNameLst>
                                      </p:cBhvr>
                                      <p:tavLst>
                                        <p:tav tm="0">
                                          <p:val>
                                            <p:strVal val="0"/>
                                          </p:val>
                                        </p:tav>
                                        <p:tav tm="100000">
                                          <p:val>
                                            <p:strVal val="#ppt_h"/>
                                          </p:val>
                                        </p:tav>
                                      </p:tavLst>
                                    </p:anim>
                                  </p:childTnLst>
                                </p:cTn>
                              </p:par>
                              <p:par>
                                <p:cTn id="33" presetID="10" presetClass="entr" presetSubtype="0" fill="hold" nodeType="withEffect">
                                  <p:stCondLst>
                                    <p:cond delay="1200"/>
                                  </p:stCondLst>
                                  <p:childTnLst>
                                    <p:set>
                                      <p:cBhvr>
                                        <p:cTn id="34" dur="1" fill="hold">
                                          <p:stCondLst>
                                            <p:cond delay="0"/>
                                          </p:stCondLst>
                                        </p:cTn>
                                        <p:tgtEl>
                                          <p:spTgt spid="3104"/>
                                        </p:tgtEl>
                                        <p:attrNameLst>
                                          <p:attrName>style.visibility</p:attrName>
                                        </p:attrNameLst>
                                      </p:cBhvr>
                                      <p:to>
                                        <p:strVal val="visible"/>
                                      </p:to>
                                    </p:set>
                                    <p:animEffect transition="in" filter="fade">
                                      <p:cBhvr>
                                        <p:cTn id="35" dur="500"/>
                                        <p:tgtEl>
                                          <p:spTgt spid="3104"/>
                                        </p:tgtEl>
                                      </p:cBhvr>
                                    </p:animEffect>
                                  </p:childTnLst>
                                </p:cTn>
                              </p:par>
                            </p:childTnLst>
                          </p:cTn>
                        </p:par>
                        <p:par>
                          <p:cTn id="36" fill="hold">
                            <p:stCondLst>
                              <p:cond delay="2000"/>
                            </p:stCondLst>
                            <p:childTnLst>
                              <p:par>
                                <p:cTn id="37" presetID="23" presetClass="entr" presetSubtype="16" fill="hold" nodeType="afterEffect">
                                  <p:stCondLst>
                                    <p:cond delay="300"/>
                                  </p:stCondLst>
                                  <p:childTnLst>
                                    <p:set>
                                      <p:cBhvr>
                                        <p:cTn id="38" dur="1" fill="hold">
                                          <p:stCondLst>
                                            <p:cond delay="0"/>
                                          </p:stCondLst>
                                        </p:cTn>
                                        <p:tgtEl>
                                          <p:spTgt spid="3134"/>
                                        </p:tgtEl>
                                        <p:attrNameLst>
                                          <p:attrName>style.visibility</p:attrName>
                                        </p:attrNameLst>
                                      </p:cBhvr>
                                      <p:to>
                                        <p:strVal val="visible"/>
                                      </p:to>
                                    </p:set>
                                    <p:anim calcmode="lin" valueType="num">
                                      <p:cBhvr additive="base">
                                        <p:cTn id="39" dur="500"/>
                                        <p:tgtEl>
                                          <p:spTgt spid="3134"/>
                                        </p:tgtEl>
                                        <p:attrNameLst>
                                          <p:attrName>ppt_w</p:attrName>
                                        </p:attrNameLst>
                                      </p:cBhvr>
                                      <p:tavLst>
                                        <p:tav tm="0">
                                          <p:val>
                                            <p:strVal val="0"/>
                                          </p:val>
                                        </p:tav>
                                        <p:tav tm="100000">
                                          <p:val>
                                            <p:strVal val="#ppt_w"/>
                                          </p:val>
                                        </p:tav>
                                      </p:tavLst>
                                    </p:anim>
                                    <p:anim calcmode="lin" valueType="num">
                                      <p:cBhvr additive="base">
                                        <p:cTn id="40" dur="500"/>
                                        <p:tgtEl>
                                          <p:spTgt spid="3134"/>
                                        </p:tgtEl>
                                        <p:attrNameLst>
                                          <p:attrName>ppt_h</p:attrName>
                                        </p:attrNameLst>
                                      </p:cBhvr>
                                      <p:tavLst>
                                        <p:tav tm="0">
                                          <p:val>
                                            <p:strVal val="0"/>
                                          </p:val>
                                        </p:tav>
                                        <p:tav tm="100000">
                                          <p:val>
                                            <p:strVal val="#ppt_h"/>
                                          </p:val>
                                        </p:tav>
                                      </p:tavLst>
                                    </p:anim>
                                  </p:childTnLst>
                                </p:cTn>
                              </p:par>
                              <p:par>
                                <p:cTn id="41" presetID="23" presetClass="entr" presetSubtype="16" fill="hold" nodeType="withEffect">
                                  <p:stCondLst>
                                    <p:cond delay="600"/>
                                  </p:stCondLst>
                                  <p:childTnLst>
                                    <p:set>
                                      <p:cBhvr>
                                        <p:cTn id="42" dur="1" fill="hold">
                                          <p:stCondLst>
                                            <p:cond delay="0"/>
                                          </p:stCondLst>
                                        </p:cTn>
                                        <p:tgtEl>
                                          <p:spTgt spid="3131"/>
                                        </p:tgtEl>
                                        <p:attrNameLst>
                                          <p:attrName>style.visibility</p:attrName>
                                        </p:attrNameLst>
                                      </p:cBhvr>
                                      <p:to>
                                        <p:strVal val="visible"/>
                                      </p:to>
                                    </p:set>
                                    <p:anim calcmode="lin" valueType="num">
                                      <p:cBhvr additive="base">
                                        <p:cTn id="43" dur="500"/>
                                        <p:tgtEl>
                                          <p:spTgt spid="3131"/>
                                        </p:tgtEl>
                                        <p:attrNameLst>
                                          <p:attrName>ppt_w</p:attrName>
                                        </p:attrNameLst>
                                      </p:cBhvr>
                                      <p:tavLst>
                                        <p:tav tm="0">
                                          <p:val>
                                            <p:strVal val="0"/>
                                          </p:val>
                                        </p:tav>
                                        <p:tav tm="100000">
                                          <p:val>
                                            <p:strVal val="#ppt_w"/>
                                          </p:val>
                                        </p:tav>
                                      </p:tavLst>
                                    </p:anim>
                                    <p:anim calcmode="lin" valueType="num">
                                      <p:cBhvr additive="base">
                                        <p:cTn id="44" dur="500"/>
                                        <p:tgtEl>
                                          <p:spTgt spid="3131"/>
                                        </p:tgtEl>
                                        <p:attrNameLst>
                                          <p:attrName>ppt_h</p:attrName>
                                        </p:attrNameLst>
                                      </p:cBhvr>
                                      <p:tavLst>
                                        <p:tav tm="0">
                                          <p:val>
                                            <p:strVal val="0"/>
                                          </p:val>
                                        </p:tav>
                                        <p:tav tm="100000">
                                          <p:val>
                                            <p:strVal val="#ppt_h"/>
                                          </p:val>
                                        </p:tav>
                                      </p:tavLst>
                                    </p:anim>
                                  </p:childTnLst>
                                </p:cTn>
                              </p:par>
                              <p:par>
                                <p:cTn id="45" presetID="23" presetClass="entr" presetSubtype="16" fill="hold" nodeType="withEffect">
                                  <p:stCondLst>
                                    <p:cond delay="900"/>
                                  </p:stCondLst>
                                  <p:childTnLst>
                                    <p:set>
                                      <p:cBhvr>
                                        <p:cTn id="46" dur="1" fill="hold">
                                          <p:stCondLst>
                                            <p:cond delay="0"/>
                                          </p:stCondLst>
                                        </p:cTn>
                                        <p:tgtEl>
                                          <p:spTgt spid="3132"/>
                                        </p:tgtEl>
                                        <p:attrNameLst>
                                          <p:attrName>style.visibility</p:attrName>
                                        </p:attrNameLst>
                                      </p:cBhvr>
                                      <p:to>
                                        <p:strVal val="visible"/>
                                      </p:to>
                                    </p:set>
                                    <p:anim calcmode="lin" valueType="num">
                                      <p:cBhvr additive="base">
                                        <p:cTn id="47" dur="500"/>
                                        <p:tgtEl>
                                          <p:spTgt spid="3132"/>
                                        </p:tgtEl>
                                        <p:attrNameLst>
                                          <p:attrName>ppt_w</p:attrName>
                                        </p:attrNameLst>
                                      </p:cBhvr>
                                      <p:tavLst>
                                        <p:tav tm="0">
                                          <p:val>
                                            <p:strVal val="0"/>
                                          </p:val>
                                        </p:tav>
                                        <p:tav tm="100000">
                                          <p:val>
                                            <p:strVal val="#ppt_w"/>
                                          </p:val>
                                        </p:tav>
                                      </p:tavLst>
                                    </p:anim>
                                    <p:anim calcmode="lin" valueType="num">
                                      <p:cBhvr additive="base">
                                        <p:cTn id="48" dur="500"/>
                                        <p:tgtEl>
                                          <p:spTgt spid="3132"/>
                                        </p:tgtEl>
                                        <p:attrNameLst>
                                          <p:attrName>ppt_h</p:attrName>
                                        </p:attrNameLst>
                                      </p:cBhvr>
                                      <p:tavLst>
                                        <p:tav tm="0">
                                          <p:val>
                                            <p:strVal val="0"/>
                                          </p:val>
                                        </p:tav>
                                        <p:tav tm="100000">
                                          <p:val>
                                            <p:strVal val="#ppt_h"/>
                                          </p:val>
                                        </p:tav>
                                      </p:tavLst>
                                    </p:anim>
                                  </p:childTnLst>
                                </p:cTn>
                              </p:par>
                              <p:par>
                                <p:cTn id="49" presetID="23" presetClass="entr" presetSubtype="16" fill="hold" nodeType="withEffect">
                                  <p:stCondLst>
                                    <p:cond delay="1200"/>
                                  </p:stCondLst>
                                  <p:childTnLst>
                                    <p:set>
                                      <p:cBhvr>
                                        <p:cTn id="50" dur="1" fill="hold">
                                          <p:stCondLst>
                                            <p:cond delay="0"/>
                                          </p:stCondLst>
                                        </p:cTn>
                                        <p:tgtEl>
                                          <p:spTgt spid="3133"/>
                                        </p:tgtEl>
                                        <p:attrNameLst>
                                          <p:attrName>style.visibility</p:attrName>
                                        </p:attrNameLst>
                                      </p:cBhvr>
                                      <p:to>
                                        <p:strVal val="visible"/>
                                      </p:to>
                                    </p:set>
                                    <p:anim calcmode="lin" valueType="num">
                                      <p:cBhvr additive="base">
                                        <p:cTn id="51" dur="500"/>
                                        <p:tgtEl>
                                          <p:spTgt spid="3133"/>
                                        </p:tgtEl>
                                        <p:attrNameLst>
                                          <p:attrName>ppt_w</p:attrName>
                                        </p:attrNameLst>
                                      </p:cBhvr>
                                      <p:tavLst>
                                        <p:tav tm="0">
                                          <p:val>
                                            <p:strVal val="0"/>
                                          </p:val>
                                        </p:tav>
                                        <p:tav tm="100000">
                                          <p:val>
                                            <p:strVal val="#ppt_w"/>
                                          </p:val>
                                        </p:tav>
                                      </p:tavLst>
                                    </p:anim>
                                    <p:anim calcmode="lin" valueType="num">
                                      <p:cBhvr additive="base">
                                        <p:cTn id="52" dur="500"/>
                                        <p:tgtEl>
                                          <p:spTgt spid="3133"/>
                                        </p:tgtEl>
                                        <p:attrNameLst>
                                          <p:attrName>ppt_h</p:attrName>
                                        </p:attrNameLst>
                                      </p:cBhvr>
                                      <p:tavLst>
                                        <p:tav tm="0">
                                          <p:val>
                                            <p:strVal val="0"/>
                                          </p:val>
                                        </p:tav>
                                        <p:tav tm="100000">
                                          <p:val>
                                            <p:strVal val="#ppt_h"/>
                                          </p:val>
                                        </p:tav>
                                      </p:tavLst>
                                    </p:anim>
                                  </p:childTnLst>
                                </p:cTn>
                              </p:par>
                            </p:childTnLst>
                          </p:cTn>
                        </p:par>
                        <p:par>
                          <p:cTn id="53" fill="hold">
                            <p:stCondLst>
                              <p:cond delay="2500"/>
                            </p:stCondLst>
                            <p:childTnLst>
                              <p:par>
                                <p:cTn id="54" presetID="10" presetClass="entr" presetSubtype="0" fill="hold" nodeType="afterEffect">
                                  <p:stCondLst>
                                    <p:cond delay="0"/>
                                  </p:stCondLst>
                                  <p:childTnLst>
                                    <p:set>
                                      <p:cBhvr>
                                        <p:cTn id="55" dur="1" fill="hold">
                                          <p:stCondLst>
                                            <p:cond delay="0"/>
                                          </p:stCondLst>
                                        </p:cTn>
                                        <p:tgtEl>
                                          <p:spTgt spid="3135"/>
                                        </p:tgtEl>
                                        <p:attrNameLst>
                                          <p:attrName>style.visibility</p:attrName>
                                        </p:attrNameLst>
                                      </p:cBhvr>
                                      <p:to>
                                        <p:strVal val="visible"/>
                                      </p:to>
                                    </p:set>
                                    <p:animEffect transition="in" filter="fade">
                                      <p:cBhvr>
                                        <p:cTn id="56" dur="500"/>
                                        <p:tgtEl>
                                          <p:spTgt spid="3135"/>
                                        </p:tgtEl>
                                      </p:cBhvr>
                                    </p:animEffect>
                                  </p:childTnLst>
                                </p:cTn>
                              </p:par>
                              <p:par>
                                <p:cTn id="57" presetID="10" presetClass="entr" presetSubtype="0" fill="hold" nodeType="withEffect">
                                  <p:stCondLst>
                                    <p:cond delay="0"/>
                                  </p:stCondLst>
                                  <p:childTnLst>
                                    <p:set>
                                      <p:cBhvr>
                                        <p:cTn id="58" dur="1" fill="hold">
                                          <p:stCondLst>
                                            <p:cond delay="0"/>
                                          </p:stCondLst>
                                        </p:cTn>
                                        <p:tgtEl>
                                          <p:spTgt spid="3099"/>
                                        </p:tgtEl>
                                        <p:attrNameLst>
                                          <p:attrName>style.visibility</p:attrName>
                                        </p:attrNameLst>
                                      </p:cBhvr>
                                      <p:to>
                                        <p:strVal val="visible"/>
                                      </p:to>
                                    </p:set>
                                    <p:animEffect transition="in" filter="fade">
                                      <p:cBhvr>
                                        <p:cTn id="59" dur="500"/>
                                        <p:tgtEl>
                                          <p:spTgt spid="3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DDE91938-A1E3-894E-9FC4-23385F59FACA}"/>
              </a:ext>
            </a:extLst>
          </p:cNvPr>
          <p:cNvSpPr/>
          <p:nvPr/>
        </p:nvSpPr>
        <p:spPr>
          <a:xfrm>
            <a:off x="4492402" y="1119589"/>
            <a:ext cx="4386485" cy="2360429"/>
          </a:xfrm>
          <a:prstGeom prst="roundRect">
            <a:avLst>
              <a:gd name="adj" fmla="val 5347"/>
            </a:avLst>
          </a:prstGeom>
          <a:gradFill flip="none" rotWithShape="1">
            <a:gsLst>
              <a:gs pos="85000">
                <a:schemeClr val="accent6">
                  <a:lumMod val="50000"/>
                  <a:alpha val="55000"/>
                </a:schemeClr>
              </a:gs>
              <a:gs pos="0">
                <a:schemeClr val="accent6">
                  <a:lumMod val="75000"/>
                </a:schemeClr>
              </a:gs>
              <a:gs pos="100000">
                <a:schemeClr val="accent6">
                  <a:alpha val="23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6" name="Table 15">
            <a:extLst>
              <a:ext uri="{FF2B5EF4-FFF2-40B4-BE49-F238E27FC236}">
                <a16:creationId xmlns:a16="http://schemas.microsoft.com/office/drawing/2014/main" id="{B0DCF1CA-7E2A-8143-954F-8ECB7F543545}"/>
              </a:ext>
            </a:extLst>
          </p:cNvPr>
          <p:cNvGraphicFramePr>
            <a:graphicFrameLocks noGrp="1"/>
          </p:cNvGraphicFramePr>
          <p:nvPr/>
        </p:nvGraphicFramePr>
        <p:xfrm>
          <a:off x="4492402" y="1135605"/>
          <a:ext cx="4311356" cy="2332800"/>
        </p:xfrm>
        <a:graphic>
          <a:graphicData uri="http://schemas.openxmlformats.org/drawingml/2006/table">
            <a:tbl>
              <a:tblPr firstRow="1" bandRow="1">
                <a:tableStyleId>{73A6DA28-BB08-4E28-94E8-AB53A02DD57B}</a:tableStyleId>
              </a:tblPr>
              <a:tblGrid>
                <a:gridCol w="904636">
                  <a:extLst>
                    <a:ext uri="{9D8B030D-6E8A-4147-A177-3AD203B41FA5}">
                      <a16:colId xmlns:a16="http://schemas.microsoft.com/office/drawing/2014/main" val="1035136325"/>
                    </a:ext>
                  </a:extLst>
                </a:gridCol>
                <a:gridCol w="2109548">
                  <a:extLst>
                    <a:ext uri="{9D8B030D-6E8A-4147-A177-3AD203B41FA5}">
                      <a16:colId xmlns:a16="http://schemas.microsoft.com/office/drawing/2014/main" val="1432174309"/>
                    </a:ext>
                  </a:extLst>
                </a:gridCol>
                <a:gridCol w="826212">
                  <a:extLst>
                    <a:ext uri="{9D8B030D-6E8A-4147-A177-3AD203B41FA5}">
                      <a16:colId xmlns:a16="http://schemas.microsoft.com/office/drawing/2014/main" val="1749260842"/>
                    </a:ext>
                  </a:extLst>
                </a:gridCol>
                <a:gridCol w="470960">
                  <a:extLst>
                    <a:ext uri="{9D8B030D-6E8A-4147-A177-3AD203B41FA5}">
                      <a16:colId xmlns:a16="http://schemas.microsoft.com/office/drawing/2014/main" val="2051516780"/>
                    </a:ext>
                  </a:extLst>
                </a:gridCol>
              </a:tblGrid>
              <a:tr h="227319">
                <a:tc rowSpan="7">
                  <a:txBody>
                    <a:bodyPr/>
                    <a:lstStyle/>
                    <a:p>
                      <a:pPr marL="0" algn="ctr" defTabSz="457200" rtl="0" eaLnBrk="1" latinLnBrk="0" hangingPunct="1"/>
                      <a:r>
                        <a:rPr lang="en-US" altLang="zh-TW" sz="800" b="1" kern="1200">
                          <a:solidFill>
                            <a:schemeClr val="bg1"/>
                          </a:solidFill>
                          <a:latin typeface="+mj-lt"/>
                          <a:ea typeface="+mj-ea"/>
                          <a:cs typeface="+mj-cs"/>
                        </a:rPr>
                        <a:t>REMEDIATION</a:t>
                      </a:r>
                      <a:endParaRPr lang="en-US" sz="800" b="1" kern="1200">
                        <a:solidFill>
                          <a:schemeClr val="bg1"/>
                        </a:solidFill>
                        <a:latin typeface="+mj-lt"/>
                        <a:ea typeface="+mj-ea"/>
                        <a:cs typeface="+mj-cs"/>
                      </a:endParaRPr>
                    </a:p>
                  </a:txBody>
                  <a:tcPr marL="7200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800" b="0" dirty="0">
                          <a:solidFill>
                            <a:schemeClr val="bg1"/>
                          </a:solidFill>
                          <a:latin typeface="Karla" pitchFamily="2" charset="0"/>
                          <a:ea typeface="Karla" pitchFamily="2" charset="0"/>
                        </a:rPr>
                        <a:t>Triage</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alerts</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to</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determine</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nature</a:t>
                      </a:r>
                      <a:r>
                        <a:rPr lang="zh-TW" altLang="en-US" sz="800" b="0" dirty="0">
                          <a:solidFill>
                            <a:schemeClr val="bg1"/>
                          </a:solidFill>
                          <a:latin typeface="Karla" pitchFamily="2" charset="0"/>
                          <a:ea typeface="Karla" pitchFamily="2" charset="0"/>
                        </a:rPr>
                        <a:t> </a:t>
                      </a:r>
                      <a:br>
                        <a:rPr lang="en-CA" altLang="zh-TW" sz="800" b="0" dirty="0">
                          <a:solidFill>
                            <a:schemeClr val="bg1"/>
                          </a:solidFill>
                          <a:latin typeface="Karla" pitchFamily="2" charset="0"/>
                          <a:ea typeface="Karla" pitchFamily="2" charset="0"/>
                        </a:rPr>
                      </a:br>
                      <a:r>
                        <a:rPr lang="en-US" altLang="zh-TW" sz="800" b="0" dirty="0">
                          <a:solidFill>
                            <a:schemeClr val="bg1"/>
                          </a:solidFill>
                          <a:latin typeface="Karla" pitchFamily="2" charset="0"/>
                          <a:ea typeface="Karla" pitchFamily="2" charset="0"/>
                        </a:rPr>
                        <a:t>and</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severity</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of</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Falcon</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detections</a:t>
                      </a:r>
                      <a:endParaRPr lang="en-US" sz="800" b="0" dirty="0">
                        <a:solidFill>
                          <a:schemeClr val="bg1"/>
                        </a:solidFill>
                        <a:latin typeface="Karla" pitchFamily="2" charset="0"/>
                        <a:ea typeface="Karla" pitchFamily="2" charset="0"/>
                      </a:endParaRPr>
                    </a:p>
                  </a:txBody>
                  <a:tcPr marL="0" marR="64010" marT="36000" marB="36000" anchor="ctr">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64010" marR="64010" marT="0" marB="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957180"/>
                  </a:ext>
                </a:extLst>
              </a:tr>
              <a:tr h="227319">
                <a:tc vMerge="1">
                  <a:txBody>
                    <a:bodyPr/>
                    <a:lstStyle/>
                    <a:p>
                      <a:endParaRPr lang="en-US"/>
                    </a:p>
                  </a:txBody>
                  <a:tcPr/>
                </a:tc>
                <a:tc>
                  <a:txBody>
                    <a:bodyPr/>
                    <a:lstStyle/>
                    <a:p>
                      <a:r>
                        <a:rPr lang="en-US" altLang="zh-TW" sz="800" b="0">
                          <a:solidFill>
                            <a:schemeClr val="bg1"/>
                          </a:solidFill>
                          <a:latin typeface="Karla" pitchFamily="2" charset="0"/>
                          <a:ea typeface="Karla" pitchFamily="2" charset="0"/>
                        </a:rPr>
                        <a:t>Identify</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technical</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root</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cause,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“source”</a:t>
                      </a:r>
                      <a:r>
                        <a:rPr lang="zh-TW" altLang="en-US" sz="800" b="0">
                          <a:solidFill>
                            <a:schemeClr val="bg1"/>
                          </a:solidFill>
                          <a:latin typeface="Karla" pitchFamily="2" charset="0"/>
                          <a:ea typeface="Karla" pitchFamily="2" charset="0"/>
                        </a:rPr>
                        <a:t> </a:t>
                      </a:r>
                      <a:br>
                        <a:rPr lang="en-CA" altLang="zh-TW" sz="800" b="0">
                          <a:solidFill>
                            <a:schemeClr val="bg1"/>
                          </a:solidFill>
                          <a:latin typeface="Karla" pitchFamily="2" charset="0"/>
                          <a:ea typeface="Karla" pitchFamily="2" charset="0"/>
                        </a:rPr>
                      </a:br>
                      <a:r>
                        <a:rPr lang="en-US" altLang="zh-TW" sz="800" b="0">
                          <a:solidFill>
                            <a:schemeClr val="bg1"/>
                          </a:solidFill>
                          <a:latin typeface="Karla" pitchFamily="2" charset="0"/>
                          <a:ea typeface="Karla" pitchFamily="2" charset="0"/>
                        </a:rPr>
                        <a:t>of</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compromise</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5770415"/>
                  </a:ext>
                </a:extLst>
              </a:tr>
              <a:tr h="185624">
                <a:tc vMerge="1">
                  <a:txBody>
                    <a:bodyPr/>
                    <a:lstStyle/>
                    <a:p>
                      <a:endParaRPr lang="en-US"/>
                    </a:p>
                  </a:txBody>
                  <a:tcPr/>
                </a:tc>
                <a:tc>
                  <a:txBody>
                    <a:bodyPr/>
                    <a:lstStyle/>
                    <a:p>
                      <a:r>
                        <a:rPr lang="en-US" altLang="zh-TW" sz="800" b="0">
                          <a:solidFill>
                            <a:schemeClr val="bg1"/>
                          </a:solidFill>
                          <a:latin typeface="Karla" pitchFamily="2" charset="0"/>
                          <a:ea typeface="Karla" pitchFamily="2" charset="0"/>
                        </a:rPr>
                        <a:t>Define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remediation</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strategy</a:t>
                      </a:r>
                      <a:endParaRPr lang="en-US" sz="800" b="0">
                        <a:solidFill>
                          <a:schemeClr val="bg1"/>
                        </a:solidFill>
                        <a:latin typeface="Karla" pitchFamily="2" charset="0"/>
                        <a:ea typeface="Karla" pitchFamily="2" charset="0"/>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100547"/>
                  </a:ext>
                </a:extLst>
              </a:tr>
              <a:tr h="227319">
                <a:tc vMerge="1">
                  <a:txBody>
                    <a:bodyPr/>
                    <a:lstStyle/>
                    <a:p>
                      <a:endParaRPr lang="en-US"/>
                    </a:p>
                  </a:txBody>
                  <a:tcPr/>
                </a:tc>
                <a:tc>
                  <a:txBody>
                    <a:bodyPr/>
                    <a:lstStyle/>
                    <a:p>
                      <a:r>
                        <a:rPr lang="en-US" altLang="zh-TW" sz="800" b="0">
                          <a:solidFill>
                            <a:schemeClr val="bg1"/>
                          </a:solidFill>
                          <a:latin typeface="Karla" pitchFamily="2" charset="0"/>
                          <a:ea typeface="Karla" pitchFamily="2" charset="0"/>
                        </a:rPr>
                        <a:t>According</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to</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security</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playbook,</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execute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remediation</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strategy</a:t>
                      </a:r>
                      <a:endParaRPr lang="en-US" sz="800" b="0">
                        <a:solidFill>
                          <a:schemeClr val="bg1"/>
                        </a:solidFill>
                        <a:latin typeface="Karla" pitchFamily="2" charset="0"/>
                        <a:ea typeface="Karla" pitchFamily="2" charset="0"/>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1988056"/>
                  </a:ext>
                </a:extLst>
              </a:tr>
              <a:tr h="315068">
                <a:tc vMerge="1">
                  <a:txBody>
                    <a:bodyPr/>
                    <a:lstStyle/>
                    <a:p>
                      <a:endParaRPr lang="en-US"/>
                    </a:p>
                  </a:txBody>
                  <a:tcP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800" b="0">
                          <a:solidFill>
                            <a:schemeClr val="bg1"/>
                          </a:solidFill>
                          <a:latin typeface="Karla" pitchFamily="2" charset="0"/>
                          <a:ea typeface="Karla" pitchFamily="2" charset="0"/>
                        </a:rPr>
                        <a:t>Seek</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approval</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on</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counter</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measures</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for</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remote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remediation</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are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not</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pre-approved</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0508397"/>
                  </a:ext>
                </a:extLst>
              </a:tr>
              <a:tr h="227319">
                <a:tc vMerge="1">
                  <a:txBody>
                    <a:bodyPr/>
                    <a:lstStyle/>
                    <a:p>
                      <a:endParaRPr lang="en-US"/>
                    </a:p>
                  </a:txBody>
                  <a:tcP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800" b="0">
                          <a:solidFill>
                            <a:schemeClr val="bg1"/>
                          </a:solidFill>
                          <a:latin typeface="Karla" pitchFamily="2" charset="0"/>
                          <a:ea typeface="Karla" pitchFamily="2" charset="0"/>
                        </a:rPr>
                        <a:t>Leverage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call</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tree</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from</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Appendix</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B</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for</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critical</a:t>
                      </a:r>
                      <a:r>
                        <a:rPr lang="zh-TW" altLang="en-US" sz="800" b="0">
                          <a:solidFill>
                            <a:schemeClr val="bg1"/>
                          </a:solidFill>
                          <a:latin typeface="Karla" pitchFamily="2" charset="0"/>
                          <a:ea typeface="Karla" pitchFamily="2" charset="0"/>
                        </a:rPr>
                        <a:t> </a:t>
                      </a:r>
                      <a:r>
                        <a:rPr lang="en-US" altLang="zh-TW" sz="800" b="0">
                          <a:solidFill>
                            <a:schemeClr val="bg1"/>
                          </a:solidFill>
                          <a:latin typeface="Karla" pitchFamily="2" charset="0"/>
                          <a:ea typeface="Karla" pitchFamily="2" charset="0"/>
                        </a:rPr>
                        <a:t>escalations</a:t>
                      </a:r>
                      <a:endParaRPr lang="en-US" sz="800" b="0">
                        <a:solidFill>
                          <a:schemeClr val="bg1"/>
                        </a:solidFill>
                        <a:latin typeface="Karla" pitchFamily="2" charset="0"/>
                        <a:ea typeface="Karla" pitchFamily="2" charset="0"/>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0909738"/>
                  </a:ext>
                </a:extLst>
              </a:tr>
              <a:tr h="402818">
                <a:tc vMerge="1">
                  <a:txBody>
                    <a:bodyPr/>
                    <a:lstStyle/>
                    <a:p>
                      <a:endParaRPr lang="en-US"/>
                    </a:p>
                  </a:txBody>
                  <a:tcP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800" b="0" dirty="0">
                          <a:solidFill>
                            <a:schemeClr val="bg1"/>
                          </a:solidFill>
                          <a:latin typeface="Karla" pitchFamily="2" charset="0"/>
                          <a:ea typeface="Karla" pitchFamily="2" charset="0"/>
                        </a:rPr>
                        <a:t>Recommend</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recovery</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actions</a:t>
                      </a:r>
                      <a:r>
                        <a:rPr lang="zh-TW" altLang="en-US" sz="800" b="0" dirty="0">
                          <a:solidFill>
                            <a:schemeClr val="bg1"/>
                          </a:solidFill>
                          <a:latin typeface="Karla" pitchFamily="2" charset="0"/>
                          <a:ea typeface="Karla" pitchFamily="2" charset="0"/>
                        </a:rPr>
                        <a:t> </a:t>
                      </a:r>
                      <a:br>
                        <a:rPr lang="en-CA" altLang="zh-TW" sz="800" b="0" dirty="0">
                          <a:solidFill>
                            <a:schemeClr val="bg1"/>
                          </a:solidFill>
                          <a:latin typeface="Karla" pitchFamily="2" charset="0"/>
                          <a:ea typeface="Karla" pitchFamily="2" charset="0"/>
                        </a:rPr>
                      </a:br>
                      <a:r>
                        <a:rPr lang="en-US" altLang="zh-TW" sz="800" b="0" dirty="0">
                          <a:solidFill>
                            <a:schemeClr val="bg1"/>
                          </a:solidFill>
                          <a:latin typeface="Karla" pitchFamily="2" charset="0"/>
                          <a:ea typeface="Karla" pitchFamily="2" charset="0"/>
                        </a:rPr>
                        <a:t>as</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needed</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per</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incident</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to</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address</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vulnerabilities</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in</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infrastructure</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not</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managed</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by</a:t>
                      </a:r>
                      <a:r>
                        <a:rPr lang="zh-TW" altLang="en-US" sz="800" b="0" dirty="0">
                          <a:solidFill>
                            <a:schemeClr val="bg1"/>
                          </a:solidFill>
                          <a:latin typeface="Karla" pitchFamily="2" charset="0"/>
                          <a:ea typeface="Karla" pitchFamily="2" charset="0"/>
                        </a:rPr>
                        <a:t> </a:t>
                      </a:r>
                      <a:r>
                        <a:rPr lang="en-US" altLang="zh-TW" sz="800" b="0" dirty="0">
                          <a:solidFill>
                            <a:schemeClr val="bg1"/>
                          </a:solidFill>
                          <a:latin typeface="Karla" pitchFamily="2" charset="0"/>
                          <a:ea typeface="Karla" pitchFamily="2" charset="0"/>
                        </a:rPr>
                        <a:t>CrowdStrike</a:t>
                      </a:r>
                      <a:endParaRPr lang="en-US" sz="800" b="0" dirty="0">
                        <a:solidFill>
                          <a:schemeClr val="bg1"/>
                        </a:solidFill>
                        <a:latin typeface="Karla" pitchFamily="2" charset="0"/>
                        <a:ea typeface="Karla" pitchFamily="2" charset="0"/>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21424145"/>
                  </a:ext>
                </a:extLst>
              </a:tr>
            </a:tbl>
          </a:graphicData>
        </a:graphic>
      </p:graphicFrame>
      <p:sp>
        <p:nvSpPr>
          <p:cNvPr id="7" name="Rounded Rectangle 6">
            <a:extLst>
              <a:ext uri="{FF2B5EF4-FFF2-40B4-BE49-F238E27FC236}">
                <a16:creationId xmlns:a16="http://schemas.microsoft.com/office/drawing/2014/main" id="{5E06C640-08B4-C445-8BE4-6C2A3109E2A0}"/>
              </a:ext>
            </a:extLst>
          </p:cNvPr>
          <p:cNvSpPr/>
          <p:nvPr/>
        </p:nvSpPr>
        <p:spPr>
          <a:xfrm>
            <a:off x="290556" y="1119589"/>
            <a:ext cx="4027821" cy="1800681"/>
          </a:xfrm>
          <a:prstGeom prst="roundRect">
            <a:avLst>
              <a:gd name="adj" fmla="val 5347"/>
            </a:avLst>
          </a:prstGeom>
          <a:gradFill flip="none" rotWithShape="1">
            <a:gsLst>
              <a:gs pos="85000">
                <a:schemeClr val="accent6">
                  <a:lumMod val="50000"/>
                  <a:alpha val="55000"/>
                </a:schemeClr>
              </a:gs>
              <a:gs pos="0">
                <a:schemeClr val="accent6">
                  <a:lumMod val="75000"/>
                </a:schemeClr>
              </a:gs>
              <a:gs pos="100000">
                <a:schemeClr val="accent6">
                  <a:alpha val="23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1" name="Table 10">
            <a:extLst>
              <a:ext uri="{FF2B5EF4-FFF2-40B4-BE49-F238E27FC236}">
                <a16:creationId xmlns:a16="http://schemas.microsoft.com/office/drawing/2014/main" id="{437F79C7-FB5E-A246-9E31-B1B3FA90A5E3}"/>
              </a:ext>
            </a:extLst>
          </p:cNvPr>
          <p:cNvGraphicFramePr>
            <a:graphicFrameLocks noGrp="1"/>
          </p:cNvGraphicFramePr>
          <p:nvPr/>
        </p:nvGraphicFramePr>
        <p:xfrm>
          <a:off x="243834" y="1108182"/>
          <a:ext cx="3905760" cy="2342365"/>
        </p:xfrm>
        <a:graphic>
          <a:graphicData uri="http://schemas.openxmlformats.org/drawingml/2006/table">
            <a:tbl>
              <a:tblPr firstRow="1" bandRow="1">
                <a:tableStyleId>{73A6DA28-BB08-4E28-94E8-AB53A02DD57B}</a:tableStyleId>
              </a:tblPr>
              <a:tblGrid>
                <a:gridCol w="864849">
                  <a:extLst>
                    <a:ext uri="{9D8B030D-6E8A-4147-A177-3AD203B41FA5}">
                      <a16:colId xmlns:a16="http://schemas.microsoft.com/office/drawing/2014/main" val="1035136325"/>
                    </a:ext>
                  </a:extLst>
                </a:gridCol>
                <a:gridCol w="1920948">
                  <a:extLst>
                    <a:ext uri="{9D8B030D-6E8A-4147-A177-3AD203B41FA5}">
                      <a16:colId xmlns:a16="http://schemas.microsoft.com/office/drawing/2014/main" val="1432174309"/>
                    </a:ext>
                  </a:extLst>
                </a:gridCol>
                <a:gridCol w="637954">
                  <a:extLst>
                    <a:ext uri="{9D8B030D-6E8A-4147-A177-3AD203B41FA5}">
                      <a16:colId xmlns:a16="http://schemas.microsoft.com/office/drawing/2014/main" val="1749260842"/>
                    </a:ext>
                  </a:extLst>
                </a:gridCol>
                <a:gridCol w="482009">
                  <a:extLst>
                    <a:ext uri="{9D8B030D-6E8A-4147-A177-3AD203B41FA5}">
                      <a16:colId xmlns:a16="http://schemas.microsoft.com/office/drawing/2014/main" val="2051516780"/>
                    </a:ext>
                  </a:extLst>
                </a:gridCol>
              </a:tblGrid>
              <a:tr h="233636">
                <a:tc rowSpan="9">
                  <a:txBody>
                    <a:bodyPr/>
                    <a:lstStyle/>
                    <a:p>
                      <a:pPr marL="0" algn="ctr" defTabSz="457200" rtl="0" eaLnBrk="1" latinLnBrk="0" hangingPunct="1"/>
                      <a:r>
                        <a:rPr lang="en-US" altLang="zh-TW" sz="800" b="1" kern="1200" dirty="0">
                          <a:solidFill>
                            <a:schemeClr val="bg1"/>
                          </a:solidFill>
                          <a:latin typeface="+mj-lt"/>
                          <a:ea typeface="+mj-ea"/>
                          <a:cs typeface="+mj-cs"/>
                        </a:rPr>
                        <a:t>ONBOARDING</a:t>
                      </a:r>
                      <a:endParaRPr lang="en-US" sz="800" b="1" kern="1200" dirty="0">
                        <a:solidFill>
                          <a:schemeClr val="bg1"/>
                        </a:solidFill>
                        <a:latin typeface="+mj-lt"/>
                        <a:ea typeface="+mj-ea"/>
                        <a:cs typeface="+mj-cs"/>
                      </a:endParaRPr>
                    </a:p>
                  </a:txBody>
                  <a:tcPr marL="6401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Deliver</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the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Operating</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Model</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Overview</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p>
                  </a:txBody>
                  <a:tcPr marL="64010" marR="64010" marT="36000" marB="3600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p>
                  </a:txBody>
                  <a:tcPr marL="64010" marR="64010" marT="0" marB="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957180"/>
                  </a:ext>
                </a:extLst>
              </a:tr>
              <a:tr h="233636">
                <a:tc vMerge="1">
                  <a:txBody>
                    <a:bodyPr/>
                    <a:lstStyle/>
                    <a:p>
                      <a:endParaRPr lang="en-US"/>
                    </a:p>
                  </a:txBody>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Complete</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Appendix</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B</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5770415"/>
                  </a:ext>
                </a:extLst>
              </a:tr>
              <a:tr h="233636">
                <a:tc vMerge="1">
                  <a:txBody>
                    <a:bodyPr/>
                    <a:lstStyle/>
                    <a:p>
                      <a:endParaRPr lang="en-US"/>
                    </a:p>
                  </a:txBody>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Create/configure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asset</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groups</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100547"/>
                  </a:ext>
                </a:extLst>
              </a:tr>
              <a:tr h="233636">
                <a:tc vMerge="1">
                  <a:txBody>
                    <a:bodyPr/>
                    <a:lstStyle/>
                    <a:p>
                      <a:endParaRPr lang="en-US"/>
                    </a:p>
                  </a:txBody>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Configure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prevention</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policies</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71988056"/>
                  </a:ext>
                </a:extLst>
              </a:tr>
              <a:tr h="233636">
                <a:tc vMerge="1">
                  <a:txBody>
                    <a:bodyPr/>
                    <a:lstStyle/>
                    <a:p>
                      <a:endParaRPr lang="en-US"/>
                    </a:p>
                  </a:txBody>
                  <a:tcP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Deployment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of</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the</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Falcon</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sensors</a:t>
                      </a: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0508397"/>
                  </a:ext>
                </a:extLst>
              </a:tr>
              <a:tr h="297238">
                <a:tc vMerge="1">
                  <a:txBody>
                    <a:bodyPr/>
                    <a:lstStyle/>
                    <a:p>
                      <a:endParaRPr lang="en-US"/>
                    </a:p>
                  </a:txBody>
                  <a:tcP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Assign</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asset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groups</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to</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prevention</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policies</a:t>
                      </a: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0909738"/>
                  </a:ext>
                </a:extLst>
              </a:tr>
              <a:tr h="286115">
                <a:tc vMerge="1">
                  <a:txBody>
                    <a:bodyPr/>
                    <a:lstStyle/>
                    <a:p>
                      <a:pPr marL="0" algn="ctr" defTabSz="457200" rtl="0" eaLnBrk="1" latinLnBrk="0" hangingPunct="1"/>
                      <a:endParaRPr lang="en-US" sz="800" b="1" kern="1200" dirty="0">
                        <a:solidFill>
                          <a:schemeClr val="bg1"/>
                        </a:solidFill>
                        <a:latin typeface="+mj-lt"/>
                        <a:ea typeface="+mj-ea"/>
                        <a:cs typeface="+mj-cs"/>
                      </a:endParaRPr>
                    </a:p>
                  </a:txBody>
                  <a:tcPr marL="6401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b="0" kern="1200" dirty="0">
                          <a:solidFill>
                            <a:schemeClr val="bg1"/>
                          </a:solidFill>
                          <a:latin typeface="Karla" pitchFamily="2" charset="0"/>
                          <a:ea typeface="Karla" pitchFamily="2" charset="0"/>
                          <a:cs typeface="+mj-cs"/>
                        </a:rPr>
                        <a:t>Configure MFA connectors </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2631907"/>
                  </a:ext>
                </a:extLst>
              </a:tr>
              <a:tr h="286115">
                <a:tc vMerge="1">
                  <a:txBody>
                    <a:bodyPr/>
                    <a:lstStyle/>
                    <a:p>
                      <a:pPr marL="0" algn="ctr" defTabSz="457200" rtl="0" eaLnBrk="1" latinLnBrk="0" hangingPunct="1"/>
                      <a:endParaRPr lang="en-US" sz="800" b="1" kern="1200" dirty="0">
                        <a:solidFill>
                          <a:schemeClr val="bg1"/>
                        </a:solidFill>
                        <a:latin typeface="+mj-lt"/>
                        <a:ea typeface="+mj-ea"/>
                        <a:cs typeface="+mj-cs"/>
                      </a:endParaRPr>
                    </a:p>
                  </a:txBody>
                  <a:tcPr marL="6401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b="0" kern="1200" dirty="0">
                          <a:solidFill>
                            <a:schemeClr val="bg1"/>
                          </a:solidFill>
                          <a:latin typeface="Karla" pitchFamily="2" charset="0"/>
                          <a:ea typeface="Karla" pitchFamily="2" charset="0"/>
                          <a:cs typeface="+mj-cs"/>
                        </a:rPr>
                        <a:t>Configure Identity rules </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42993999"/>
                  </a:ext>
                </a:extLst>
              </a:tr>
              <a:tr h="286115">
                <a:tc vMerge="1">
                  <a:txBody>
                    <a:bodyPr/>
                    <a:lstStyle/>
                    <a:p>
                      <a:pPr marL="0" algn="ctr" defTabSz="457200" rtl="0" eaLnBrk="1" latinLnBrk="0" hangingPunct="1"/>
                      <a:endParaRPr lang="en-US" sz="800" b="1" kern="1200" dirty="0">
                        <a:solidFill>
                          <a:schemeClr val="bg1"/>
                        </a:solidFill>
                        <a:latin typeface="+mj-lt"/>
                        <a:ea typeface="+mj-ea"/>
                        <a:cs typeface="+mj-cs"/>
                      </a:endParaRPr>
                    </a:p>
                  </a:txBody>
                  <a:tcPr marL="6401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800" b="0" kern="1200" dirty="0">
                          <a:solidFill>
                            <a:schemeClr val="bg1"/>
                          </a:solidFill>
                          <a:latin typeface="Karla" pitchFamily="2" charset="0"/>
                          <a:ea typeface="Karla" pitchFamily="2" charset="0"/>
                          <a:cs typeface="+mj-cs"/>
                        </a:rPr>
                        <a:t>Baseline Identity tuning </a:t>
                      </a: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7190380"/>
                  </a:ext>
                </a:extLst>
              </a:tr>
            </a:tbl>
          </a:graphicData>
        </a:graphic>
      </p:graphicFrame>
      <p:sp>
        <p:nvSpPr>
          <p:cNvPr id="13" name="Rounded Rectangle 12">
            <a:extLst>
              <a:ext uri="{FF2B5EF4-FFF2-40B4-BE49-F238E27FC236}">
                <a16:creationId xmlns:a16="http://schemas.microsoft.com/office/drawing/2014/main" id="{939CE55E-5343-7B43-8EA8-3A7DF0FB3AA9}"/>
              </a:ext>
            </a:extLst>
          </p:cNvPr>
          <p:cNvSpPr/>
          <p:nvPr/>
        </p:nvSpPr>
        <p:spPr>
          <a:xfrm>
            <a:off x="4492402" y="3513832"/>
            <a:ext cx="4361041" cy="931522"/>
          </a:xfrm>
          <a:prstGeom prst="roundRect">
            <a:avLst>
              <a:gd name="adj" fmla="val 11718"/>
            </a:avLst>
          </a:prstGeom>
          <a:gradFill flip="none" rotWithShape="1">
            <a:gsLst>
              <a:gs pos="85000">
                <a:schemeClr val="accent6">
                  <a:lumMod val="50000"/>
                  <a:alpha val="55000"/>
                </a:schemeClr>
              </a:gs>
              <a:gs pos="0">
                <a:schemeClr val="accent6">
                  <a:lumMod val="75000"/>
                </a:schemeClr>
              </a:gs>
              <a:gs pos="100000">
                <a:schemeClr val="accent6">
                  <a:alpha val="23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5" name="Table 14">
            <a:extLst>
              <a:ext uri="{FF2B5EF4-FFF2-40B4-BE49-F238E27FC236}">
                <a16:creationId xmlns:a16="http://schemas.microsoft.com/office/drawing/2014/main" id="{50F5FF8A-3484-7841-980D-8499E2DB5F8E}"/>
              </a:ext>
            </a:extLst>
          </p:cNvPr>
          <p:cNvGraphicFramePr>
            <a:graphicFrameLocks noGrp="1"/>
          </p:cNvGraphicFramePr>
          <p:nvPr/>
        </p:nvGraphicFramePr>
        <p:xfrm>
          <a:off x="4492402" y="3542367"/>
          <a:ext cx="4311355" cy="825600"/>
        </p:xfrm>
        <a:graphic>
          <a:graphicData uri="http://schemas.openxmlformats.org/drawingml/2006/table">
            <a:tbl>
              <a:tblPr firstRow="1" bandRow="1">
                <a:tableStyleId>{73A6DA28-BB08-4E28-94E8-AB53A02DD57B}</a:tableStyleId>
              </a:tblPr>
              <a:tblGrid>
                <a:gridCol w="897048">
                  <a:extLst>
                    <a:ext uri="{9D8B030D-6E8A-4147-A177-3AD203B41FA5}">
                      <a16:colId xmlns:a16="http://schemas.microsoft.com/office/drawing/2014/main" val="1035136325"/>
                    </a:ext>
                  </a:extLst>
                </a:gridCol>
                <a:gridCol w="2224988">
                  <a:extLst>
                    <a:ext uri="{9D8B030D-6E8A-4147-A177-3AD203B41FA5}">
                      <a16:colId xmlns:a16="http://schemas.microsoft.com/office/drawing/2014/main" val="1432174309"/>
                    </a:ext>
                  </a:extLst>
                </a:gridCol>
                <a:gridCol w="618133">
                  <a:extLst>
                    <a:ext uri="{9D8B030D-6E8A-4147-A177-3AD203B41FA5}">
                      <a16:colId xmlns:a16="http://schemas.microsoft.com/office/drawing/2014/main" val="1749260842"/>
                    </a:ext>
                  </a:extLst>
                </a:gridCol>
                <a:gridCol w="571186">
                  <a:extLst>
                    <a:ext uri="{9D8B030D-6E8A-4147-A177-3AD203B41FA5}">
                      <a16:colId xmlns:a16="http://schemas.microsoft.com/office/drawing/2014/main" val="2051516780"/>
                    </a:ext>
                  </a:extLst>
                </a:gridCol>
              </a:tblGrid>
              <a:tr h="220904">
                <a:tc rowSpan="3">
                  <a:txBody>
                    <a:bodyPr/>
                    <a:lstStyle/>
                    <a:p>
                      <a:pPr algn="ctr"/>
                      <a:r>
                        <a:rPr lang="en-US" altLang="zh-TW" sz="800" b="1">
                          <a:solidFill>
                            <a:schemeClr val="bg1"/>
                          </a:solidFill>
                        </a:rPr>
                        <a:t>REPORTING</a:t>
                      </a:r>
                      <a:endParaRPr lang="en-US" sz="800" b="1">
                        <a:solidFill>
                          <a:schemeClr val="bg1"/>
                        </a:solidFill>
                      </a:endParaRPr>
                    </a:p>
                  </a:txBody>
                  <a:tcPr marL="0" marR="3600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Provide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system</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remediated</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notifications</a:t>
                      </a:r>
                      <a:r>
                        <a:rPr lang="zh-TW" altLang="en-US" sz="800" b="0" kern="1200">
                          <a:solidFill>
                            <a:schemeClr val="bg1"/>
                          </a:solidFill>
                          <a:latin typeface="Karla" pitchFamily="2" charset="0"/>
                          <a:ea typeface="Karla" pitchFamily="2" charset="0"/>
                          <a:cs typeface="+mj-cs"/>
                        </a:rPr>
                        <a:t> </a:t>
                      </a:r>
                      <a:br>
                        <a:rPr lang="en-CA" altLang="zh-TW" sz="800" b="0" kern="1200">
                          <a:solidFill>
                            <a:schemeClr val="bg1"/>
                          </a:solidFill>
                          <a:latin typeface="Karla" pitchFamily="2" charset="0"/>
                          <a:ea typeface="Karla" pitchFamily="2" charset="0"/>
                          <a:cs typeface="+mj-cs"/>
                        </a:rPr>
                      </a:br>
                      <a:r>
                        <a:rPr lang="en-US" altLang="zh-TW" sz="800" b="0" kern="1200">
                          <a:solidFill>
                            <a:schemeClr val="bg1"/>
                          </a:solidFill>
                          <a:latin typeface="Karla" pitchFamily="2" charset="0"/>
                          <a:ea typeface="Karla" pitchFamily="2" charset="0"/>
                          <a:cs typeface="+mj-cs"/>
                        </a:rPr>
                        <a:t>after</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any</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remediation</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action</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taken</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b="1">
                        <a:solidFill>
                          <a:schemeClr val="bg1"/>
                        </a:solidFill>
                      </a:endParaRPr>
                    </a:p>
                  </a:txBody>
                  <a:tcPr marL="64010" marR="64010" marT="36000" marB="36000" anchor="ctr">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957180"/>
                  </a:ext>
                </a:extLst>
              </a:tr>
              <a:tr h="220904">
                <a:tc vMerge="1">
                  <a:txBody>
                    <a:bodyPr/>
                    <a:lstStyle/>
                    <a:p>
                      <a:endParaRPr lang="en-US"/>
                    </a:p>
                  </a:txBody>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Provide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monthly</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metrics</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report</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for</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Falcon</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Complete</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Team</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Performance</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b="1">
                        <a:solidFill>
                          <a:schemeClr val="bg1"/>
                        </a:solidFill>
                      </a:endParaRPr>
                    </a:p>
                  </a:txBody>
                  <a:tcPr marL="6401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5770415"/>
                  </a:ext>
                </a:extLst>
              </a:tr>
              <a:tr h="189739">
                <a:tc vMerge="1">
                  <a:txBody>
                    <a:bodyPr/>
                    <a:lstStyle/>
                    <a:p>
                      <a:endParaRPr lang="en-US"/>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b="1">
                        <a:solidFill>
                          <a:schemeClr val="bg1"/>
                        </a:solidFill>
                      </a:endParaRPr>
                    </a:p>
                  </a:txBody>
                  <a:tcPr marL="6401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100547"/>
                  </a:ext>
                </a:extLst>
              </a:tr>
            </a:tbl>
          </a:graphicData>
        </a:graphic>
      </p:graphicFrame>
      <p:sp>
        <p:nvSpPr>
          <p:cNvPr id="8" name="Rounded Rectangle 7">
            <a:extLst>
              <a:ext uri="{FF2B5EF4-FFF2-40B4-BE49-F238E27FC236}">
                <a16:creationId xmlns:a16="http://schemas.microsoft.com/office/drawing/2014/main" id="{37BC0D50-80A7-1249-B9CE-FE41DE3D2744}"/>
              </a:ext>
            </a:extLst>
          </p:cNvPr>
          <p:cNvSpPr/>
          <p:nvPr/>
        </p:nvSpPr>
        <p:spPr>
          <a:xfrm>
            <a:off x="292387" y="3617657"/>
            <a:ext cx="4027821" cy="1396992"/>
          </a:xfrm>
          <a:prstGeom prst="roundRect">
            <a:avLst>
              <a:gd name="adj" fmla="val 5347"/>
            </a:avLst>
          </a:prstGeom>
          <a:gradFill flip="none" rotWithShape="1">
            <a:gsLst>
              <a:gs pos="85000">
                <a:schemeClr val="accent6">
                  <a:lumMod val="50000"/>
                  <a:alpha val="55000"/>
                </a:schemeClr>
              </a:gs>
              <a:gs pos="0">
                <a:schemeClr val="accent6">
                  <a:lumMod val="75000"/>
                </a:schemeClr>
              </a:gs>
              <a:gs pos="100000">
                <a:schemeClr val="accent6">
                  <a:alpha val="2300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aphicFrame>
        <p:nvGraphicFramePr>
          <p:cNvPr id="10" name="Table 9">
            <a:extLst>
              <a:ext uri="{FF2B5EF4-FFF2-40B4-BE49-F238E27FC236}">
                <a16:creationId xmlns:a16="http://schemas.microsoft.com/office/drawing/2014/main" id="{6C3E40DC-F4D1-084D-967B-FF1A580B3435}"/>
              </a:ext>
            </a:extLst>
          </p:cNvPr>
          <p:cNvGraphicFramePr>
            <a:graphicFrameLocks noGrp="1"/>
          </p:cNvGraphicFramePr>
          <p:nvPr/>
        </p:nvGraphicFramePr>
        <p:xfrm>
          <a:off x="245665" y="3624748"/>
          <a:ext cx="3905760" cy="1329542"/>
        </p:xfrm>
        <a:graphic>
          <a:graphicData uri="http://schemas.openxmlformats.org/drawingml/2006/table">
            <a:tbl>
              <a:tblPr firstRow="1" bandRow="1">
                <a:tableStyleId>{73A6DA28-BB08-4E28-94E8-AB53A02DD57B}</a:tableStyleId>
              </a:tblPr>
              <a:tblGrid>
                <a:gridCol w="864849">
                  <a:extLst>
                    <a:ext uri="{9D8B030D-6E8A-4147-A177-3AD203B41FA5}">
                      <a16:colId xmlns:a16="http://schemas.microsoft.com/office/drawing/2014/main" val="1035136325"/>
                    </a:ext>
                  </a:extLst>
                </a:gridCol>
                <a:gridCol w="1821711">
                  <a:extLst>
                    <a:ext uri="{9D8B030D-6E8A-4147-A177-3AD203B41FA5}">
                      <a16:colId xmlns:a16="http://schemas.microsoft.com/office/drawing/2014/main" val="1432174309"/>
                    </a:ext>
                  </a:extLst>
                </a:gridCol>
                <a:gridCol w="744279">
                  <a:extLst>
                    <a:ext uri="{9D8B030D-6E8A-4147-A177-3AD203B41FA5}">
                      <a16:colId xmlns:a16="http://schemas.microsoft.com/office/drawing/2014/main" val="1749260842"/>
                    </a:ext>
                  </a:extLst>
                </a:gridCol>
                <a:gridCol w="474921">
                  <a:extLst>
                    <a:ext uri="{9D8B030D-6E8A-4147-A177-3AD203B41FA5}">
                      <a16:colId xmlns:a16="http://schemas.microsoft.com/office/drawing/2014/main" val="2051516780"/>
                    </a:ext>
                  </a:extLst>
                </a:gridCol>
              </a:tblGrid>
              <a:tr h="260102">
                <a:tc rowSpan="4">
                  <a:txBody>
                    <a:bodyPr/>
                    <a:lstStyle/>
                    <a:p>
                      <a:pPr marL="0" algn="ctr" defTabSz="457200" rtl="0" eaLnBrk="1" latinLnBrk="0" hangingPunct="1"/>
                      <a:r>
                        <a:rPr lang="en-US" altLang="zh-TW" sz="800" b="1" kern="1200" dirty="0">
                          <a:solidFill>
                            <a:schemeClr val="bg1"/>
                          </a:solidFill>
                          <a:latin typeface="+mj-lt"/>
                          <a:ea typeface="+mj-ea"/>
                          <a:cs typeface="+mj-cs"/>
                        </a:rPr>
                        <a:t>MONITORING</a:t>
                      </a:r>
                      <a:endParaRPr lang="en-US" sz="800" b="1" kern="1200" dirty="0">
                        <a:solidFill>
                          <a:schemeClr val="bg1"/>
                        </a:solidFill>
                        <a:latin typeface="+mj-lt"/>
                        <a:ea typeface="+mj-ea"/>
                        <a:cs typeface="+mj-cs"/>
                      </a:endParaRPr>
                    </a:p>
                  </a:txBody>
                  <a:tcPr marL="64010" marR="64010" marT="72000" marB="36000">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Post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deployment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Falcon</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Platform</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management</a:t>
                      </a: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0" cmpd="sng">
                      <a:noFill/>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53957180"/>
                  </a:ext>
                </a:extLst>
              </a:tr>
              <a:tr h="260102">
                <a:tc vMerge="1">
                  <a:txBody>
                    <a:bodyPr/>
                    <a:lstStyle/>
                    <a:p>
                      <a:endParaRPr lang="en-US"/>
                    </a:p>
                  </a:txBody>
                  <a:tcPr/>
                </a:tc>
                <a:tc>
                  <a:txBody>
                    <a:bodyPr/>
                    <a:lstStyle/>
                    <a:p>
                      <a:pPr marL="0" algn="l" defTabSz="457200" rtl="0" eaLnBrk="1" latinLnBrk="0" hangingPunct="1"/>
                      <a:r>
                        <a:rPr lang="en-US" altLang="zh-TW" sz="800" b="0" kern="1200">
                          <a:solidFill>
                            <a:schemeClr val="bg1"/>
                          </a:solidFill>
                          <a:latin typeface="Karla" pitchFamily="2" charset="0"/>
                          <a:ea typeface="Karla" pitchFamily="2" charset="0"/>
                          <a:cs typeface="+mj-cs"/>
                        </a:rPr>
                        <a:t>24x7x365</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Monitoring</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Falcon</a:t>
                      </a:r>
                      <a:r>
                        <a:rPr lang="zh-TW" altLang="en-US" sz="800" b="0" kern="1200">
                          <a:solidFill>
                            <a:schemeClr val="bg1"/>
                          </a:solidFill>
                          <a:latin typeface="Karla" pitchFamily="2" charset="0"/>
                          <a:ea typeface="Karla" pitchFamily="2" charset="0"/>
                          <a:cs typeface="+mj-cs"/>
                        </a:rPr>
                        <a:t> </a:t>
                      </a:r>
                      <a:r>
                        <a:rPr lang="en-US" altLang="zh-TW" sz="800" b="0" kern="1200">
                          <a:solidFill>
                            <a:schemeClr val="bg1"/>
                          </a:solidFill>
                          <a:latin typeface="Karla" pitchFamily="2" charset="0"/>
                          <a:ea typeface="Karla" pitchFamily="2" charset="0"/>
                          <a:cs typeface="+mj-cs"/>
                        </a:rPr>
                        <a:t>Platform</a:t>
                      </a:r>
                      <a:endParaRPr lang="en-US" sz="800" b="0" kern="120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5770415"/>
                  </a:ext>
                </a:extLst>
              </a:tr>
              <a:tr h="260102">
                <a:tc vMerge="1">
                  <a:txBody>
                    <a:bodyPr/>
                    <a:lstStyle/>
                    <a:p>
                      <a:endParaRPr lang="en-US"/>
                    </a:p>
                  </a:txBody>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Triage</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alerts</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and/or</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any</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OverWatch</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notifications</a:t>
                      </a: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7100547"/>
                  </a:ext>
                </a:extLst>
              </a:tr>
              <a:tr h="307039">
                <a:tc vMerge="1">
                  <a:txBody>
                    <a:bodyPr/>
                    <a:lstStyle/>
                    <a:p>
                      <a:endParaRPr lang="en-US"/>
                    </a:p>
                  </a:txBody>
                  <a:tcPr/>
                </a:tc>
                <a:tc>
                  <a:txBody>
                    <a:bodyPr/>
                    <a:lstStyle/>
                    <a:p>
                      <a:pPr marL="0" algn="l" defTabSz="457200" rtl="0" eaLnBrk="1" latinLnBrk="0" hangingPunct="1"/>
                      <a:r>
                        <a:rPr lang="en-US" altLang="zh-TW" sz="800" b="0" kern="1200" dirty="0">
                          <a:solidFill>
                            <a:schemeClr val="bg1"/>
                          </a:solidFill>
                          <a:latin typeface="Karla" pitchFamily="2" charset="0"/>
                          <a:ea typeface="Karla" pitchFamily="2" charset="0"/>
                          <a:cs typeface="+mj-cs"/>
                        </a:rPr>
                        <a:t>Verify/confirm</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whitelist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requests,</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activity,</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and</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escalation</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that</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requires</a:t>
                      </a:r>
                      <a:r>
                        <a:rPr lang="zh-TW" altLang="en-US" sz="800" b="0" kern="1200" dirty="0">
                          <a:solidFill>
                            <a:schemeClr val="bg1"/>
                          </a:solidFill>
                          <a:latin typeface="Karla" pitchFamily="2" charset="0"/>
                          <a:ea typeface="Karla" pitchFamily="2" charset="0"/>
                          <a:cs typeface="+mj-cs"/>
                        </a:rPr>
                        <a:t> </a:t>
                      </a:r>
                      <a:r>
                        <a:rPr lang="en-US" altLang="zh-TW" sz="800" b="0" kern="1200" dirty="0">
                          <a:solidFill>
                            <a:schemeClr val="bg1"/>
                          </a:solidFill>
                          <a:latin typeface="Karla" pitchFamily="2" charset="0"/>
                          <a:ea typeface="Karla" pitchFamily="2" charset="0"/>
                          <a:cs typeface="+mj-cs"/>
                        </a:rPr>
                        <a:t>approval</a:t>
                      </a:r>
                      <a:endParaRPr lang="en-US" sz="800" b="0" kern="1200" dirty="0">
                        <a:solidFill>
                          <a:schemeClr val="bg1"/>
                        </a:solidFill>
                        <a:latin typeface="Karla" pitchFamily="2" charset="0"/>
                        <a:ea typeface="Karla" pitchFamily="2" charset="0"/>
                        <a:cs typeface="+mj-cs"/>
                      </a:endParaRPr>
                    </a:p>
                  </a:txBody>
                  <a:tcPr marL="0" marR="64010" marT="36000" marB="36000" anchor="ctr">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tc>
                  <a:txBody>
                    <a:bodyPr/>
                    <a:lstStyle/>
                    <a:p>
                      <a:endParaRPr lang="en-US" sz="800">
                        <a:solidFill>
                          <a:schemeClr val="bg1"/>
                        </a:solidFill>
                      </a:endParaRPr>
                    </a:p>
                  </a:txBody>
                  <a:tcPr marL="64010" marR="64010" marT="36000" marB="36000">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tc>
                  <a:txBody>
                    <a:bodyPr/>
                    <a:lstStyle/>
                    <a:p>
                      <a:endParaRPr lang="en-US" sz="800" dirty="0">
                        <a:solidFill>
                          <a:schemeClr val="bg1"/>
                        </a:solidFill>
                      </a:endParaRPr>
                    </a:p>
                  </a:txBody>
                  <a:tcPr marL="64010" marR="64010" marT="0" marB="0">
                    <a:lnL w="0" cmpd="sng">
                      <a:noFill/>
                    </a:lnL>
                    <a:lnR w="0" cmpd="sng">
                      <a:noFill/>
                    </a:lnR>
                    <a:lnT w="6350" cap="flat" cmpd="sng" algn="ctr">
                      <a:solidFill>
                        <a:schemeClr val="bg1">
                          <a:lumMod val="50000"/>
                        </a:schemeClr>
                      </a:solidFill>
                      <a:prstDash val="solid"/>
                      <a:round/>
                      <a:headEnd type="none" w="med" len="med"/>
                      <a:tailEnd type="none" w="med" len="med"/>
                    </a:lnT>
                    <a:lnB w="100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771988056"/>
                  </a:ext>
                </a:extLst>
              </a:tr>
            </a:tbl>
          </a:graphicData>
        </a:graphic>
      </p:graphicFrame>
      <p:graphicFrame>
        <p:nvGraphicFramePr>
          <p:cNvPr id="4" name="Table 3">
            <a:extLst>
              <a:ext uri="{FF2B5EF4-FFF2-40B4-BE49-F238E27FC236}">
                <a16:creationId xmlns:a16="http://schemas.microsoft.com/office/drawing/2014/main" id="{B72DF94D-A8EE-8B43-BB51-2FEE39AFBF30}"/>
              </a:ext>
            </a:extLst>
          </p:cNvPr>
          <p:cNvGraphicFramePr>
            <a:graphicFrameLocks noGrp="1"/>
          </p:cNvGraphicFramePr>
          <p:nvPr/>
        </p:nvGraphicFramePr>
        <p:xfrm>
          <a:off x="290556" y="884613"/>
          <a:ext cx="4027821" cy="211293"/>
        </p:xfrm>
        <a:graphic>
          <a:graphicData uri="http://schemas.openxmlformats.org/drawingml/2006/table">
            <a:tbl>
              <a:tblPr firstRow="1" bandRow="1">
                <a:tableStyleId>{73A6DA28-BB08-4E28-94E8-AB53A02DD57B}</a:tableStyleId>
              </a:tblPr>
              <a:tblGrid>
                <a:gridCol w="864849">
                  <a:extLst>
                    <a:ext uri="{9D8B030D-6E8A-4147-A177-3AD203B41FA5}">
                      <a16:colId xmlns:a16="http://schemas.microsoft.com/office/drawing/2014/main" val="3411841062"/>
                    </a:ext>
                  </a:extLst>
                </a:gridCol>
                <a:gridCol w="1708297">
                  <a:extLst>
                    <a:ext uri="{9D8B030D-6E8A-4147-A177-3AD203B41FA5}">
                      <a16:colId xmlns:a16="http://schemas.microsoft.com/office/drawing/2014/main" val="10122741"/>
                    </a:ext>
                  </a:extLst>
                </a:gridCol>
                <a:gridCol w="758456">
                  <a:extLst>
                    <a:ext uri="{9D8B030D-6E8A-4147-A177-3AD203B41FA5}">
                      <a16:colId xmlns:a16="http://schemas.microsoft.com/office/drawing/2014/main" val="2277800924"/>
                    </a:ext>
                  </a:extLst>
                </a:gridCol>
                <a:gridCol w="696219">
                  <a:extLst>
                    <a:ext uri="{9D8B030D-6E8A-4147-A177-3AD203B41FA5}">
                      <a16:colId xmlns:a16="http://schemas.microsoft.com/office/drawing/2014/main" val="3839510667"/>
                    </a:ext>
                  </a:extLst>
                </a:gridCol>
              </a:tblGrid>
              <a:tr h="211293">
                <a:tc>
                  <a:txBody>
                    <a:bodyPr/>
                    <a:lstStyle/>
                    <a:p>
                      <a:r>
                        <a:rPr lang="en-US" sz="700"/>
                        <a:t>STAGE</a:t>
                      </a:r>
                      <a:r>
                        <a:rPr lang="zh-TW" altLang="en-US" sz="700"/>
                        <a:t> </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ITEM</a:t>
                      </a:r>
                      <a:r>
                        <a:rPr lang="zh-TW" altLang="en-US" sz="700"/>
                        <a:t> </a:t>
                      </a:r>
                      <a:endParaRPr lang="en-US" altLang="zh-TW" sz="700"/>
                    </a:p>
                  </a:txBody>
                  <a:tcPr marL="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CROWDSTRIKE</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CUSTOMER</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90901"/>
                  </a:ext>
                </a:extLst>
              </a:tr>
            </a:tbl>
          </a:graphicData>
        </a:graphic>
      </p:graphicFrame>
      <p:sp>
        <p:nvSpPr>
          <p:cNvPr id="2" name="Title 1">
            <a:extLst>
              <a:ext uri="{FF2B5EF4-FFF2-40B4-BE49-F238E27FC236}">
                <a16:creationId xmlns:a16="http://schemas.microsoft.com/office/drawing/2014/main" id="{FE7DF6C7-3E62-D946-A863-8F930968C9BB}"/>
              </a:ext>
            </a:extLst>
          </p:cNvPr>
          <p:cNvSpPr>
            <a:spLocks noGrp="1"/>
          </p:cNvSpPr>
          <p:nvPr>
            <p:ph type="title"/>
          </p:nvPr>
        </p:nvSpPr>
        <p:spPr>
          <a:xfrm>
            <a:off x="90881" y="495527"/>
            <a:ext cx="8590591" cy="374530"/>
          </a:xfrm>
        </p:spPr>
        <p:txBody>
          <a:bodyPr>
            <a:normAutofit/>
          </a:bodyPr>
          <a:lstStyle/>
          <a:p>
            <a:r>
              <a:rPr lang="en-US"/>
              <a:t>Roles and responsibilities </a:t>
            </a:r>
          </a:p>
        </p:txBody>
      </p:sp>
      <p:graphicFrame>
        <p:nvGraphicFramePr>
          <p:cNvPr id="17" name="Table 16">
            <a:extLst>
              <a:ext uri="{FF2B5EF4-FFF2-40B4-BE49-F238E27FC236}">
                <a16:creationId xmlns:a16="http://schemas.microsoft.com/office/drawing/2014/main" id="{B25D82A2-C8EB-EC4A-850F-8F74DFA659E3}"/>
              </a:ext>
            </a:extLst>
          </p:cNvPr>
          <p:cNvGraphicFramePr>
            <a:graphicFrameLocks noGrp="1"/>
          </p:cNvGraphicFramePr>
          <p:nvPr/>
        </p:nvGraphicFramePr>
        <p:xfrm>
          <a:off x="4492402" y="884613"/>
          <a:ext cx="4386485" cy="211293"/>
        </p:xfrm>
        <a:graphic>
          <a:graphicData uri="http://schemas.openxmlformats.org/drawingml/2006/table">
            <a:tbl>
              <a:tblPr firstRow="1" bandRow="1">
                <a:tableStyleId>{73A6DA28-BB08-4E28-94E8-AB53A02DD57B}</a:tableStyleId>
              </a:tblPr>
              <a:tblGrid>
                <a:gridCol w="893782">
                  <a:extLst>
                    <a:ext uri="{9D8B030D-6E8A-4147-A177-3AD203B41FA5}">
                      <a16:colId xmlns:a16="http://schemas.microsoft.com/office/drawing/2014/main" val="3411841062"/>
                    </a:ext>
                  </a:extLst>
                </a:gridCol>
                <a:gridCol w="1881218">
                  <a:extLst>
                    <a:ext uri="{9D8B030D-6E8A-4147-A177-3AD203B41FA5}">
                      <a16:colId xmlns:a16="http://schemas.microsoft.com/office/drawing/2014/main" val="10122741"/>
                    </a:ext>
                  </a:extLst>
                </a:gridCol>
                <a:gridCol w="878363">
                  <a:extLst>
                    <a:ext uri="{9D8B030D-6E8A-4147-A177-3AD203B41FA5}">
                      <a16:colId xmlns:a16="http://schemas.microsoft.com/office/drawing/2014/main" val="2277800924"/>
                    </a:ext>
                  </a:extLst>
                </a:gridCol>
                <a:gridCol w="733122">
                  <a:extLst>
                    <a:ext uri="{9D8B030D-6E8A-4147-A177-3AD203B41FA5}">
                      <a16:colId xmlns:a16="http://schemas.microsoft.com/office/drawing/2014/main" val="3839510667"/>
                    </a:ext>
                  </a:extLst>
                </a:gridCol>
              </a:tblGrid>
              <a:tr h="211293">
                <a:tc>
                  <a:txBody>
                    <a:bodyPr/>
                    <a:lstStyle/>
                    <a:p>
                      <a:r>
                        <a:rPr lang="en-US" sz="700"/>
                        <a:t>STAGE</a:t>
                      </a:r>
                      <a:r>
                        <a:rPr lang="zh-TW" altLang="en-US" sz="700"/>
                        <a:t> </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ITEM</a:t>
                      </a:r>
                      <a:r>
                        <a:rPr lang="zh-TW" altLang="en-US" sz="700"/>
                        <a:t> </a:t>
                      </a:r>
                      <a:endParaRPr lang="en-US" altLang="zh-TW" sz="700"/>
                    </a:p>
                  </a:txBody>
                  <a:tcPr marL="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CROWDSTRIKE</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tc>
                  <a:txBody>
                    <a:bodyPr/>
                    <a:lstStyle/>
                    <a:p>
                      <a:r>
                        <a:rPr lang="en-US" altLang="zh-TW" sz="700"/>
                        <a:t>CUSTOMER</a:t>
                      </a:r>
                      <a:endParaRPr lang="en-US" sz="700"/>
                    </a:p>
                  </a:txBody>
                  <a:tcPr marL="64010" marR="64010" marT="0" marB="0" anchor="ctr">
                    <a:lnL w="0" cmpd="sng">
                      <a:noFill/>
                    </a:lnL>
                    <a:lnR w="0" cmpd="sng">
                      <a:noFill/>
                    </a:lnR>
                    <a:lnT w="0" cmpd="sng">
                      <a:noFill/>
                    </a:lnT>
                    <a:lnB w="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990901"/>
                  </a:ext>
                </a:extLst>
              </a:tr>
            </a:tbl>
          </a:graphicData>
        </a:graphic>
      </p:graphicFrame>
      <p:grpSp>
        <p:nvGrpSpPr>
          <p:cNvPr id="5" name="Group 4">
            <a:extLst>
              <a:ext uri="{FF2B5EF4-FFF2-40B4-BE49-F238E27FC236}">
                <a16:creationId xmlns:a16="http://schemas.microsoft.com/office/drawing/2014/main" id="{96D2167D-FA46-B249-9E6D-8C87E12024A9}"/>
              </a:ext>
            </a:extLst>
          </p:cNvPr>
          <p:cNvGrpSpPr/>
          <p:nvPr/>
        </p:nvGrpSpPr>
        <p:grpSpPr>
          <a:xfrm>
            <a:off x="3190387" y="1144750"/>
            <a:ext cx="160187" cy="160187"/>
            <a:chOff x="3263807" y="861004"/>
            <a:chExt cx="200234" cy="200234"/>
          </a:xfrm>
        </p:grpSpPr>
        <p:sp>
          <p:nvSpPr>
            <p:cNvPr id="3" name="Oval 2">
              <a:extLst>
                <a:ext uri="{FF2B5EF4-FFF2-40B4-BE49-F238E27FC236}">
                  <a16:creationId xmlns:a16="http://schemas.microsoft.com/office/drawing/2014/main" id="{3E4CCD13-D5E4-6942-8D4C-4F28456D2949}"/>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4" name="Graphic 43">
              <a:extLst>
                <a:ext uri="{FF2B5EF4-FFF2-40B4-BE49-F238E27FC236}">
                  <a16:creationId xmlns:a16="http://schemas.microsoft.com/office/drawing/2014/main" id="{19222062-1585-6942-BB31-CC2CF9A3C6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46" name="Group 45">
            <a:extLst>
              <a:ext uri="{FF2B5EF4-FFF2-40B4-BE49-F238E27FC236}">
                <a16:creationId xmlns:a16="http://schemas.microsoft.com/office/drawing/2014/main" id="{DD3735FE-B421-2144-88D9-09833D104AD5}"/>
              </a:ext>
            </a:extLst>
          </p:cNvPr>
          <p:cNvGrpSpPr/>
          <p:nvPr/>
        </p:nvGrpSpPr>
        <p:grpSpPr>
          <a:xfrm>
            <a:off x="3190387" y="1614055"/>
            <a:ext cx="160187" cy="160187"/>
            <a:chOff x="3263807" y="861004"/>
            <a:chExt cx="200234" cy="200234"/>
          </a:xfrm>
        </p:grpSpPr>
        <p:sp>
          <p:nvSpPr>
            <p:cNvPr id="47" name="Oval 46">
              <a:extLst>
                <a:ext uri="{FF2B5EF4-FFF2-40B4-BE49-F238E27FC236}">
                  <a16:creationId xmlns:a16="http://schemas.microsoft.com/office/drawing/2014/main" id="{9E46F7DA-398B-F64D-AB93-D6B5305018F8}"/>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8" name="Graphic 47">
              <a:extLst>
                <a:ext uri="{FF2B5EF4-FFF2-40B4-BE49-F238E27FC236}">
                  <a16:creationId xmlns:a16="http://schemas.microsoft.com/office/drawing/2014/main" id="{8550DD20-71EC-5946-A519-D5C473BD93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49" name="Group 48">
            <a:extLst>
              <a:ext uri="{FF2B5EF4-FFF2-40B4-BE49-F238E27FC236}">
                <a16:creationId xmlns:a16="http://schemas.microsoft.com/office/drawing/2014/main" id="{9ABC9FDC-E28E-634C-8B6C-6EB55B01DF48}"/>
              </a:ext>
            </a:extLst>
          </p:cNvPr>
          <p:cNvGrpSpPr/>
          <p:nvPr/>
        </p:nvGrpSpPr>
        <p:grpSpPr>
          <a:xfrm>
            <a:off x="3185605" y="1842324"/>
            <a:ext cx="160187" cy="160187"/>
            <a:chOff x="3263807" y="861004"/>
            <a:chExt cx="200234" cy="200234"/>
          </a:xfrm>
        </p:grpSpPr>
        <p:sp>
          <p:nvSpPr>
            <p:cNvPr id="50" name="Oval 49">
              <a:extLst>
                <a:ext uri="{FF2B5EF4-FFF2-40B4-BE49-F238E27FC236}">
                  <a16:creationId xmlns:a16="http://schemas.microsoft.com/office/drawing/2014/main" id="{0CBC2F13-8F60-7D48-9CF8-9B78CDEC5168}"/>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1" name="Graphic 50">
              <a:extLst>
                <a:ext uri="{FF2B5EF4-FFF2-40B4-BE49-F238E27FC236}">
                  <a16:creationId xmlns:a16="http://schemas.microsoft.com/office/drawing/2014/main" id="{B1E7DF46-0405-954B-A3EE-0A4C8B737A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52" name="Group 51">
            <a:extLst>
              <a:ext uri="{FF2B5EF4-FFF2-40B4-BE49-F238E27FC236}">
                <a16:creationId xmlns:a16="http://schemas.microsoft.com/office/drawing/2014/main" id="{A4B4E0D3-FA74-5545-A843-95EC6B7EF0B9}"/>
              </a:ext>
            </a:extLst>
          </p:cNvPr>
          <p:cNvGrpSpPr/>
          <p:nvPr/>
        </p:nvGrpSpPr>
        <p:grpSpPr>
          <a:xfrm>
            <a:off x="3180823" y="2346380"/>
            <a:ext cx="160187" cy="160187"/>
            <a:chOff x="3263807" y="861004"/>
            <a:chExt cx="200234" cy="200234"/>
          </a:xfrm>
        </p:grpSpPr>
        <p:sp>
          <p:nvSpPr>
            <p:cNvPr id="53" name="Oval 52">
              <a:extLst>
                <a:ext uri="{FF2B5EF4-FFF2-40B4-BE49-F238E27FC236}">
                  <a16:creationId xmlns:a16="http://schemas.microsoft.com/office/drawing/2014/main" id="{E48FD0B3-18CC-A543-8235-AD309666D51E}"/>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4" name="Graphic 53">
              <a:extLst>
                <a:ext uri="{FF2B5EF4-FFF2-40B4-BE49-F238E27FC236}">
                  <a16:creationId xmlns:a16="http://schemas.microsoft.com/office/drawing/2014/main" id="{4D42863D-4A8C-304B-8DC4-F57127B5D7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55" name="Group 54">
            <a:extLst>
              <a:ext uri="{FF2B5EF4-FFF2-40B4-BE49-F238E27FC236}">
                <a16:creationId xmlns:a16="http://schemas.microsoft.com/office/drawing/2014/main" id="{236A5157-2F5A-E14E-94E7-D4A01E017B85}"/>
              </a:ext>
            </a:extLst>
          </p:cNvPr>
          <p:cNvGrpSpPr/>
          <p:nvPr/>
        </p:nvGrpSpPr>
        <p:grpSpPr>
          <a:xfrm>
            <a:off x="3192218" y="3672152"/>
            <a:ext cx="160187" cy="160187"/>
            <a:chOff x="3263807" y="861004"/>
            <a:chExt cx="200234" cy="200234"/>
          </a:xfrm>
        </p:grpSpPr>
        <p:sp>
          <p:nvSpPr>
            <p:cNvPr id="56" name="Oval 55">
              <a:extLst>
                <a:ext uri="{FF2B5EF4-FFF2-40B4-BE49-F238E27FC236}">
                  <a16:creationId xmlns:a16="http://schemas.microsoft.com/office/drawing/2014/main" id="{9136F758-AA35-994E-A57B-FBAA2AE6C606}"/>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7" name="Graphic 56">
              <a:extLst>
                <a:ext uri="{FF2B5EF4-FFF2-40B4-BE49-F238E27FC236}">
                  <a16:creationId xmlns:a16="http://schemas.microsoft.com/office/drawing/2014/main" id="{B6272A92-62CA-D444-A1F3-2BE09E80D43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58" name="Group 57">
            <a:extLst>
              <a:ext uri="{FF2B5EF4-FFF2-40B4-BE49-F238E27FC236}">
                <a16:creationId xmlns:a16="http://schemas.microsoft.com/office/drawing/2014/main" id="{783ED3D4-7E21-8F43-BF31-2978B5A42B0D}"/>
              </a:ext>
            </a:extLst>
          </p:cNvPr>
          <p:cNvGrpSpPr/>
          <p:nvPr/>
        </p:nvGrpSpPr>
        <p:grpSpPr>
          <a:xfrm>
            <a:off x="3192218" y="3992148"/>
            <a:ext cx="160187" cy="160187"/>
            <a:chOff x="3263807" y="861004"/>
            <a:chExt cx="200234" cy="200234"/>
          </a:xfrm>
        </p:grpSpPr>
        <p:sp>
          <p:nvSpPr>
            <p:cNvPr id="59" name="Oval 58">
              <a:extLst>
                <a:ext uri="{FF2B5EF4-FFF2-40B4-BE49-F238E27FC236}">
                  <a16:creationId xmlns:a16="http://schemas.microsoft.com/office/drawing/2014/main" id="{FAD977AB-EC78-5042-846F-F79BBA386C6F}"/>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0" name="Graphic 59">
              <a:extLst>
                <a:ext uri="{FF2B5EF4-FFF2-40B4-BE49-F238E27FC236}">
                  <a16:creationId xmlns:a16="http://schemas.microsoft.com/office/drawing/2014/main" id="{499E411F-6612-2542-BC64-4AE67A51102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61" name="Group 60">
            <a:extLst>
              <a:ext uri="{FF2B5EF4-FFF2-40B4-BE49-F238E27FC236}">
                <a16:creationId xmlns:a16="http://schemas.microsoft.com/office/drawing/2014/main" id="{B4E07DCE-F352-0B4B-A46E-807E240AE007}"/>
              </a:ext>
            </a:extLst>
          </p:cNvPr>
          <p:cNvGrpSpPr/>
          <p:nvPr/>
        </p:nvGrpSpPr>
        <p:grpSpPr>
          <a:xfrm>
            <a:off x="3192218" y="4268238"/>
            <a:ext cx="160187" cy="160187"/>
            <a:chOff x="3263807" y="861004"/>
            <a:chExt cx="200234" cy="200234"/>
          </a:xfrm>
        </p:grpSpPr>
        <p:sp>
          <p:nvSpPr>
            <p:cNvPr id="62" name="Oval 61">
              <a:extLst>
                <a:ext uri="{FF2B5EF4-FFF2-40B4-BE49-F238E27FC236}">
                  <a16:creationId xmlns:a16="http://schemas.microsoft.com/office/drawing/2014/main" id="{4E4512B2-578D-0043-BFF1-01360525CC09}"/>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3" name="Graphic 62">
              <a:extLst>
                <a:ext uri="{FF2B5EF4-FFF2-40B4-BE49-F238E27FC236}">
                  <a16:creationId xmlns:a16="http://schemas.microsoft.com/office/drawing/2014/main" id="{B5D9B90A-9E20-2F4C-9A5B-BC0FA22EFC6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64" name="Group 63">
            <a:extLst>
              <a:ext uri="{FF2B5EF4-FFF2-40B4-BE49-F238E27FC236}">
                <a16:creationId xmlns:a16="http://schemas.microsoft.com/office/drawing/2014/main" id="{55576F79-C122-534C-AA65-D73B7B8E789B}"/>
              </a:ext>
            </a:extLst>
          </p:cNvPr>
          <p:cNvGrpSpPr/>
          <p:nvPr/>
        </p:nvGrpSpPr>
        <p:grpSpPr>
          <a:xfrm>
            <a:off x="3830486" y="1378712"/>
            <a:ext cx="160187" cy="160187"/>
            <a:chOff x="3263807" y="861004"/>
            <a:chExt cx="200234" cy="200234"/>
          </a:xfrm>
        </p:grpSpPr>
        <p:sp>
          <p:nvSpPr>
            <p:cNvPr id="65" name="Oval 64">
              <a:extLst>
                <a:ext uri="{FF2B5EF4-FFF2-40B4-BE49-F238E27FC236}">
                  <a16:creationId xmlns:a16="http://schemas.microsoft.com/office/drawing/2014/main" id="{6905406A-13A1-954D-B359-7CA3575CCC63}"/>
                </a:ext>
              </a:extLst>
            </p:cNvPr>
            <p:cNvSpPr/>
            <p:nvPr/>
          </p:nvSpPr>
          <p:spPr>
            <a:xfrm>
              <a:off x="3263807" y="861004"/>
              <a:ext cx="200234" cy="20023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6" name="Graphic 65">
              <a:extLst>
                <a:ext uri="{FF2B5EF4-FFF2-40B4-BE49-F238E27FC236}">
                  <a16:creationId xmlns:a16="http://schemas.microsoft.com/office/drawing/2014/main" id="{EA3CB20D-DB12-BD47-885C-72B65DFE62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67" name="Group 66">
            <a:extLst>
              <a:ext uri="{FF2B5EF4-FFF2-40B4-BE49-F238E27FC236}">
                <a16:creationId xmlns:a16="http://schemas.microsoft.com/office/drawing/2014/main" id="{E2668C4E-C495-724D-8184-DB7B4AF43614}"/>
              </a:ext>
            </a:extLst>
          </p:cNvPr>
          <p:cNvGrpSpPr/>
          <p:nvPr/>
        </p:nvGrpSpPr>
        <p:grpSpPr>
          <a:xfrm>
            <a:off x="3825704" y="2085862"/>
            <a:ext cx="160187" cy="160187"/>
            <a:chOff x="3263807" y="861004"/>
            <a:chExt cx="200234" cy="200234"/>
          </a:xfrm>
        </p:grpSpPr>
        <p:sp>
          <p:nvSpPr>
            <p:cNvPr id="68" name="Oval 67">
              <a:extLst>
                <a:ext uri="{FF2B5EF4-FFF2-40B4-BE49-F238E27FC236}">
                  <a16:creationId xmlns:a16="http://schemas.microsoft.com/office/drawing/2014/main" id="{2A137687-A7A0-FB4D-88C7-D28F5482FBDE}"/>
                </a:ext>
              </a:extLst>
            </p:cNvPr>
            <p:cNvSpPr/>
            <p:nvPr/>
          </p:nvSpPr>
          <p:spPr>
            <a:xfrm>
              <a:off x="3263807" y="861004"/>
              <a:ext cx="200234" cy="20023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9" name="Graphic 68">
              <a:extLst>
                <a:ext uri="{FF2B5EF4-FFF2-40B4-BE49-F238E27FC236}">
                  <a16:creationId xmlns:a16="http://schemas.microsoft.com/office/drawing/2014/main" id="{06246B3A-26F8-7442-B3E7-758C497590D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70" name="Group 69">
            <a:extLst>
              <a:ext uri="{FF2B5EF4-FFF2-40B4-BE49-F238E27FC236}">
                <a16:creationId xmlns:a16="http://schemas.microsoft.com/office/drawing/2014/main" id="{9DEDE9D6-E25A-3D4A-AA41-DEDB0294CB7F}"/>
              </a:ext>
            </a:extLst>
          </p:cNvPr>
          <p:cNvGrpSpPr/>
          <p:nvPr/>
        </p:nvGrpSpPr>
        <p:grpSpPr>
          <a:xfrm>
            <a:off x="3832317" y="4588234"/>
            <a:ext cx="160187" cy="160187"/>
            <a:chOff x="3263807" y="861004"/>
            <a:chExt cx="200234" cy="200234"/>
          </a:xfrm>
        </p:grpSpPr>
        <p:sp>
          <p:nvSpPr>
            <p:cNvPr id="71" name="Oval 70">
              <a:extLst>
                <a:ext uri="{FF2B5EF4-FFF2-40B4-BE49-F238E27FC236}">
                  <a16:creationId xmlns:a16="http://schemas.microsoft.com/office/drawing/2014/main" id="{1C852CE8-742C-364B-A1B8-C74D1281259B}"/>
                </a:ext>
              </a:extLst>
            </p:cNvPr>
            <p:cNvSpPr/>
            <p:nvPr/>
          </p:nvSpPr>
          <p:spPr>
            <a:xfrm>
              <a:off x="3263807" y="861004"/>
              <a:ext cx="200234" cy="20023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a16="http://schemas.microsoft.com/office/drawing/2014/main" id="{5087E4E6-3C0C-0348-AE00-F5AF0E7B87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73" name="Group 72">
            <a:extLst>
              <a:ext uri="{FF2B5EF4-FFF2-40B4-BE49-F238E27FC236}">
                <a16:creationId xmlns:a16="http://schemas.microsoft.com/office/drawing/2014/main" id="{AEFA8117-B6FD-FE41-8D7D-24B6598A6085}"/>
              </a:ext>
            </a:extLst>
          </p:cNvPr>
          <p:cNvGrpSpPr/>
          <p:nvPr/>
        </p:nvGrpSpPr>
        <p:grpSpPr>
          <a:xfrm>
            <a:off x="7596336" y="1172725"/>
            <a:ext cx="160187" cy="160187"/>
            <a:chOff x="3263807" y="861004"/>
            <a:chExt cx="200234" cy="200234"/>
          </a:xfrm>
        </p:grpSpPr>
        <p:sp>
          <p:nvSpPr>
            <p:cNvPr id="74" name="Oval 73">
              <a:extLst>
                <a:ext uri="{FF2B5EF4-FFF2-40B4-BE49-F238E27FC236}">
                  <a16:creationId xmlns:a16="http://schemas.microsoft.com/office/drawing/2014/main" id="{5145795F-649C-9B4E-9ACD-F167FFB89DCA}"/>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5" name="Graphic 74">
              <a:extLst>
                <a:ext uri="{FF2B5EF4-FFF2-40B4-BE49-F238E27FC236}">
                  <a16:creationId xmlns:a16="http://schemas.microsoft.com/office/drawing/2014/main" id="{B776413F-2471-5C40-A2ED-2B6FFA2461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76" name="Group 75">
            <a:extLst>
              <a:ext uri="{FF2B5EF4-FFF2-40B4-BE49-F238E27FC236}">
                <a16:creationId xmlns:a16="http://schemas.microsoft.com/office/drawing/2014/main" id="{F8D6DC58-33E7-6541-ADAD-0F9435A2E631}"/>
              </a:ext>
            </a:extLst>
          </p:cNvPr>
          <p:cNvGrpSpPr/>
          <p:nvPr/>
        </p:nvGrpSpPr>
        <p:grpSpPr>
          <a:xfrm>
            <a:off x="7596336" y="1513528"/>
            <a:ext cx="160187" cy="160187"/>
            <a:chOff x="3263807" y="861004"/>
            <a:chExt cx="200234" cy="200234"/>
          </a:xfrm>
        </p:grpSpPr>
        <p:sp>
          <p:nvSpPr>
            <p:cNvPr id="77" name="Oval 76">
              <a:extLst>
                <a:ext uri="{FF2B5EF4-FFF2-40B4-BE49-F238E27FC236}">
                  <a16:creationId xmlns:a16="http://schemas.microsoft.com/office/drawing/2014/main" id="{1671549A-C715-6244-947D-A854C085FC4C}"/>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8" name="Graphic 77">
              <a:extLst>
                <a:ext uri="{FF2B5EF4-FFF2-40B4-BE49-F238E27FC236}">
                  <a16:creationId xmlns:a16="http://schemas.microsoft.com/office/drawing/2014/main" id="{7BF6CB2C-83DE-BA4F-9B1E-AA7C2A82126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79" name="Group 78">
            <a:extLst>
              <a:ext uri="{FF2B5EF4-FFF2-40B4-BE49-F238E27FC236}">
                <a16:creationId xmlns:a16="http://schemas.microsoft.com/office/drawing/2014/main" id="{2A5A235F-63B9-8349-A223-D4FE84A4511F}"/>
              </a:ext>
            </a:extLst>
          </p:cNvPr>
          <p:cNvGrpSpPr/>
          <p:nvPr/>
        </p:nvGrpSpPr>
        <p:grpSpPr>
          <a:xfrm>
            <a:off x="7596336" y="1781538"/>
            <a:ext cx="160187" cy="160187"/>
            <a:chOff x="3263807" y="861004"/>
            <a:chExt cx="200234" cy="200234"/>
          </a:xfrm>
        </p:grpSpPr>
        <p:sp>
          <p:nvSpPr>
            <p:cNvPr id="80" name="Oval 79">
              <a:extLst>
                <a:ext uri="{FF2B5EF4-FFF2-40B4-BE49-F238E27FC236}">
                  <a16:creationId xmlns:a16="http://schemas.microsoft.com/office/drawing/2014/main" id="{894F1D0D-FEFB-C049-907C-6BB4867856B7}"/>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1" name="Graphic 80">
              <a:extLst>
                <a:ext uri="{FF2B5EF4-FFF2-40B4-BE49-F238E27FC236}">
                  <a16:creationId xmlns:a16="http://schemas.microsoft.com/office/drawing/2014/main" id="{263F5D73-003F-A743-974A-BD0993C0D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82" name="Group 81">
            <a:extLst>
              <a:ext uri="{FF2B5EF4-FFF2-40B4-BE49-F238E27FC236}">
                <a16:creationId xmlns:a16="http://schemas.microsoft.com/office/drawing/2014/main" id="{143E5234-8B0B-0F40-B907-EE4F009853D1}"/>
              </a:ext>
            </a:extLst>
          </p:cNvPr>
          <p:cNvGrpSpPr/>
          <p:nvPr/>
        </p:nvGrpSpPr>
        <p:grpSpPr>
          <a:xfrm>
            <a:off x="7596336" y="2049548"/>
            <a:ext cx="160187" cy="160187"/>
            <a:chOff x="3263807" y="861004"/>
            <a:chExt cx="200234" cy="200234"/>
          </a:xfrm>
        </p:grpSpPr>
        <p:sp>
          <p:nvSpPr>
            <p:cNvPr id="83" name="Oval 82">
              <a:extLst>
                <a:ext uri="{FF2B5EF4-FFF2-40B4-BE49-F238E27FC236}">
                  <a16:creationId xmlns:a16="http://schemas.microsoft.com/office/drawing/2014/main" id="{8A08CE39-217C-B542-81CE-553E9216EB5F}"/>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 name="Graphic 83">
              <a:extLst>
                <a:ext uri="{FF2B5EF4-FFF2-40B4-BE49-F238E27FC236}">
                  <a16:creationId xmlns:a16="http://schemas.microsoft.com/office/drawing/2014/main" id="{FE01C1E9-C5CD-E041-9DC1-7C0F429B17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85" name="Group 84">
            <a:extLst>
              <a:ext uri="{FF2B5EF4-FFF2-40B4-BE49-F238E27FC236}">
                <a16:creationId xmlns:a16="http://schemas.microsoft.com/office/drawing/2014/main" id="{E49322E1-108D-2E4E-81CA-4A19B1F25521}"/>
              </a:ext>
            </a:extLst>
          </p:cNvPr>
          <p:cNvGrpSpPr/>
          <p:nvPr/>
        </p:nvGrpSpPr>
        <p:grpSpPr>
          <a:xfrm>
            <a:off x="7596336" y="2357602"/>
            <a:ext cx="160187" cy="160187"/>
            <a:chOff x="3263807" y="861004"/>
            <a:chExt cx="200234" cy="200234"/>
          </a:xfrm>
        </p:grpSpPr>
        <p:sp>
          <p:nvSpPr>
            <p:cNvPr id="86" name="Oval 85">
              <a:extLst>
                <a:ext uri="{FF2B5EF4-FFF2-40B4-BE49-F238E27FC236}">
                  <a16:creationId xmlns:a16="http://schemas.microsoft.com/office/drawing/2014/main" id="{3DD0341C-DFD3-854D-9C71-ADB5B01E4219}"/>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7" name="Graphic 86">
              <a:extLst>
                <a:ext uri="{FF2B5EF4-FFF2-40B4-BE49-F238E27FC236}">
                  <a16:creationId xmlns:a16="http://schemas.microsoft.com/office/drawing/2014/main" id="{4551970C-4883-8D44-AAB0-7C2853E05FE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88" name="Group 87">
            <a:extLst>
              <a:ext uri="{FF2B5EF4-FFF2-40B4-BE49-F238E27FC236}">
                <a16:creationId xmlns:a16="http://schemas.microsoft.com/office/drawing/2014/main" id="{86C71603-95D0-284D-8EE9-1B8E43CCDD9E}"/>
              </a:ext>
            </a:extLst>
          </p:cNvPr>
          <p:cNvGrpSpPr/>
          <p:nvPr/>
        </p:nvGrpSpPr>
        <p:grpSpPr>
          <a:xfrm>
            <a:off x="7596336" y="2658982"/>
            <a:ext cx="160187" cy="160187"/>
            <a:chOff x="3263807" y="861004"/>
            <a:chExt cx="200234" cy="200234"/>
          </a:xfrm>
        </p:grpSpPr>
        <p:sp>
          <p:nvSpPr>
            <p:cNvPr id="89" name="Oval 88">
              <a:extLst>
                <a:ext uri="{FF2B5EF4-FFF2-40B4-BE49-F238E27FC236}">
                  <a16:creationId xmlns:a16="http://schemas.microsoft.com/office/drawing/2014/main" id="{B4B1742E-A3D8-4A4A-92A3-4FC197CB3E99}"/>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0" name="Graphic 89">
              <a:extLst>
                <a:ext uri="{FF2B5EF4-FFF2-40B4-BE49-F238E27FC236}">
                  <a16:creationId xmlns:a16="http://schemas.microsoft.com/office/drawing/2014/main" id="{8B611209-AE20-2047-99BE-285A17A6DAD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91" name="Group 90">
            <a:extLst>
              <a:ext uri="{FF2B5EF4-FFF2-40B4-BE49-F238E27FC236}">
                <a16:creationId xmlns:a16="http://schemas.microsoft.com/office/drawing/2014/main" id="{0B29C684-5E5A-A744-BAC5-B5653ABB8414}"/>
              </a:ext>
            </a:extLst>
          </p:cNvPr>
          <p:cNvGrpSpPr/>
          <p:nvPr/>
        </p:nvGrpSpPr>
        <p:grpSpPr>
          <a:xfrm>
            <a:off x="7596336" y="3595086"/>
            <a:ext cx="160187" cy="160187"/>
            <a:chOff x="3263807" y="861004"/>
            <a:chExt cx="200234" cy="200234"/>
          </a:xfrm>
        </p:grpSpPr>
        <p:sp>
          <p:nvSpPr>
            <p:cNvPr id="92" name="Oval 91">
              <a:extLst>
                <a:ext uri="{FF2B5EF4-FFF2-40B4-BE49-F238E27FC236}">
                  <a16:creationId xmlns:a16="http://schemas.microsoft.com/office/drawing/2014/main" id="{3BEF4DDD-7D10-434A-B2FC-2359867F5F51}"/>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3" name="Graphic 92">
              <a:extLst>
                <a:ext uri="{FF2B5EF4-FFF2-40B4-BE49-F238E27FC236}">
                  <a16:creationId xmlns:a16="http://schemas.microsoft.com/office/drawing/2014/main" id="{F2C76F17-FF02-BF43-85EE-9116E1EABEE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94" name="Group 93">
            <a:extLst>
              <a:ext uri="{FF2B5EF4-FFF2-40B4-BE49-F238E27FC236}">
                <a16:creationId xmlns:a16="http://schemas.microsoft.com/office/drawing/2014/main" id="{49FE6F8C-2999-794E-9E63-C046FA44B203}"/>
              </a:ext>
            </a:extLst>
          </p:cNvPr>
          <p:cNvGrpSpPr/>
          <p:nvPr/>
        </p:nvGrpSpPr>
        <p:grpSpPr>
          <a:xfrm>
            <a:off x="7596336" y="3935104"/>
            <a:ext cx="160187" cy="160187"/>
            <a:chOff x="3263807" y="861004"/>
            <a:chExt cx="200234" cy="200234"/>
          </a:xfrm>
        </p:grpSpPr>
        <p:sp>
          <p:nvSpPr>
            <p:cNvPr id="95" name="Oval 94">
              <a:extLst>
                <a:ext uri="{FF2B5EF4-FFF2-40B4-BE49-F238E27FC236}">
                  <a16:creationId xmlns:a16="http://schemas.microsoft.com/office/drawing/2014/main" id="{B8F18BF1-6236-0A47-BC90-39F33A78C510}"/>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6" name="Graphic 95">
              <a:extLst>
                <a:ext uri="{FF2B5EF4-FFF2-40B4-BE49-F238E27FC236}">
                  <a16:creationId xmlns:a16="http://schemas.microsoft.com/office/drawing/2014/main" id="{FDD194B2-8C28-684E-9413-7B5CD2F906B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sp>
        <p:nvSpPr>
          <p:cNvPr id="6" name="Footer Placeholder 5">
            <a:extLst>
              <a:ext uri="{FF2B5EF4-FFF2-40B4-BE49-F238E27FC236}">
                <a16:creationId xmlns:a16="http://schemas.microsoft.com/office/drawing/2014/main" id="{92BA564C-A3CC-C54E-B6CD-8DF1ACF7508B}"/>
              </a:ext>
            </a:extLst>
          </p:cNvPr>
          <p:cNvSpPr>
            <a:spLocks noGrp="1"/>
          </p:cNvSpPr>
          <p:nvPr>
            <p:ph type="ftr" sz="quarter" idx="10"/>
          </p:nvPr>
        </p:nvSpPr>
        <p:spPr/>
        <p:txBody>
          <a:bodyPr/>
          <a:lstStyle/>
          <a:p>
            <a:pPr algn="r"/>
            <a:r>
              <a:rPr lang="en-US"/>
              <a:t>©2022 CROWDSTRIKE, INC. ALL RIGHTS RESERVED.</a:t>
            </a:r>
            <a:endParaRPr lang="en-US" dirty="0"/>
          </a:p>
        </p:txBody>
      </p:sp>
      <p:grpSp>
        <p:nvGrpSpPr>
          <p:cNvPr id="106" name="Group 105">
            <a:extLst>
              <a:ext uri="{FF2B5EF4-FFF2-40B4-BE49-F238E27FC236}">
                <a16:creationId xmlns:a16="http://schemas.microsoft.com/office/drawing/2014/main" id="{DC39BD8E-2E6A-C54F-B122-7E4CF7DFB16E}"/>
              </a:ext>
            </a:extLst>
          </p:cNvPr>
          <p:cNvGrpSpPr/>
          <p:nvPr/>
        </p:nvGrpSpPr>
        <p:grpSpPr>
          <a:xfrm>
            <a:off x="7596336" y="3063810"/>
            <a:ext cx="160187" cy="160187"/>
            <a:chOff x="3263807" y="861004"/>
            <a:chExt cx="200234" cy="200234"/>
          </a:xfrm>
        </p:grpSpPr>
        <p:sp>
          <p:nvSpPr>
            <p:cNvPr id="107" name="Oval 106">
              <a:extLst>
                <a:ext uri="{FF2B5EF4-FFF2-40B4-BE49-F238E27FC236}">
                  <a16:creationId xmlns:a16="http://schemas.microsoft.com/office/drawing/2014/main" id="{2BB130F3-5543-FD46-A061-0B046CBC2834}"/>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8" name="Graphic 107">
              <a:extLst>
                <a:ext uri="{FF2B5EF4-FFF2-40B4-BE49-F238E27FC236}">
                  <a16:creationId xmlns:a16="http://schemas.microsoft.com/office/drawing/2014/main" id="{7D6CB52C-AD91-DD43-89E5-71B4200B67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98" name="Group 97">
            <a:extLst>
              <a:ext uri="{FF2B5EF4-FFF2-40B4-BE49-F238E27FC236}">
                <a16:creationId xmlns:a16="http://schemas.microsoft.com/office/drawing/2014/main" id="{7F993FD2-8112-444A-82EA-88BB5D112E1C}"/>
              </a:ext>
            </a:extLst>
          </p:cNvPr>
          <p:cNvGrpSpPr/>
          <p:nvPr/>
        </p:nvGrpSpPr>
        <p:grpSpPr>
          <a:xfrm>
            <a:off x="3832317" y="2641840"/>
            <a:ext cx="160187" cy="160187"/>
            <a:chOff x="3263807" y="861004"/>
            <a:chExt cx="200234" cy="200234"/>
          </a:xfrm>
        </p:grpSpPr>
        <p:sp>
          <p:nvSpPr>
            <p:cNvPr id="99" name="Oval 98">
              <a:extLst>
                <a:ext uri="{FF2B5EF4-FFF2-40B4-BE49-F238E27FC236}">
                  <a16:creationId xmlns:a16="http://schemas.microsoft.com/office/drawing/2014/main" id="{D1C02713-6FFF-FE41-8154-9DAE34E6AA6F}"/>
                </a:ext>
              </a:extLst>
            </p:cNvPr>
            <p:cNvSpPr/>
            <p:nvPr/>
          </p:nvSpPr>
          <p:spPr>
            <a:xfrm>
              <a:off x="3263807" y="861004"/>
              <a:ext cx="200234" cy="20023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0" name="Graphic 99">
              <a:extLst>
                <a:ext uri="{FF2B5EF4-FFF2-40B4-BE49-F238E27FC236}">
                  <a16:creationId xmlns:a16="http://schemas.microsoft.com/office/drawing/2014/main" id="{19CBA407-80EC-A14B-9377-308ADFD29A5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101" name="Group 100">
            <a:extLst>
              <a:ext uri="{FF2B5EF4-FFF2-40B4-BE49-F238E27FC236}">
                <a16:creationId xmlns:a16="http://schemas.microsoft.com/office/drawing/2014/main" id="{69E2D6BD-F8D2-EF40-8A1F-40CFBE31624F}"/>
              </a:ext>
            </a:extLst>
          </p:cNvPr>
          <p:cNvGrpSpPr/>
          <p:nvPr/>
        </p:nvGrpSpPr>
        <p:grpSpPr>
          <a:xfrm>
            <a:off x="3176041" y="2948135"/>
            <a:ext cx="160187" cy="160187"/>
            <a:chOff x="3263807" y="861004"/>
            <a:chExt cx="200234" cy="200234"/>
          </a:xfrm>
        </p:grpSpPr>
        <p:sp>
          <p:nvSpPr>
            <p:cNvPr id="102" name="Oval 101">
              <a:extLst>
                <a:ext uri="{FF2B5EF4-FFF2-40B4-BE49-F238E27FC236}">
                  <a16:creationId xmlns:a16="http://schemas.microsoft.com/office/drawing/2014/main" id="{4D729C8D-08DF-4947-B94D-EDCC210FF3AE}"/>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3" name="Graphic 102">
              <a:extLst>
                <a:ext uri="{FF2B5EF4-FFF2-40B4-BE49-F238E27FC236}">
                  <a16:creationId xmlns:a16="http://schemas.microsoft.com/office/drawing/2014/main" id="{FD388AD5-8CD6-2D4F-8269-81CF78F314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104" name="Group 103">
            <a:extLst>
              <a:ext uri="{FF2B5EF4-FFF2-40B4-BE49-F238E27FC236}">
                <a16:creationId xmlns:a16="http://schemas.microsoft.com/office/drawing/2014/main" id="{C7F0C147-E0EB-9A46-8D12-8F9E048B6F85}"/>
              </a:ext>
            </a:extLst>
          </p:cNvPr>
          <p:cNvGrpSpPr/>
          <p:nvPr/>
        </p:nvGrpSpPr>
        <p:grpSpPr>
          <a:xfrm>
            <a:off x="3185605" y="3223997"/>
            <a:ext cx="160187" cy="160187"/>
            <a:chOff x="3263807" y="861004"/>
            <a:chExt cx="200234" cy="200234"/>
          </a:xfrm>
        </p:grpSpPr>
        <p:sp>
          <p:nvSpPr>
            <p:cNvPr id="105" name="Oval 104">
              <a:extLst>
                <a:ext uri="{FF2B5EF4-FFF2-40B4-BE49-F238E27FC236}">
                  <a16:creationId xmlns:a16="http://schemas.microsoft.com/office/drawing/2014/main" id="{B78CB8E7-76FD-ED46-98A5-36223C8CC352}"/>
                </a:ext>
              </a:extLst>
            </p:cNvPr>
            <p:cNvSpPr/>
            <p:nvPr/>
          </p:nvSpPr>
          <p:spPr>
            <a:xfrm>
              <a:off x="3263807" y="861004"/>
              <a:ext cx="200234" cy="200234"/>
            </a:xfrm>
            <a:prstGeom prst="ellipse">
              <a:avLst/>
            </a:prstGeom>
            <a:solidFill>
              <a:srgbClr val="D828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9" name="Graphic 108">
              <a:extLst>
                <a:ext uri="{FF2B5EF4-FFF2-40B4-BE49-F238E27FC236}">
                  <a16:creationId xmlns:a16="http://schemas.microsoft.com/office/drawing/2014/main" id="{F5BE3E7E-5775-C849-885F-1A7ACC13F43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grpSp>
        <p:nvGrpSpPr>
          <p:cNvPr id="110" name="Group 109">
            <a:extLst>
              <a:ext uri="{FF2B5EF4-FFF2-40B4-BE49-F238E27FC236}">
                <a16:creationId xmlns:a16="http://schemas.microsoft.com/office/drawing/2014/main" id="{35378C04-C308-664D-A84C-54D3A3B60B98}"/>
              </a:ext>
            </a:extLst>
          </p:cNvPr>
          <p:cNvGrpSpPr/>
          <p:nvPr/>
        </p:nvGrpSpPr>
        <p:grpSpPr>
          <a:xfrm>
            <a:off x="3835224" y="3216266"/>
            <a:ext cx="160187" cy="160187"/>
            <a:chOff x="3263807" y="861004"/>
            <a:chExt cx="200234" cy="200234"/>
          </a:xfrm>
        </p:grpSpPr>
        <p:sp>
          <p:nvSpPr>
            <p:cNvPr id="111" name="Oval 110">
              <a:extLst>
                <a:ext uri="{FF2B5EF4-FFF2-40B4-BE49-F238E27FC236}">
                  <a16:creationId xmlns:a16="http://schemas.microsoft.com/office/drawing/2014/main" id="{4532772C-24AB-AD47-A7AA-57CBA99AF926}"/>
                </a:ext>
              </a:extLst>
            </p:cNvPr>
            <p:cNvSpPr/>
            <p:nvPr/>
          </p:nvSpPr>
          <p:spPr>
            <a:xfrm>
              <a:off x="3263807" y="861004"/>
              <a:ext cx="200234" cy="200234"/>
            </a:xfrm>
            <a:prstGeom prst="ellipse">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2" name="Graphic 111">
              <a:extLst>
                <a:ext uri="{FF2B5EF4-FFF2-40B4-BE49-F238E27FC236}">
                  <a16:creationId xmlns:a16="http://schemas.microsoft.com/office/drawing/2014/main" id="{99858129-AD21-D343-BE01-301FD10B389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290505" y="902218"/>
              <a:ext cx="134886" cy="134886"/>
            </a:xfrm>
            <a:prstGeom prst="rect">
              <a:avLst/>
            </a:prstGeom>
          </p:spPr>
        </p:pic>
      </p:grpSp>
    </p:spTree>
    <p:extLst>
      <p:ext uri="{BB962C8B-B14F-4D97-AF65-F5344CB8AC3E}">
        <p14:creationId xmlns:p14="http://schemas.microsoft.com/office/powerpoint/2010/main" val="3605056878"/>
      </p:ext>
    </p:extLst>
  </p:cSld>
  <p:clrMapOvr>
    <a:masterClrMapping/>
  </p:clrMapOvr>
  <mc:AlternateContent xmlns:mc="http://schemas.openxmlformats.org/markup-compatibility/2006" xmlns:p14="http://schemas.microsoft.com/office/powerpoint/2010/main">
    <mc:Choice Requires="p14">
      <p:transition p14:dur="30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F11C1B-B2CF-D24C-A682-5FA2ADA36114}"/>
              </a:ext>
            </a:extLst>
          </p:cNvPr>
          <p:cNvSpPr>
            <a:spLocks noGrp="1"/>
          </p:cNvSpPr>
          <p:nvPr>
            <p:ph type="body" sz="quarter" idx="10"/>
          </p:nvPr>
        </p:nvSpPr>
        <p:spPr/>
        <p:txBody>
          <a:bodyPr/>
          <a:lstStyle/>
          <a:p>
            <a:r>
              <a:rPr lang="en-US" dirty="0"/>
              <a:t>THANK YOU</a:t>
            </a:r>
          </a:p>
        </p:txBody>
      </p:sp>
      <p:pic>
        <p:nvPicPr>
          <p:cNvPr id="5" name="Picture 4">
            <a:extLst>
              <a:ext uri="{FF2B5EF4-FFF2-40B4-BE49-F238E27FC236}">
                <a16:creationId xmlns:a16="http://schemas.microsoft.com/office/drawing/2014/main" id="{28DE72F9-B35A-B64A-9311-024056E00F7C}"/>
              </a:ext>
            </a:extLst>
          </p:cNvPr>
          <p:cNvPicPr>
            <a:picLocks noChangeAspect="1"/>
          </p:cNvPicPr>
          <p:nvPr/>
        </p:nvPicPr>
        <p:blipFill>
          <a:blip r:embed="rId2"/>
          <a:stretch>
            <a:fillRect/>
          </a:stretch>
        </p:blipFill>
        <p:spPr>
          <a:xfrm>
            <a:off x="287564" y="4791529"/>
            <a:ext cx="8089900" cy="292100"/>
          </a:xfrm>
          <a:prstGeom prst="rect">
            <a:avLst/>
          </a:prstGeom>
        </p:spPr>
      </p:pic>
    </p:spTree>
    <p:extLst>
      <p:ext uri="{BB962C8B-B14F-4D97-AF65-F5344CB8AC3E}">
        <p14:creationId xmlns:p14="http://schemas.microsoft.com/office/powerpoint/2010/main" val="243554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07"/>
        <p:cNvGrpSpPr/>
        <p:nvPr/>
      </p:nvGrpSpPr>
      <p:grpSpPr>
        <a:xfrm>
          <a:off x="0" y="0"/>
          <a:ext cx="0" cy="0"/>
          <a:chOff x="0" y="0"/>
          <a:chExt cx="0" cy="0"/>
        </a:xfrm>
      </p:grpSpPr>
      <p:sp>
        <p:nvSpPr>
          <p:cNvPr id="1708" name="Google Shape;1708;p155"/>
          <p:cNvSpPr txBox="1">
            <a:spLocks noGrp="1"/>
          </p:cNvSpPr>
          <p:nvPr>
            <p:ph type="title" idx="4294967295"/>
          </p:nvPr>
        </p:nvSpPr>
        <p:spPr>
          <a:xfrm>
            <a:off x="89650" y="145834"/>
            <a:ext cx="9144000" cy="369291"/>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2"/>
              </a:buClr>
              <a:buSzPts val="1100"/>
              <a:buFont typeface="Arial"/>
              <a:buNone/>
            </a:pPr>
            <a:r>
              <a:rPr lang="en-US" dirty="0">
                <a:solidFill>
                  <a:schemeClr val="dk1"/>
                </a:solidFill>
              </a:rPr>
              <a:t>Major Components of the CJIS Security Policy</a:t>
            </a:r>
            <a:endParaRPr dirty="0">
              <a:solidFill>
                <a:srgbClr val="FC0000"/>
              </a:solidFill>
            </a:endParaRPr>
          </a:p>
        </p:txBody>
      </p:sp>
      <p:sp>
        <p:nvSpPr>
          <p:cNvPr id="1710" name="Google Shape;1710;p155"/>
          <p:cNvSpPr/>
          <p:nvPr/>
        </p:nvSpPr>
        <p:spPr>
          <a:xfrm>
            <a:off x="621040" y="2374564"/>
            <a:ext cx="2494800" cy="2771100"/>
          </a:xfrm>
          <a:prstGeom prst="roundRect">
            <a:avLst>
              <a:gd name="adj" fmla="val 3171"/>
            </a:avLst>
          </a:prstGeom>
          <a:gradFill>
            <a:gsLst>
              <a:gs pos="0">
                <a:srgbClr val="2B2C2C"/>
              </a:gs>
              <a:gs pos="85000">
                <a:srgbClr val="1C1D1D">
                  <a:alpha val="54509"/>
                </a:srgbClr>
              </a:gs>
              <a:gs pos="100000">
                <a:srgbClr val="3A3B3B">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Karla"/>
              <a:ea typeface="Karla"/>
              <a:cs typeface="Karla"/>
              <a:sym typeface="Karla"/>
            </a:endParaRPr>
          </a:p>
        </p:txBody>
      </p:sp>
      <p:sp>
        <p:nvSpPr>
          <p:cNvPr id="1711" name="Google Shape;1711;p155"/>
          <p:cNvSpPr txBox="1"/>
          <p:nvPr/>
        </p:nvSpPr>
        <p:spPr>
          <a:xfrm>
            <a:off x="818825" y="3133836"/>
            <a:ext cx="2156100" cy="1533753"/>
          </a:xfrm>
          <a:prstGeom prst="rect">
            <a:avLst/>
          </a:prstGeom>
          <a:noFill/>
          <a:ln>
            <a:noFill/>
          </a:ln>
        </p:spPr>
        <p:txBody>
          <a:bodyPr spcFirstLastPara="1" wrap="square" lIns="0" tIns="0" rIns="0" bIns="0" anchor="ctr" anchorCtr="0">
            <a:spAutoFit/>
          </a:bodyPr>
          <a:lstStyle/>
          <a:p>
            <a:pPr marL="0" marR="0" lvl="0" indent="0" algn="ctr" rtl="0">
              <a:lnSpc>
                <a:spcPct val="100000"/>
              </a:lnSpc>
              <a:spcBef>
                <a:spcPts val="0"/>
              </a:spcBef>
              <a:spcAft>
                <a:spcPts val="0"/>
              </a:spcAft>
              <a:buClr>
                <a:srgbClr val="FFFFFF"/>
              </a:buClr>
              <a:buSzPts val="1600"/>
              <a:buFont typeface="Noto Sans Symbols"/>
              <a:buNone/>
            </a:pPr>
            <a:r>
              <a:rPr lang="en-US" sz="1800" dirty="0">
                <a:solidFill>
                  <a:schemeClr val="dk1"/>
                </a:solidFill>
                <a:latin typeface="Inter SemiBold"/>
                <a:ea typeface="Inter SemiBold"/>
                <a:cs typeface="Inter SemiBold"/>
                <a:sym typeface="Inter SemiBold"/>
              </a:rPr>
              <a:t>Technology</a:t>
            </a:r>
            <a:endParaRPr dirty="0">
              <a:solidFill>
                <a:schemeClr val="dk1"/>
              </a:solidFill>
              <a:latin typeface="Inter"/>
              <a:ea typeface="Inter"/>
              <a:cs typeface="Inter"/>
              <a:sym typeface="Inter"/>
            </a:endParaRPr>
          </a:p>
          <a:p>
            <a:pPr marL="0" lvl="0" indent="0" algn="ctr" rtl="0">
              <a:spcBef>
                <a:spcPts val="1000"/>
              </a:spcBef>
              <a:spcAft>
                <a:spcPts val="1000"/>
              </a:spcAft>
              <a:buClr>
                <a:schemeClr val="dk2"/>
              </a:buClr>
              <a:buSzPts val="1100"/>
              <a:buFont typeface="Arial"/>
              <a:buNone/>
            </a:pPr>
            <a:r>
              <a:rPr lang="en-US" sz="1300" dirty="0">
                <a:solidFill>
                  <a:schemeClr val="dk1"/>
                </a:solidFill>
                <a:latin typeface="Inter"/>
                <a:ea typeface="Inter"/>
                <a:cs typeface="Inter"/>
                <a:sym typeface="Inter"/>
              </a:rPr>
              <a:t>Does our technology, including the cloud, meet the technical controls? </a:t>
            </a:r>
            <a:r>
              <a:rPr lang="en-US" sz="1300" b="1" dirty="0">
                <a:solidFill>
                  <a:srgbClr val="FF0000"/>
                </a:solidFill>
                <a:latin typeface="Inter"/>
                <a:ea typeface="Inter"/>
                <a:cs typeface="Inter"/>
                <a:sym typeface="Inter"/>
              </a:rPr>
              <a:t>(GovCloud is FedRAMP Moderate; soon FedRAMP High JAB)</a:t>
            </a:r>
            <a:endParaRPr sz="1300" b="1" i="0" u="none" strike="noStrike" cap="none" dirty="0">
              <a:solidFill>
                <a:srgbClr val="FF0000"/>
              </a:solidFill>
              <a:latin typeface="Inter"/>
              <a:ea typeface="Inter"/>
              <a:cs typeface="Inter"/>
              <a:sym typeface="Inter"/>
            </a:endParaRPr>
          </a:p>
        </p:txBody>
      </p:sp>
      <p:sp>
        <p:nvSpPr>
          <p:cNvPr id="1712" name="Google Shape;1712;p155"/>
          <p:cNvSpPr/>
          <p:nvPr/>
        </p:nvSpPr>
        <p:spPr>
          <a:xfrm>
            <a:off x="5920426" y="2366472"/>
            <a:ext cx="2494800" cy="2771100"/>
          </a:xfrm>
          <a:prstGeom prst="roundRect">
            <a:avLst>
              <a:gd name="adj" fmla="val 3171"/>
            </a:avLst>
          </a:prstGeom>
          <a:gradFill>
            <a:gsLst>
              <a:gs pos="0">
                <a:srgbClr val="2B2C2C"/>
              </a:gs>
              <a:gs pos="85000">
                <a:srgbClr val="1C1D1D">
                  <a:alpha val="54509"/>
                </a:srgbClr>
              </a:gs>
              <a:gs pos="100000">
                <a:srgbClr val="3A3B3B">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Karla"/>
              <a:ea typeface="Karla"/>
              <a:cs typeface="Karla"/>
              <a:sym typeface="Karla"/>
            </a:endParaRPr>
          </a:p>
        </p:txBody>
      </p:sp>
      <p:sp>
        <p:nvSpPr>
          <p:cNvPr id="1713" name="Google Shape;1713;p155"/>
          <p:cNvSpPr txBox="1"/>
          <p:nvPr/>
        </p:nvSpPr>
        <p:spPr>
          <a:xfrm>
            <a:off x="6078200" y="3133836"/>
            <a:ext cx="2179200" cy="153375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US" sz="1800" dirty="0">
                <a:solidFill>
                  <a:schemeClr val="dk1"/>
                </a:solidFill>
                <a:latin typeface="Inter SemiBold"/>
                <a:ea typeface="Inter SemiBold"/>
                <a:cs typeface="Inter SemiBold"/>
                <a:sym typeface="Inter SemiBold"/>
              </a:rPr>
              <a:t>Agreement</a:t>
            </a:r>
            <a:endParaRPr dirty="0">
              <a:solidFill>
                <a:schemeClr val="dk1"/>
              </a:solidFill>
              <a:latin typeface="Inter"/>
              <a:ea typeface="Inter"/>
              <a:cs typeface="Inter"/>
              <a:sym typeface="Inter"/>
            </a:endParaRPr>
          </a:p>
          <a:p>
            <a:pPr marL="0" marR="0" lvl="0" indent="0" algn="ctr" rtl="0">
              <a:spcBef>
                <a:spcPts val="1000"/>
              </a:spcBef>
              <a:spcAft>
                <a:spcPts val="1000"/>
              </a:spcAft>
              <a:buNone/>
            </a:pPr>
            <a:r>
              <a:rPr lang="en-US" sz="1300" dirty="0">
                <a:solidFill>
                  <a:schemeClr val="dk1"/>
                </a:solidFill>
                <a:latin typeface="Inter"/>
                <a:ea typeface="Inter"/>
                <a:cs typeface="Inter"/>
                <a:sym typeface="Inter"/>
              </a:rPr>
              <a:t>Have we formally signed the CJIS Security Addendum with said state? </a:t>
            </a:r>
            <a:r>
              <a:rPr lang="en-US" sz="1300" b="1" dirty="0">
                <a:solidFill>
                  <a:srgbClr val="FF0000"/>
                </a:solidFill>
                <a:latin typeface="Inter"/>
                <a:ea typeface="Inter"/>
                <a:cs typeface="Inter"/>
                <a:sym typeface="Inter"/>
              </a:rPr>
              <a:t>(NY &amp; CT, will onboard states based on demand)</a:t>
            </a:r>
            <a:endParaRPr sz="1300" b="1" i="0" u="none" strike="noStrike" cap="none" dirty="0">
              <a:solidFill>
                <a:srgbClr val="FF0000"/>
              </a:solidFill>
              <a:latin typeface="Inter"/>
              <a:ea typeface="Inter"/>
              <a:cs typeface="Inter"/>
              <a:sym typeface="Inter"/>
            </a:endParaRPr>
          </a:p>
        </p:txBody>
      </p:sp>
      <p:sp>
        <p:nvSpPr>
          <p:cNvPr id="1714" name="Google Shape;1714;p155"/>
          <p:cNvSpPr/>
          <p:nvPr/>
        </p:nvSpPr>
        <p:spPr>
          <a:xfrm>
            <a:off x="3282475" y="2374564"/>
            <a:ext cx="2494800" cy="2771100"/>
          </a:xfrm>
          <a:prstGeom prst="roundRect">
            <a:avLst>
              <a:gd name="adj" fmla="val 3171"/>
            </a:avLst>
          </a:prstGeom>
          <a:gradFill>
            <a:gsLst>
              <a:gs pos="0">
                <a:srgbClr val="2B2C2C"/>
              </a:gs>
              <a:gs pos="85000">
                <a:srgbClr val="1C1D1D">
                  <a:alpha val="54509"/>
                </a:srgbClr>
              </a:gs>
              <a:gs pos="100000">
                <a:srgbClr val="3A3B3B">
                  <a:alpha val="0"/>
                </a:srgbClr>
              </a:gs>
            </a:gsLst>
            <a:lin ang="5400012"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Karla"/>
              <a:ea typeface="Karla"/>
              <a:cs typeface="Karla"/>
              <a:sym typeface="Karla"/>
            </a:endParaRPr>
          </a:p>
        </p:txBody>
      </p:sp>
      <p:sp>
        <p:nvSpPr>
          <p:cNvPr id="1715" name="Google Shape;1715;p155"/>
          <p:cNvSpPr txBox="1"/>
          <p:nvPr/>
        </p:nvSpPr>
        <p:spPr>
          <a:xfrm>
            <a:off x="3418587" y="3233885"/>
            <a:ext cx="2222400" cy="1533753"/>
          </a:xfrm>
          <a:prstGeom prst="rect">
            <a:avLst/>
          </a:prstGeom>
          <a:noFill/>
          <a:ln>
            <a:noFill/>
          </a:ln>
        </p:spPr>
        <p:txBody>
          <a:bodyPr spcFirstLastPara="1" wrap="square" lIns="0" tIns="0" rIns="0" bIns="0" anchor="ctr" anchorCtr="0">
            <a:spAutoFit/>
          </a:bodyPr>
          <a:lstStyle/>
          <a:p>
            <a:pPr marL="0" marR="0" lvl="0" indent="0" algn="ctr" rtl="0">
              <a:spcBef>
                <a:spcPts val="0"/>
              </a:spcBef>
              <a:spcAft>
                <a:spcPts val="0"/>
              </a:spcAft>
              <a:buNone/>
            </a:pPr>
            <a:r>
              <a:rPr lang="en" sz="1800" dirty="0">
                <a:solidFill>
                  <a:schemeClr val="dk1"/>
                </a:solidFill>
                <a:latin typeface="Inter SemiBold"/>
                <a:ea typeface="Inter SemiBold"/>
                <a:cs typeface="Inter SemiBold"/>
                <a:sym typeface="Inter SemiBold"/>
              </a:rPr>
              <a:t>People</a:t>
            </a:r>
            <a:endParaRPr dirty="0">
              <a:solidFill>
                <a:schemeClr val="dk1"/>
              </a:solidFill>
              <a:latin typeface="Inter"/>
              <a:ea typeface="Inter"/>
              <a:cs typeface="Inter"/>
              <a:sym typeface="Inter"/>
            </a:endParaRPr>
          </a:p>
          <a:p>
            <a:pPr marL="0" lvl="0" indent="0" algn="ctr" rtl="0">
              <a:spcBef>
                <a:spcPts val="1000"/>
              </a:spcBef>
              <a:spcAft>
                <a:spcPts val="1000"/>
              </a:spcAft>
              <a:buClr>
                <a:schemeClr val="dk2"/>
              </a:buClr>
              <a:buSzPts val="1100"/>
              <a:buFont typeface="Arial"/>
              <a:buNone/>
            </a:pPr>
            <a:r>
              <a:rPr lang="en-US" sz="1300" dirty="0">
                <a:solidFill>
                  <a:schemeClr val="dk1"/>
                </a:solidFill>
                <a:latin typeface="Inter"/>
                <a:ea typeface="Inter"/>
                <a:cs typeface="Inter"/>
                <a:sym typeface="Inter"/>
              </a:rPr>
              <a:t>Have our people been vetted, who may potentially access “CJI” (cloud admins) </a:t>
            </a:r>
            <a:r>
              <a:rPr lang="en-US" sz="1300" b="1" dirty="0">
                <a:solidFill>
                  <a:srgbClr val="FF0000"/>
                </a:solidFill>
                <a:latin typeface="Inter"/>
                <a:ea typeface="Inter"/>
                <a:cs typeface="Inter"/>
                <a:sym typeface="Inter"/>
              </a:rPr>
              <a:t>(Doing this process now for NY, CT and soon “ready” for all US states)</a:t>
            </a:r>
            <a:endParaRPr sz="1500" b="1" i="0" u="none" strike="noStrike" cap="none" dirty="0">
              <a:solidFill>
                <a:srgbClr val="FF0000"/>
              </a:solidFill>
              <a:latin typeface="Inter"/>
              <a:ea typeface="Inter"/>
              <a:cs typeface="Inter"/>
              <a:sym typeface="Inter"/>
            </a:endParaRPr>
          </a:p>
        </p:txBody>
      </p:sp>
      <p:grpSp>
        <p:nvGrpSpPr>
          <p:cNvPr id="1730" name="Google Shape;1730;p155"/>
          <p:cNvGrpSpPr/>
          <p:nvPr/>
        </p:nvGrpSpPr>
        <p:grpSpPr>
          <a:xfrm>
            <a:off x="6984341" y="2360329"/>
            <a:ext cx="367446" cy="367446"/>
            <a:chOff x="5333924" y="2023745"/>
            <a:chExt cx="207409" cy="207409"/>
          </a:xfrm>
        </p:grpSpPr>
        <p:sp>
          <p:nvSpPr>
            <p:cNvPr id="1731" name="Google Shape;1731;p155"/>
            <p:cNvSpPr/>
            <p:nvPr/>
          </p:nvSpPr>
          <p:spPr>
            <a:xfrm>
              <a:off x="5333924" y="2023745"/>
              <a:ext cx="207409" cy="207409"/>
            </a:xfrm>
            <a:custGeom>
              <a:avLst/>
              <a:gdLst/>
              <a:ahLst/>
              <a:cxnLst/>
              <a:rect l="l" t="t" r="r" b="b"/>
              <a:pathLst>
                <a:path w="302787" h="302787" extrusionOk="0">
                  <a:moveTo>
                    <a:pt x="223417" y="33206"/>
                  </a:moveTo>
                  <a:lnTo>
                    <a:pt x="200510" y="55514"/>
                  </a:lnTo>
                  <a:cubicBezTo>
                    <a:pt x="196197" y="53297"/>
                    <a:pt x="191735" y="51380"/>
                    <a:pt x="187158" y="49777"/>
                  </a:cubicBezTo>
                  <a:lnTo>
                    <a:pt x="187571" y="17811"/>
                  </a:lnTo>
                  <a:cubicBezTo>
                    <a:pt x="187674" y="8367"/>
                    <a:pt x="180132" y="613"/>
                    <a:pt x="170689" y="455"/>
                  </a:cubicBezTo>
                  <a:lnTo>
                    <a:pt x="136102" y="1"/>
                  </a:lnTo>
                  <a:cubicBezTo>
                    <a:pt x="126659" y="-91"/>
                    <a:pt x="118914" y="7460"/>
                    <a:pt x="118767" y="16903"/>
                  </a:cubicBezTo>
                  <a:lnTo>
                    <a:pt x="118333" y="48869"/>
                  </a:lnTo>
                  <a:cubicBezTo>
                    <a:pt x="113716" y="50351"/>
                    <a:pt x="109206" y="52151"/>
                    <a:pt x="104837" y="54256"/>
                  </a:cubicBezTo>
                  <a:lnTo>
                    <a:pt x="82528" y="31348"/>
                  </a:lnTo>
                  <a:cubicBezTo>
                    <a:pt x="75915" y="24593"/>
                    <a:pt x="65084" y="24454"/>
                    <a:pt x="58300" y="31039"/>
                  </a:cubicBezTo>
                  <a:lnTo>
                    <a:pt x="33536" y="55164"/>
                  </a:lnTo>
                  <a:cubicBezTo>
                    <a:pt x="26738" y="61774"/>
                    <a:pt x="26585" y="72645"/>
                    <a:pt x="33196" y="79443"/>
                  </a:cubicBezTo>
                  <a:cubicBezTo>
                    <a:pt x="33199" y="79446"/>
                    <a:pt x="33202" y="79450"/>
                    <a:pt x="33206" y="79453"/>
                  </a:cubicBezTo>
                  <a:lnTo>
                    <a:pt x="55514" y="102278"/>
                  </a:lnTo>
                  <a:cubicBezTo>
                    <a:pt x="53297" y="106591"/>
                    <a:pt x="51380" y="111052"/>
                    <a:pt x="49777" y="115630"/>
                  </a:cubicBezTo>
                  <a:lnTo>
                    <a:pt x="17811" y="115217"/>
                  </a:lnTo>
                  <a:cubicBezTo>
                    <a:pt x="8367" y="115114"/>
                    <a:pt x="613" y="122656"/>
                    <a:pt x="455" y="132098"/>
                  </a:cubicBezTo>
                  <a:lnTo>
                    <a:pt x="1" y="166686"/>
                  </a:lnTo>
                  <a:cubicBezTo>
                    <a:pt x="-91" y="176129"/>
                    <a:pt x="7460" y="183874"/>
                    <a:pt x="16903" y="184021"/>
                  </a:cubicBezTo>
                  <a:lnTo>
                    <a:pt x="48869" y="184454"/>
                  </a:lnTo>
                  <a:cubicBezTo>
                    <a:pt x="50351" y="189072"/>
                    <a:pt x="52151" y="193582"/>
                    <a:pt x="54256" y="197951"/>
                  </a:cubicBezTo>
                  <a:lnTo>
                    <a:pt x="31348" y="220260"/>
                  </a:lnTo>
                  <a:cubicBezTo>
                    <a:pt x="24556" y="226876"/>
                    <a:pt x="24413" y="237747"/>
                    <a:pt x="31029" y="244539"/>
                  </a:cubicBezTo>
                  <a:cubicBezTo>
                    <a:pt x="31032" y="244543"/>
                    <a:pt x="31036" y="244545"/>
                    <a:pt x="31039" y="244549"/>
                  </a:cubicBezTo>
                  <a:lnTo>
                    <a:pt x="55164" y="269314"/>
                  </a:lnTo>
                  <a:cubicBezTo>
                    <a:pt x="61769" y="276062"/>
                    <a:pt x="72584" y="276209"/>
                    <a:pt x="79371" y="269644"/>
                  </a:cubicBezTo>
                  <a:lnTo>
                    <a:pt x="102278" y="247335"/>
                  </a:lnTo>
                  <a:cubicBezTo>
                    <a:pt x="106591" y="249554"/>
                    <a:pt x="111052" y="251471"/>
                    <a:pt x="115630" y="253072"/>
                  </a:cubicBezTo>
                  <a:lnTo>
                    <a:pt x="115217" y="285039"/>
                  </a:lnTo>
                  <a:cubicBezTo>
                    <a:pt x="115148" y="294458"/>
                    <a:pt x="122680" y="302174"/>
                    <a:pt x="132098" y="302333"/>
                  </a:cubicBezTo>
                  <a:lnTo>
                    <a:pt x="166686" y="302787"/>
                  </a:lnTo>
                  <a:cubicBezTo>
                    <a:pt x="176129" y="302880"/>
                    <a:pt x="183874" y="295327"/>
                    <a:pt x="184021" y="285885"/>
                  </a:cubicBezTo>
                  <a:lnTo>
                    <a:pt x="184454" y="253918"/>
                  </a:lnTo>
                  <a:cubicBezTo>
                    <a:pt x="189072" y="252437"/>
                    <a:pt x="193582" y="250637"/>
                    <a:pt x="197951" y="248532"/>
                  </a:cubicBezTo>
                  <a:lnTo>
                    <a:pt x="220260" y="271377"/>
                  </a:lnTo>
                  <a:cubicBezTo>
                    <a:pt x="226874" y="278134"/>
                    <a:pt x="237704" y="278272"/>
                    <a:pt x="244487" y="271687"/>
                  </a:cubicBezTo>
                  <a:lnTo>
                    <a:pt x="269252" y="247562"/>
                  </a:lnTo>
                  <a:cubicBezTo>
                    <a:pt x="276000" y="240956"/>
                    <a:pt x="276147" y="230143"/>
                    <a:pt x="269582" y="223355"/>
                  </a:cubicBezTo>
                  <a:lnTo>
                    <a:pt x="247273" y="200448"/>
                  </a:lnTo>
                  <a:cubicBezTo>
                    <a:pt x="249492" y="196135"/>
                    <a:pt x="251409" y="191673"/>
                    <a:pt x="253010" y="187096"/>
                  </a:cubicBezTo>
                  <a:lnTo>
                    <a:pt x="284977" y="187509"/>
                  </a:lnTo>
                  <a:cubicBezTo>
                    <a:pt x="294396" y="187612"/>
                    <a:pt x="302141" y="180108"/>
                    <a:pt x="302333" y="170689"/>
                  </a:cubicBezTo>
                  <a:lnTo>
                    <a:pt x="302787" y="136102"/>
                  </a:lnTo>
                  <a:cubicBezTo>
                    <a:pt x="302880" y="126659"/>
                    <a:pt x="295327" y="118914"/>
                    <a:pt x="285885" y="118767"/>
                  </a:cubicBezTo>
                  <a:lnTo>
                    <a:pt x="253918" y="118333"/>
                  </a:lnTo>
                  <a:cubicBezTo>
                    <a:pt x="252437" y="113716"/>
                    <a:pt x="250637" y="109206"/>
                    <a:pt x="248532" y="104837"/>
                  </a:cubicBezTo>
                  <a:lnTo>
                    <a:pt x="271377" y="82528"/>
                  </a:lnTo>
                  <a:cubicBezTo>
                    <a:pt x="278128" y="75916"/>
                    <a:pt x="278274" y="65094"/>
                    <a:pt x="271708" y="58300"/>
                  </a:cubicBezTo>
                  <a:lnTo>
                    <a:pt x="247562" y="33536"/>
                  </a:lnTo>
                  <a:cubicBezTo>
                    <a:pt x="240965" y="26829"/>
                    <a:pt x="230196" y="26682"/>
                    <a:pt x="223417" y="33206"/>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732" name="Google Shape;1732;p155"/>
            <p:cNvSpPr/>
            <p:nvPr/>
          </p:nvSpPr>
          <p:spPr>
            <a:xfrm>
              <a:off x="5409208" y="2099030"/>
              <a:ext cx="56404" cy="56404"/>
            </a:xfrm>
            <a:custGeom>
              <a:avLst/>
              <a:gdLst/>
              <a:ahLst/>
              <a:cxnLst/>
              <a:rect l="l" t="t" r="r" b="b"/>
              <a:pathLst>
                <a:path w="82341" h="82341" extrusionOk="0">
                  <a:moveTo>
                    <a:pt x="82342" y="41171"/>
                  </a:moveTo>
                  <a:cubicBezTo>
                    <a:pt x="82342" y="63909"/>
                    <a:pt x="63909" y="82342"/>
                    <a:pt x="41171" y="82342"/>
                  </a:cubicBezTo>
                  <a:cubicBezTo>
                    <a:pt x="18433" y="82342"/>
                    <a:pt x="0" y="63909"/>
                    <a:pt x="0" y="41171"/>
                  </a:cubicBezTo>
                  <a:cubicBezTo>
                    <a:pt x="0" y="18433"/>
                    <a:pt x="18433" y="0"/>
                    <a:pt x="41171" y="0"/>
                  </a:cubicBezTo>
                  <a:cubicBezTo>
                    <a:pt x="63909" y="0"/>
                    <a:pt x="82342" y="18433"/>
                    <a:pt x="82342" y="41171"/>
                  </a:cubicBezTo>
                  <a:close/>
                </a:path>
              </a:pathLst>
            </a:custGeom>
            <a:noFill/>
            <a:ln w="952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grpSp>
      <p:pic>
        <p:nvPicPr>
          <p:cNvPr id="1734" name="Google Shape;1734;p155"/>
          <p:cNvPicPr preferRelativeResize="0"/>
          <p:nvPr/>
        </p:nvPicPr>
        <p:blipFill>
          <a:blip r:embed="rId3">
            <a:alphaModFix/>
          </a:blip>
          <a:stretch>
            <a:fillRect/>
          </a:stretch>
        </p:blipFill>
        <p:spPr>
          <a:xfrm>
            <a:off x="8576494" y="22417"/>
            <a:ext cx="523141" cy="523141"/>
          </a:xfrm>
          <a:prstGeom prst="rect">
            <a:avLst/>
          </a:prstGeom>
          <a:noFill/>
          <a:ln>
            <a:noFill/>
          </a:ln>
        </p:spPr>
      </p:pic>
      <p:sp>
        <p:nvSpPr>
          <p:cNvPr id="1735" name="Google Shape;1735;p155">
            <a:hlinkClick r:id="rId4" action="ppaction://hlinksldjump"/>
          </p:cNvPr>
          <p:cNvSpPr/>
          <p:nvPr/>
        </p:nvSpPr>
        <p:spPr>
          <a:xfrm>
            <a:off x="8699554" y="145966"/>
            <a:ext cx="276900" cy="2769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oup 2">
            <a:extLst>
              <a:ext uri="{FF2B5EF4-FFF2-40B4-BE49-F238E27FC236}">
                <a16:creationId xmlns:a16="http://schemas.microsoft.com/office/drawing/2014/main" id="{55F0CDDA-06FB-BF77-C319-FCDFF1D9044E}"/>
              </a:ext>
            </a:extLst>
          </p:cNvPr>
          <p:cNvGrpSpPr/>
          <p:nvPr/>
        </p:nvGrpSpPr>
        <p:grpSpPr>
          <a:xfrm>
            <a:off x="6810689" y="2012785"/>
            <a:ext cx="813900" cy="813900"/>
            <a:chOff x="4152462" y="1536079"/>
            <a:chExt cx="813900" cy="813900"/>
          </a:xfrm>
        </p:grpSpPr>
        <p:sp>
          <p:nvSpPr>
            <p:cNvPr id="4" name="Google Shape;1718;p155">
              <a:extLst>
                <a:ext uri="{FF2B5EF4-FFF2-40B4-BE49-F238E27FC236}">
                  <a16:creationId xmlns:a16="http://schemas.microsoft.com/office/drawing/2014/main" id="{7A1E9413-0A1A-2730-BE12-147260C041A8}"/>
                </a:ext>
              </a:extLst>
            </p:cNvPr>
            <p:cNvSpPr/>
            <p:nvPr/>
          </p:nvSpPr>
          <p:spPr>
            <a:xfrm>
              <a:off x="4152462" y="1536079"/>
              <a:ext cx="813900" cy="813900"/>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900"/>
                <a:buFont typeface="Karla"/>
                <a:buNone/>
              </a:pPr>
              <a:endParaRPr sz="900" b="1" i="0" u="none" strike="noStrike" cap="none" dirty="0">
                <a:solidFill>
                  <a:srgbClr val="000000"/>
                </a:solidFill>
                <a:latin typeface="Karla"/>
                <a:ea typeface="Karla"/>
                <a:cs typeface="Karla"/>
                <a:sym typeface="Karla"/>
              </a:endParaRPr>
            </a:p>
          </p:txBody>
        </p:sp>
        <p:grpSp>
          <p:nvGrpSpPr>
            <p:cNvPr id="5" name="Google Shape;1719;p155">
              <a:extLst>
                <a:ext uri="{FF2B5EF4-FFF2-40B4-BE49-F238E27FC236}">
                  <a16:creationId xmlns:a16="http://schemas.microsoft.com/office/drawing/2014/main" id="{FB1C182C-D467-11A4-8AF3-EF8621D7B02C}"/>
                </a:ext>
              </a:extLst>
            </p:cNvPr>
            <p:cNvGrpSpPr/>
            <p:nvPr/>
          </p:nvGrpSpPr>
          <p:grpSpPr>
            <a:xfrm>
              <a:off x="4390846" y="1697714"/>
              <a:ext cx="311725" cy="471857"/>
              <a:chOff x="2837521" y="2088476"/>
              <a:chExt cx="311725" cy="471857"/>
            </a:xfrm>
          </p:grpSpPr>
          <p:sp>
            <p:nvSpPr>
              <p:cNvPr id="6" name="Google Shape;1720;p155">
                <a:extLst>
                  <a:ext uri="{FF2B5EF4-FFF2-40B4-BE49-F238E27FC236}">
                    <a16:creationId xmlns:a16="http://schemas.microsoft.com/office/drawing/2014/main" id="{399C8005-9DE7-BFAF-60D3-9A29CD1D9D29}"/>
                  </a:ext>
                </a:extLst>
              </p:cNvPr>
              <p:cNvSpPr/>
              <p:nvPr/>
            </p:nvSpPr>
            <p:spPr>
              <a:xfrm>
                <a:off x="2837521" y="2123259"/>
                <a:ext cx="311725" cy="437074"/>
              </a:xfrm>
              <a:custGeom>
                <a:avLst/>
                <a:gdLst/>
                <a:ahLst/>
                <a:cxnLst/>
                <a:rect l="l" t="t" r="r" b="b"/>
                <a:pathLst>
                  <a:path w="250885" h="351770" extrusionOk="0">
                    <a:moveTo>
                      <a:pt x="193590" y="2"/>
                    </a:moveTo>
                    <a:lnTo>
                      <a:pt x="235774" y="2"/>
                    </a:lnTo>
                    <a:cubicBezTo>
                      <a:pt x="236798" y="11"/>
                      <a:pt x="237818" y="115"/>
                      <a:pt x="238821" y="312"/>
                    </a:cubicBezTo>
                    <a:cubicBezTo>
                      <a:pt x="239789" y="512"/>
                      <a:pt x="240732" y="810"/>
                      <a:pt x="241640" y="1202"/>
                    </a:cubicBezTo>
                    <a:cubicBezTo>
                      <a:pt x="243444" y="1954"/>
                      <a:pt x="245079" y="3059"/>
                      <a:pt x="246449" y="4451"/>
                    </a:cubicBezTo>
                    <a:cubicBezTo>
                      <a:pt x="247818" y="5808"/>
                      <a:pt x="248920" y="7408"/>
                      <a:pt x="249704" y="9169"/>
                    </a:cubicBezTo>
                    <a:cubicBezTo>
                      <a:pt x="250087" y="10077"/>
                      <a:pt x="250386" y="11019"/>
                      <a:pt x="250595" y="11983"/>
                    </a:cubicBezTo>
                    <a:cubicBezTo>
                      <a:pt x="250786" y="12985"/>
                      <a:pt x="250883" y="14004"/>
                      <a:pt x="250885" y="15024"/>
                    </a:cubicBezTo>
                    <a:lnTo>
                      <a:pt x="250885" y="336665"/>
                    </a:lnTo>
                    <a:cubicBezTo>
                      <a:pt x="250883" y="337685"/>
                      <a:pt x="250786" y="338703"/>
                      <a:pt x="250595" y="339707"/>
                    </a:cubicBezTo>
                    <a:cubicBezTo>
                      <a:pt x="250386" y="340671"/>
                      <a:pt x="250087" y="341612"/>
                      <a:pt x="249704" y="342521"/>
                    </a:cubicBezTo>
                    <a:cubicBezTo>
                      <a:pt x="248931" y="344311"/>
                      <a:pt x="247826" y="345939"/>
                      <a:pt x="246449" y="347321"/>
                    </a:cubicBezTo>
                    <a:cubicBezTo>
                      <a:pt x="245079" y="348714"/>
                      <a:pt x="243444" y="349819"/>
                      <a:pt x="241640" y="350570"/>
                    </a:cubicBezTo>
                    <a:cubicBezTo>
                      <a:pt x="240730" y="350953"/>
                      <a:pt x="239787" y="351251"/>
                      <a:pt x="238821" y="351460"/>
                    </a:cubicBezTo>
                    <a:cubicBezTo>
                      <a:pt x="237818" y="351656"/>
                      <a:pt x="236798" y="351760"/>
                      <a:pt x="235774" y="351770"/>
                    </a:cubicBezTo>
                    <a:lnTo>
                      <a:pt x="15049" y="351770"/>
                    </a:lnTo>
                    <a:cubicBezTo>
                      <a:pt x="14026" y="351764"/>
                      <a:pt x="13006" y="351658"/>
                      <a:pt x="12002" y="351460"/>
                    </a:cubicBezTo>
                    <a:cubicBezTo>
                      <a:pt x="11059" y="351242"/>
                      <a:pt x="10137" y="350947"/>
                      <a:pt x="9245" y="350570"/>
                    </a:cubicBezTo>
                    <a:cubicBezTo>
                      <a:pt x="8350" y="350183"/>
                      <a:pt x="7490" y="349717"/>
                      <a:pt x="6675" y="349184"/>
                    </a:cubicBezTo>
                    <a:cubicBezTo>
                      <a:pt x="5878" y="348627"/>
                      <a:pt x="5129" y="348002"/>
                      <a:pt x="4436" y="347321"/>
                    </a:cubicBezTo>
                    <a:cubicBezTo>
                      <a:pt x="3057" y="345945"/>
                      <a:pt x="1958" y="344315"/>
                      <a:pt x="1202" y="342521"/>
                    </a:cubicBezTo>
                    <a:cubicBezTo>
                      <a:pt x="810" y="341614"/>
                      <a:pt x="511" y="340673"/>
                      <a:pt x="311" y="339707"/>
                    </a:cubicBezTo>
                    <a:cubicBezTo>
                      <a:pt x="103" y="338705"/>
                      <a:pt x="-1" y="337687"/>
                      <a:pt x="0" y="336665"/>
                    </a:cubicBezTo>
                    <a:lnTo>
                      <a:pt x="0" y="15024"/>
                    </a:lnTo>
                    <a:cubicBezTo>
                      <a:pt x="-1" y="14003"/>
                      <a:pt x="103" y="12983"/>
                      <a:pt x="311" y="11983"/>
                    </a:cubicBezTo>
                    <a:cubicBezTo>
                      <a:pt x="511" y="11017"/>
                      <a:pt x="810" y="10074"/>
                      <a:pt x="1202" y="9169"/>
                    </a:cubicBezTo>
                    <a:cubicBezTo>
                      <a:pt x="1958" y="7374"/>
                      <a:pt x="3057" y="5744"/>
                      <a:pt x="4436" y="4368"/>
                    </a:cubicBezTo>
                    <a:cubicBezTo>
                      <a:pt x="5129" y="3686"/>
                      <a:pt x="5878" y="3063"/>
                      <a:pt x="6675" y="2506"/>
                    </a:cubicBezTo>
                    <a:cubicBezTo>
                      <a:pt x="7490" y="1971"/>
                      <a:pt x="8350" y="1507"/>
                      <a:pt x="9245" y="1119"/>
                    </a:cubicBezTo>
                    <a:cubicBezTo>
                      <a:pt x="10160" y="730"/>
                      <a:pt x="11111" y="432"/>
                      <a:pt x="12085" y="230"/>
                    </a:cubicBezTo>
                    <a:cubicBezTo>
                      <a:pt x="13064" y="63"/>
                      <a:pt x="14056" y="-13"/>
                      <a:pt x="15049" y="2"/>
                    </a:cubicBezTo>
                    <a:lnTo>
                      <a:pt x="55803" y="2"/>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7" name="Google Shape;1721;p155">
                <a:extLst>
                  <a:ext uri="{FF2B5EF4-FFF2-40B4-BE49-F238E27FC236}">
                    <a16:creationId xmlns:a16="http://schemas.microsoft.com/office/drawing/2014/main" id="{04E89F97-6F4E-D33F-6419-F286BAD3305D}"/>
                  </a:ext>
                </a:extLst>
              </p:cNvPr>
              <p:cNvSpPr/>
              <p:nvPr/>
            </p:nvSpPr>
            <p:spPr>
              <a:xfrm>
                <a:off x="2908789" y="2088476"/>
                <a:ext cx="169422" cy="65046"/>
              </a:xfrm>
              <a:custGeom>
                <a:avLst/>
                <a:gdLst/>
                <a:ahLst/>
                <a:cxnLst/>
                <a:rect l="l" t="t" r="r" b="b"/>
                <a:pathLst>
                  <a:path w="136356" h="52351" extrusionOk="0">
                    <a:moveTo>
                      <a:pt x="127837" y="0"/>
                    </a:moveTo>
                    <a:cubicBezTo>
                      <a:pt x="132542" y="0"/>
                      <a:pt x="136357" y="0"/>
                      <a:pt x="136357" y="0"/>
                    </a:cubicBezTo>
                    <a:lnTo>
                      <a:pt x="136357" y="52351"/>
                    </a:lnTo>
                    <a:cubicBezTo>
                      <a:pt x="136357" y="52351"/>
                      <a:pt x="132542" y="52351"/>
                      <a:pt x="127837" y="52351"/>
                    </a:cubicBezTo>
                    <a:lnTo>
                      <a:pt x="8520" y="52351"/>
                    </a:lnTo>
                    <a:cubicBezTo>
                      <a:pt x="3814" y="52351"/>
                      <a:pt x="0" y="52351"/>
                      <a:pt x="0" y="52351"/>
                    </a:cubicBezTo>
                    <a:lnTo>
                      <a:pt x="0" y="0"/>
                    </a:lnTo>
                    <a:cubicBezTo>
                      <a:pt x="0" y="0"/>
                      <a:pt x="3814" y="0"/>
                      <a:pt x="8520" y="0"/>
                    </a:cubicBezTo>
                    <a:close/>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8" name="Google Shape;1722;p155">
                <a:extLst>
                  <a:ext uri="{FF2B5EF4-FFF2-40B4-BE49-F238E27FC236}">
                    <a16:creationId xmlns:a16="http://schemas.microsoft.com/office/drawing/2014/main" id="{9A6F7A84-5E53-F578-3656-D6E7531F7DBD}"/>
                  </a:ext>
                </a:extLst>
              </p:cNvPr>
              <p:cNvSpPr/>
              <p:nvPr/>
            </p:nvSpPr>
            <p:spPr>
              <a:xfrm>
                <a:off x="2971901" y="2241169"/>
                <a:ext cx="118117" cy="2571"/>
              </a:xfrm>
              <a:custGeom>
                <a:avLst/>
                <a:gdLst/>
                <a:ahLst/>
                <a:cxnLst/>
                <a:rect l="l" t="t" r="r" b="b"/>
                <a:pathLst>
                  <a:path w="95064" h="2069" extrusionOk="0">
                    <a:moveTo>
                      <a:pt x="0" y="0"/>
                    </a:moveTo>
                    <a:lnTo>
                      <a:pt x="95064" y="0"/>
                    </a:lnTo>
                  </a:path>
                </a:pathLst>
              </a:custGeom>
              <a:noFill/>
              <a:ln w="952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9" name="Google Shape;1723;p155">
                <a:extLst>
                  <a:ext uri="{FF2B5EF4-FFF2-40B4-BE49-F238E27FC236}">
                    <a16:creationId xmlns:a16="http://schemas.microsoft.com/office/drawing/2014/main" id="{941C846E-080E-67C5-01FB-78E5AE628204}"/>
                  </a:ext>
                </a:extLst>
              </p:cNvPr>
              <p:cNvSpPr/>
              <p:nvPr/>
            </p:nvSpPr>
            <p:spPr>
              <a:xfrm>
                <a:off x="2971901" y="2315634"/>
                <a:ext cx="118117" cy="2571"/>
              </a:xfrm>
              <a:custGeom>
                <a:avLst/>
                <a:gdLst/>
                <a:ahLst/>
                <a:cxnLst/>
                <a:rect l="l" t="t" r="r" b="b"/>
                <a:pathLst>
                  <a:path w="95064" h="2069" extrusionOk="0">
                    <a:moveTo>
                      <a:pt x="0" y="0"/>
                    </a:moveTo>
                    <a:lnTo>
                      <a:pt x="9506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0" name="Google Shape;1724;p155">
                <a:extLst>
                  <a:ext uri="{FF2B5EF4-FFF2-40B4-BE49-F238E27FC236}">
                    <a16:creationId xmlns:a16="http://schemas.microsoft.com/office/drawing/2014/main" id="{1EEE5B88-33C0-9E7C-7F24-F13108B15240}"/>
                  </a:ext>
                </a:extLst>
              </p:cNvPr>
              <p:cNvSpPr/>
              <p:nvPr/>
            </p:nvSpPr>
            <p:spPr>
              <a:xfrm>
                <a:off x="2971901" y="2390203"/>
                <a:ext cx="118117" cy="2571"/>
              </a:xfrm>
              <a:custGeom>
                <a:avLst/>
                <a:gdLst/>
                <a:ahLst/>
                <a:cxnLst/>
                <a:rect l="l" t="t" r="r" b="b"/>
                <a:pathLst>
                  <a:path w="95064" h="2069" extrusionOk="0">
                    <a:moveTo>
                      <a:pt x="0" y="0"/>
                    </a:moveTo>
                    <a:lnTo>
                      <a:pt x="9506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1" name="Google Shape;1725;p155">
                <a:extLst>
                  <a:ext uri="{FF2B5EF4-FFF2-40B4-BE49-F238E27FC236}">
                    <a16:creationId xmlns:a16="http://schemas.microsoft.com/office/drawing/2014/main" id="{0A3F45B6-5E70-A26D-89A1-EEE2F180BEF4}"/>
                  </a:ext>
                </a:extLst>
              </p:cNvPr>
              <p:cNvSpPr/>
              <p:nvPr/>
            </p:nvSpPr>
            <p:spPr>
              <a:xfrm>
                <a:off x="2892502" y="2219886"/>
                <a:ext cx="47081" cy="32549"/>
              </a:xfrm>
              <a:custGeom>
                <a:avLst/>
                <a:gdLst/>
                <a:ahLst/>
                <a:cxnLst/>
                <a:rect l="l" t="t" r="r" b="b"/>
                <a:pathLst>
                  <a:path w="37892" h="26196" extrusionOk="0">
                    <a:moveTo>
                      <a:pt x="0" y="14795"/>
                    </a:moveTo>
                    <a:lnTo>
                      <a:pt x="11463" y="26196"/>
                    </a:lnTo>
                    <a:lnTo>
                      <a:pt x="37893" y="0"/>
                    </a:lnTo>
                  </a:path>
                </a:pathLst>
              </a:custGeom>
              <a:noFill/>
              <a:ln w="952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2" name="Google Shape;1726;p155">
                <a:extLst>
                  <a:ext uri="{FF2B5EF4-FFF2-40B4-BE49-F238E27FC236}">
                    <a16:creationId xmlns:a16="http://schemas.microsoft.com/office/drawing/2014/main" id="{7C41DAB0-7C16-6C95-115C-B5EEFA90165F}"/>
                  </a:ext>
                </a:extLst>
              </p:cNvPr>
              <p:cNvSpPr/>
              <p:nvPr/>
            </p:nvSpPr>
            <p:spPr>
              <a:xfrm>
                <a:off x="2892502" y="2293088"/>
                <a:ext cx="47081" cy="32549"/>
              </a:xfrm>
              <a:custGeom>
                <a:avLst/>
                <a:gdLst/>
                <a:ahLst/>
                <a:cxnLst/>
                <a:rect l="l" t="t" r="r" b="b"/>
                <a:pathLst>
                  <a:path w="37892" h="26196" extrusionOk="0">
                    <a:moveTo>
                      <a:pt x="0" y="14795"/>
                    </a:moveTo>
                    <a:lnTo>
                      <a:pt x="11463" y="26196"/>
                    </a:lnTo>
                    <a:lnTo>
                      <a:pt x="3789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3" name="Google Shape;1727;p155">
                <a:extLst>
                  <a:ext uri="{FF2B5EF4-FFF2-40B4-BE49-F238E27FC236}">
                    <a16:creationId xmlns:a16="http://schemas.microsoft.com/office/drawing/2014/main" id="{96BFDF5B-7E1E-4299-B1C5-512103DB193D}"/>
                  </a:ext>
                </a:extLst>
              </p:cNvPr>
              <p:cNvSpPr/>
              <p:nvPr/>
            </p:nvSpPr>
            <p:spPr>
              <a:xfrm>
                <a:off x="2892502" y="2366291"/>
                <a:ext cx="47081" cy="32549"/>
              </a:xfrm>
              <a:custGeom>
                <a:avLst/>
                <a:gdLst/>
                <a:ahLst/>
                <a:cxnLst/>
                <a:rect l="l" t="t" r="r" b="b"/>
                <a:pathLst>
                  <a:path w="37892" h="26196" extrusionOk="0">
                    <a:moveTo>
                      <a:pt x="0" y="14795"/>
                    </a:moveTo>
                    <a:lnTo>
                      <a:pt x="11463" y="26196"/>
                    </a:lnTo>
                    <a:lnTo>
                      <a:pt x="3789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4" name="Google Shape;1728;p155">
                <a:extLst>
                  <a:ext uri="{FF2B5EF4-FFF2-40B4-BE49-F238E27FC236}">
                    <a16:creationId xmlns:a16="http://schemas.microsoft.com/office/drawing/2014/main" id="{BE1461E4-2489-7480-0214-B4AA05646B9B}"/>
                  </a:ext>
                </a:extLst>
              </p:cNvPr>
              <p:cNvSpPr/>
              <p:nvPr/>
            </p:nvSpPr>
            <p:spPr>
              <a:xfrm>
                <a:off x="2971901" y="2465492"/>
                <a:ext cx="118117" cy="2571"/>
              </a:xfrm>
              <a:custGeom>
                <a:avLst/>
                <a:gdLst/>
                <a:ahLst/>
                <a:cxnLst/>
                <a:rect l="l" t="t" r="r" b="b"/>
                <a:pathLst>
                  <a:path w="95064" h="2069" extrusionOk="0">
                    <a:moveTo>
                      <a:pt x="0" y="0"/>
                    </a:moveTo>
                    <a:lnTo>
                      <a:pt x="95064"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sp>
            <p:nvSpPr>
              <p:cNvPr id="15" name="Google Shape;1729;p155">
                <a:extLst>
                  <a:ext uri="{FF2B5EF4-FFF2-40B4-BE49-F238E27FC236}">
                    <a16:creationId xmlns:a16="http://schemas.microsoft.com/office/drawing/2014/main" id="{7C51E02A-D870-873F-E5B2-8E99102D4AED}"/>
                  </a:ext>
                </a:extLst>
              </p:cNvPr>
              <p:cNvSpPr/>
              <p:nvPr/>
            </p:nvSpPr>
            <p:spPr>
              <a:xfrm>
                <a:off x="2892502" y="2439029"/>
                <a:ext cx="47081" cy="32522"/>
              </a:xfrm>
              <a:custGeom>
                <a:avLst/>
                <a:gdLst/>
                <a:ahLst/>
                <a:cxnLst/>
                <a:rect l="l" t="t" r="r" b="b"/>
                <a:pathLst>
                  <a:path w="37892" h="26175" extrusionOk="0">
                    <a:moveTo>
                      <a:pt x="0" y="14774"/>
                    </a:moveTo>
                    <a:lnTo>
                      <a:pt x="11463" y="26176"/>
                    </a:lnTo>
                    <a:lnTo>
                      <a:pt x="37893" y="0"/>
                    </a:lnTo>
                  </a:path>
                </a:pathLst>
              </a:custGeom>
              <a:noFill/>
              <a:ln w="9525" cap="rnd"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800"/>
                  <a:buFont typeface="Karla"/>
                  <a:buNone/>
                </a:pPr>
                <a:endParaRPr sz="1800" b="0" i="0" u="none" strike="noStrike" cap="none">
                  <a:solidFill>
                    <a:srgbClr val="FFFFFF"/>
                  </a:solidFill>
                  <a:latin typeface="Karla"/>
                  <a:ea typeface="Karla"/>
                  <a:cs typeface="Karla"/>
                  <a:sym typeface="Karla"/>
                </a:endParaRPr>
              </a:p>
            </p:txBody>
          </p:sp>
        </p:grpSp>
      </p:grpSp>
      <p:grpSp>
        <p:nvGrpSpPr>
          <p:cNvPr id="16" name="Group 15">
            <a:extLst>
              <a:ext uri="{FF2B5EF4-FFF2-40B4-BE49-F238E27FC236}">
                <a16:creationId xmlns:a16="http://schemas.microsoft.com/office/drawing/2014/main" id="{AE379C5D-E829-4329-63CC-25417C6C1AA4}"/>
              </a:ext>
            </a:extLst>
          </p:cNvPr>
          <p:cNvGrpSpPr/>
          <p:nvPr/>
        </p:nvGrpSpPr>
        <p:grpSpPr>
          <a:xfrm>
            <a:off x="1316265" y="1980908"/>
            <a:ext cx="813900" cy="813900"/>
            <a:chOff x="4140384" y="1307624"/>
            <a:chExt cx="813900" cy="813900"/>
          </a:xfrm>
        </p:grpSpPr>
        <p:sp>
          <p:nvSpPr>
            <p:cNvPr id="17" name="Google Shape;1019;p143">
              <a:extLst>
                <a:ext uri="{FF2B5EF4-FFF2-40B4-BE49-F238E27FC236}">
                  <a16:creationId xmlns:a16="http://schemas.microsoft.com/office/drawing/2014/main" id="{B04F97E6-910E-855C-08A1-892E7AFAB097}"/>
                </a:ext>
              </a:extLst>
            </p:cNvPr>
            <p:cNvSpPr/>
            <p:nvPr/>
          </p:nvSpPr>
          <p:spPr>
            <a:xfrm>
              <a:off x="4140384" y="1307624"/>
              <a:ext cx="813900" cy="813900"/>
            </a:xfrm>
            <a:prstGeom prst="ellipse">
              <a:avLst/>
            </a:prstGeom>
            <a:solidFill>
              <a:srgbClr val="FC01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900"/>
                <a:buFont typeface="Karla"/>
                <a:buNone/>
              </a:pPr>
              <a:endParaRPr sz="900" b="1" i="0" u="none" strike="noStrike" cap="none">
                <a:solidFill>
                  <a:srgbClr val="000000"/>
                </a:solidFill>
                <a:latin typeface="Karla"/>
                <a:ea typeface="Karla"/>
                <a:cs typeface="Karla"/>
                <a:sym typeface="Karla"/>
              </a:endParaRPr>
            </a:p>
          </p:txBody>
        </p:sp>
        <p:pic>
          <p:nvPicPr>
            <p:cNvPr id="18" name="Google Shape;1035;p143">
              <a:extLst>
                <a:ext uri="{FF2B5EF4-FFF2-40B4-BE49-F238E27FC236}">
                  <a16:creationId xmlns:a16="http://schemas.microsoft.com/office/drawing/2014/main" id="{52A30DA2-305E-AB1C-46A9-6EB9AD63ABED}"/>
                </a:ext>
              </a:extLst>
            </p:cNvPr>
            <p:cNvPicPr preferRelativeResize="0"/>
            <p:nvPr/>
          </p:nvPicPr>
          <p:blipFill rotWithShape="1">
            <a:blip r:embed="rId5">
              <a:alphaModFix/>
            </a:blip>
            <a:srcRect/>
            <a:stretch/>
          </p:blipFill>
          <p:spPr>
            <a:xfrm>
              <a:off x="4325973" y="1515290"/>
              <a:ext cx="452765" cy="377304"/>
            </a:xfrm>
            <a:prstGeom prst="rect">
              <a:avLst/>
            </a:prstGeom>
            <a:noFill/>
            <a:ln>
              <a:noFill/>
            </a:ln>
          </p:spPr>
        </p:pic>
      </p:grpSp>
      <p:grpSp>
        <p:nvGrpSpPr>
          <p:cNvPr id="19" name="Group 18">
            <a:extLst>
              <a:ext uri="{FF2B5EF4-FFF2-40B4-BE49-F238E27FC236}">
                <a16:creationId xmlns:a16="http://schemas.microsoft.com/office/drawing/2014/main" id="{4FF2A964-247F-58B7-8E0E-5B320F114D6A}"/>
              </a:ext>
            </a:extLst>
          </p:cNvPr>
          <p:cNvGrpSpPr/>
          <p:nvPr/>
        </p:nvGrpSpPr>
        <p:grpSpPr>
          <a:xfrm>
            <a:off x="4098293" y="1933798"/>
            <a:ext cx="822376" cy="881531"/>
            <a:chOff x="952350" y="3025402"/>
            <a:chExt cx="1005096" cy="1005096"/>
          </a:xfrm>
        </p:grpSpPr>
        <p:grpSp>
          <p:nvGrpSpPr>
            <p:cNvPr id="20" name="Google Shape;1902;ge46b422cf2_0_272">
              <a:extLst>
                <a:ext uri="{FF2B5EF4-FFF2-40B4-BE49-F238E27FC236}">
                  <a16:creationId xmlns:a16="http://schemas.microsoft.com/office/drawing/2014/main" id="{2D1A4219-4363-4520-005E-980DE62C903A}"/>
                </a:ext>
              </a:extLst>
            </p:cNvPr>
            <p:cNvGrpSpPr/>
            <p:nvPr/>
          </p:nvGrpSpPr>
          <p:grpSpPr>
            <a:xfrm>
              <a:off x="952350" y="3025402"/>
              <a:ext cx="1005096" cy="1005096"/>
              <a:chOff x="7165029" y="2476186"/>
              <a:chExt cx="1107300" cy="1107300"/>
            </a:xfrm>
          </p:grpSpPr>
          <p:sp>
            <p:nvSpPr>
              <p:cNvPr id="22" name="Google Shape;1903;ge46b422cf2_0_272">
                <a:extLst>
                  <a:ext uri="{FF2B5EF4-FFF2-40B4-BE49-F238E27FC236}">
                    <a16:creationId xmlns:a16="http://schemas.microsoft.com/office/drawing/2014/main" id="{A7FDC075-FD1E-B494-9165-F80500E3F268}"/>
                  </a:ext>
                </a:extLst>
              </p:cNvPr>
              <p:cNvSpPr/>
              <p:nvPr/>
            </p:nvSpPr>
            <p:spPr>
              <a:xfrm>
                <a:off x="7165029" y="2476186"/>
                <a:ext cx="1107300" cy="11073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23" name="Google Shape;1904;ge46b422cf2_0_272">
                <a:extLst>
                  <a:ext uri="{FF2B5EF4-FFF2-40B4-BE49-F238E27FC236}">
                    <a16:creationId xmlns:a16="http://schemas.microsoft.com/office/drawing/2014/main" id="{7FF92A99-D109-4A81-8BB7-65F27E7DEA2B}"/>
                  </a:ext>
                </a:extLst>
              </p:cNvPr>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pic>
          <p:nvPicPr>
            <p:cNvPr id="21" name="Google Shape;1912;ge46b422cf2_0_272">
              <a:extLst>
                <a:ext uri="{FF2B5EF4-FFF2-40B4-BE49-F238E27FC236}">
                  <a16:creationId xmlns:a16="http://schemas.microsoft.com/office/drawing/2014/main" id="{D4587D09-7B71-ACE1-BE40-CA3276E3B654}"/>
                </a:ext>
              </a:extLst>
            </p:cNvPr>
            <p:cNvPicPr preferRelativeResize="0"/>
            <p:nvPr/>
          </p:nvPicPr>
          <p:blipFill rotWithShape="1">
            <a:blip r:embed="rId6">
              <a:alphaModFix/>
            </a:blip>
            <a:srcRect/>
            <a:stretch/>
          </p:blipFill>
          <p:spPr>
            <a:xfrm>
              <a:off x="1021406" y="3142649"/>
              <a:ext cx="849801" cy="785951"/>
            </a:xfrm>
            <a:prstGeom prst="rect">
              <a:avLst/>
            </a:prstGeom>
            <a:noFill/>
            <a:ln>
              <a:noFill/>
            </a:ln>
          </p:spPr>
        </p:pic>
      </p:grpSp>
      <p:pic>
        <p:nvPicPr>
          <p:cNvPr id="24" name="Picture 23">
            <a:extLst>
              <a:ext uri="{FF2B5EF4-FFF2-40B4-BE49-F238E27FC236}">
                <a16:creationId xmlns:a16="http://schemas.microsoft.com/office/drawing/2014/main" id="{CBDD1DCB-134F-8CCD-7F5D-7BA244BB1123}"/>
              </a:ext>
            </a:extLst>
          </p:cNvPr>
          <p:cNvPicPr>
            <a:picLocks noChangeAspect="1"/>
          </p:cNvPicPr>
          <p:nvPr/>
        </p:nvPicPr>
        <p:blipFill>
          <a:blip r:embed="rId7"/>
          <a:stretch>
            <a:fillRect/>
          </a:stretch>
        </p:blipFill>
        <p:spPr>
          <a:xfrm>
            <a:off x="3906624" y="575594"/>
            <a:ext cx="1191654" cy="123820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0064BA-02A3-834B-B9EF-E62FEFE830BE}"/>
              </a:ext>
            </a:extLst>
          </p:cNvPr>
          <p:cNvSpPr>
            <a:spLocks noGrp="1"/>
          </p:cNvSpPr>
          <p:nvPr>
            <p:ph type="body" sz="quarter" idx="12"/>
          </p:nvPr>
        </p:nvSpPr>
        <p:spPr/>
        <p:txBody>
          <a:bodyPr>
            <a:normAutofit fontScale="85000" lnSpcReduction="10000"/>
          </a:bodyPr>
          <a:lstStyle/>
          <a:p>
            <a:r>
              <a:rPr lang="en-US" dirty="0"/>
              <a:t>Introductions</a:t>
            </a:r>
          </a:p>
          <a:p>
            <a:r>
              <a:rPr lang="en-US" dirty="0"/>
              <a:t>CrowdStrike Falcon Complete Overview</a:t>
            </a:r>
          </a:p>
          <a:p>
            <a:r>
              <a:rPr lang="en-US" dirty="0"/>
              <a:t>Why organizations partner with CrowdStrike</a:t>
            </a:r>
          </a:p>
          <a:p>
            <a:r>
              <a:rPr lang="en-US" dirty="0"/>
              <a:t>Architecture</a:t>
            </a:r>
          </a:p>
          <a:p>
            <a:r>
              <a:rPr lang="en-US" dirty="0"/>
              <a:t>Case Studies –Ease of Deployment &amp; 24/7 Staff Augmentation</a:t>
            </a:r>
          </a:p>
          <a:p>
            <a:r>
              <a:rPr lang="en-US" dirty="0"/>
              <a:t>Q/A</a:t>
            </a:r>
          </a:p>
        </p:txBody>
      </p:sp>
      <p:sp>
        <p:nvSpPr>
          <p:cNvPr id="3" name="Title 2">
            <a:extLst>
              <a:ext uri="{FF2B5EF4-FFF2-40B4-BE49-F238E27FC236}">
                <a16:creationId xmlns:a16="http://schemas.microsoft.com/office/drawing/2014/main" id="{55D7C1E4-2C2A-8942-A8C9-B073536D974F}"/>
              </a:ext>
            </a:extLst>
          </p:cNvPr>
          <p:cNvSpPr>
            <a:spLocks noGrp="1"/>
          </p:cNvSpPr>
          <p:nvPr>
            <p:ph type="title"/>
          </p:nvPr>
        </p:nvSpPr>
        <p:spPr/>
        <p:txBody>
          <a:bodyPr/>
          <a:lstStyle/>
          <a:p>
            <a:r>
              <a:rPr lang="en-US" dirty="0"/>
              <a:t>agenda</a:t>
            </a:r>
          </a:p>
        </p:txBody>
      </p:sp>
      <p:sp>
        <p:nvSpPr>
          <p:cNvPr id="6" name="Footer Placeholder 2">
            <a:extLst>
              <a:ext uri="{FF2B5EF4-FFF2-40B4-BE49-F238E27FC236}">
                <a16:creationId xmlns:a16="http://schemas.microsoft.com/office/drawing/2014/main" id="{DB60E47D-2865-7645-B32E-1DB50F41BA8F}"/>
              </a:ext>
            </a:extLst>
          </p:cNvPr>
          <p:cNvSpPr>
            <a:spLocks noGrp="1"/>
          </p:cNvSpPr>
          <p:nvPr>
            <p:ph type="ftr" sz="quarter" idx="16"/>
          </p:nvPr>
        </p:nvSpPr>
        <p:spPr/>
        <p:txBody>
          <a:bodyPr/>
          <a:lstStyle/>
          <a:p>
            <a:r>
              <a:rPr lang="en-US" dirty="0"/>
              <a:t>©2021 CROWDSTRIKE, INC. ALL RIGHTS RESERVED.</a:t>
            </a:r>
          </a:p>
        </p:txBody>
      </p:sp>
    </p:spTree>
    <p:extLst>
      <p:ext uri="{BB962C8B-B14F-4D97-AF65-F5344CB8AC3E}">
        <p14:creationId xmlns:p14="http://schemas.microsoft.com/office/powerpoint/2010/main" val="2557910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Pentagon 35">
            <a:extLst>
              <a:ext uri="{FF2B5EF4-FFF2-40B4-BE49-F238E27FC236}">
                <a16:creationId xmlns:a16="http://schemas.microsoft.com/office/drawing/2014/main" id="{2B5C9806-3B24-084D-91A2-2E13FBE064CE}"/>
              </a:ext>
            </a:extLst>
          </p:cNvPr>
          <p:cNvSpPr/>
          <p:nvPr/>
        </p:nvSpPr>
        <p:spPr>
          <a:xfrm>
            <a:off x="-1" y="681824"/>
            <a:ext cx="2791323" cy="4461675"/>
          </a:xfrm>
          <a:prstGeom prst="homePlate">
            <a:avLst>
              <a:gd name="adj" fmla="val 50000"/>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vert="horz"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300" b="1" u="sng" dirty="0">
                <a:solidFill>
                  <a:schemeClr val="bg1"/>
                </a:solidFill>
              </a:rPr>
              <a:t>STRATEGY/MISSION</a:t>
            </a:r>
            <a:r>
              <a:rPr kumimoji="0" lang="en-US" sz="1300" b="1" i="0" u="sng" strike="noStrike" kern="1200" cap="none" spc="0" normalizeH="0" baseline="0" noProof="0" dirty="0">
                <a:ln>
                  <a:noFill/>
                </a:ln>
                <a:solidFill>
                  <a:schemeClr val="bg1"/>
                </a:solidFill>
                <a:effectLst/>
                <a:uLnTx/>
                <a:uFillTx/>
                <a:ea typeface="+mn-ea"/>
                <a:cs typeface="+mn-cs"/>
              </a:rPr>
              <a:t>:</a:t>
            </a:r>
          </a:p>
          <a:p>
            <a:pPr>
              <a:defRPr/>
            </a:pPr>
            <a:r>
              <a:rPr lang="en-US" sz="1300" b="0" i="0" dirty="0">
                <a:solidFill>
                  <a:schemeClr val="bg1"/>
                </a:solidFill>
                <a:effectLst/>
              </a:rPr>
              <a:t>Collaborate with state agency partners to innovate and provide solutions that power the services </a:t>
            </a:r>
            <a:r>
              <a:rPr lang="en-US" sz="1300" dirty="0">
                <a:solidFill>
                  <a:schemeClr val="bg1"/>
                </a:solidFill>
              </a:rPr>
              <a:t>all our citizens</a:t>
            </a:r>
            <a:r>
              <a:rPr lang="en-US" sz="1300" b="0" i="0" dirty="0">
                <a:solidFill>
                  <a:schemeClr val="bg1"/>
                </a:solidFill>
                <a:effectLst/>
              </a:rPr>
              <a:t> rely on every day; Keeping the state's IT assets secure and managing the tools state employees need to effectively do their jobs</a:t>
            </a:r>
            <a:r>
              <a:rPr lang="en-US" sz="1300" dirty="0">
                <a:solidFill>
                  <a:schemeClr val="bg1"/>
                </a:solidFill>
              </a:rPr>
              <a:t>. </a:t>
            </a:r>
            <a:endParaRPr kumimoji="0" lang="en-US" sz="1300" b="0" i="0" u="none" strike="noStrike" kern="1200" cap="none" spc="0" normalizeH="0" baseline="0" noProof="0" dirty="0">
              <a:ln>
                <a:noFill/>
              </a:ln>
              <a:solidFill>
                <a:schemeClr val="bg1"/>
              </a:solidFill>
              <a:effectLst/>
              <a:uLnTx/>
              <a:uFillTx/>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Karla"/>
              <a:ea typeface="+mn-ea"/>
              <a:cs typeface="+mn-cs"/>
            </a:endParaRPr>
          </a:p>
        </p:txBody>
      </p:sp>
      <p:sp>
        <p:nvSpPr>
          <p:cNvPr id="5" name="Title 4">
            <a:extLst>
              <a:ext uri="{FF2B5EF4-FFF2-40B4-BE49-F238E27FC236}">
                <a16:creationId xmlns:a16="http://schemas.microsoft.com/office/drawing/2014/main" id="{3C00E76E-C5CB-47B2-948C-6AC1320A5389}"/>
              </a:ext>
            </a:extLst>
          </p:cNvPr>
          <p:cNvSpPr>
            <a:spLocks noGrp="1"/>
          </p:cNvSpPr>
          <p:nvPr>
            <p:ph type="title"/>
          </p:nvPr>
        </p:nvSpPr>
        <p:spPr>
          <a:xfrm>
            <a:off x="230239" y="134309"/>
            <a:ext cx="9128173" cy="702686"/>
          </a:xfrm>
        </p:spPr>
        <p:txBody>
          <a:bodyPr>
            <a:normAutofit/>
          </a:bodyPr>
          <a:lstStyle/>
          <a:p>
            <a:r>
              <a:rPr lang="en-US" sz="3600" dirty="0">
                <a:latin typeface="Tungsten Rounded Medium" pitchFamily="2" charset="0"/>
              </a:rPr>
              <a:t>STATE STRATEGIC Objectives</a:t>
            </a:r>
          </a:p>
        </p:txBody>
      </p:sp>
      <p:sp>
        <p:nvSpPr>
          <p:cNvPr id="20" name="Rounded Rectangle 19">
            <a:extLst>
              <a:ext uri="{FF2B5EF4-FFF2-40B4-BE49-F238E27FC236}">
                <a16:creationId xmlns:a16="http://schemas.microsoft.com/office/drawing/2014/main" id="{39B2C691-CB2A-5749-B80C-003AD3E2E045}"/>
              </a:ext>
            </a:extLst>
          </p:cNvPr>
          <p:cNvSpPr/>
          <p:nvPr/>
        </p:nvSpPr>
        <p:spPr>
          <a:xfrm>
            <a:off x="4157702" y="1288828"/>
            <a:ext cx="1371600" cy="548640"/>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Karla"/>
                <a:ea typeface="+mn-ea"/>
                <a:cs typeface="+mn-cs"/>
              </a:rPr>
              <a:t>Secure the Attack Surface</a:t>
            </a:r>
          </a:p>
        </p:txBody>
      </p:sp>
      <p:sp>
        <p:nvSpPr>
          <p:cNvPr id="23" name="Rounded Rectangle 22">
            <a:extLst>
              <a:ext uri="{FF2B5EF4-FFF2-40B4-BE49-F238E27FC236}">
                <a16:creationId xmlns:a16="http://schemas.microsoft.com/office/drawing/2014/main" id="{E9AF351E-96F8-C846-98A1-0552F270DCE8}"/>
              </a:ext>
            </a:extLst>
          </p:cNvPr>
          <p:cNvSpPr/>
          <p:nvPr/>
        </p:nvSpPr>
        <p:spPr>
          <a:xfrm>
            <a:off x="4157702" y="4131835"/>
            <a:ext cx="1298448" cy="516914"/>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FFFFFF"/>
                </a:solidFill>
                <a:effectLst/>
                <a:uLnTx/>
                <a:uFillTx/>
                <a:latin typeface="Karla"/>
                <a:ea typeface="+mn-ea"/>
                <a:cs typeface="+mn-cs"/>
              </a:rPr>
              <a:t>Transform Technology in the State</a:t>
            </a:r>
          </a:p>
        </p:txBody>
      </p:sp>
      <p:sp>
        <p:nvSpPr>
          <p:cNvPr id="32" name="TextBox 31">
            <a:extLst>
              <a:ext uri="{FF2B5EF4-FFF2-40B4-BE49-F238E27FC236}">
                <a16:creationId xmlns:a16="http://schemas.microsoft.com/office/drawing/2014/main" id="{A0E6399E-55C0-3548-ACDB-4218C2E9B025}"/>
              </a:ext>
            </a:extLst>
          </p:cNvPr>
          <p:cNvSpPr txBox="1"/>
          <p:nvPr/>
        </p:nvSpPr>
        <p:spPr>
          <a:xfrm>
            <a:off x="4089771" y="735568"/>
            <a:ext cx="1548080"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srgbClr val="FFFFFF"/>
                </a:solidFill>
                <a:effectLst/>
                <a:uLnTx/>
                <a:uFillTx/>
                <a:latin typeface="Karla" charset="0"/>
                <a:ea typeface="Karla" charset="0"/>
                <a:cs typeface="Karla" charset="0"/>
              </a:rPr>
              <a:t>Security Initiatives</a:t>
            </a:r>
          </a:p>
        </p:txBody>
      </p:sp>
      <p:sp>
        <p:nvSpPr>
          <p:cNvPr id="33" name="TextBox 32">
            <a:extLst>
              <a:ext uri="{FF2B5EF4-FFF2-40B4-BE49-F238E27FC236}">
                <a16:creationId xmlns:a16="http://schemas.microsoft.com/office/drawing/2014/main" id="{79926880-CF87-D54E-A981-0348D26EE03E}"/>
              </a:ext>
            </a:extLst>
          </p:cNvPr>
          <p:cNvSpPr txBox="1"/>
          <p:nvPr/>
        </p:nvSpPr>
        <p:spPr>
          <a:xfrm>
            <a:off x="5757737" y="741634"/>
            <a:ext cx="1741055"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srgbClr val="FFFFFF"/>
                </a:solidFill>
                <a:effectLst/>
                <a:uLnTx/>
                <a:uFillTx/>
                <a:latin typeface="Karla" charset="0"/>
                <a:ea typeface="Karla" charset="0"/>
                <a:cs typeface="Karla" charset="0"/>
              </a:rPr>
              <a:t>Desired Outcomes</a:t>
            </a:r>
          </a:p>
        </p:txBody>
      </p:sp>
      <p:sp>
        <p:nvSpPr>
          <p:cNvPr id="48" name="Rounded Rectangle 47">
            <a:extLst>
              <a:ext uri="{FF2B5EF4-FFF2-40B4-BE49-F238E27FC236}">
                <a16:creationId xmlns:a16="http://schemas.microsoft.com/office/drawing/2014/main" id="{1D660AAE-5031-874D-A0B3-4E708FB34846}"/>
              </a:ext>
            </a:extLst>
          </p:cNvPr>
          <p:cNvSpPr/>
          <p:nvPr/>
        </p:nvSpPr>
        <p:spPr>
          <a:xfrm>
            <a:off x="7636881" y="1077856"/>
            <a:ext cx="1340898" cy="467330"/>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Karla"/>
                <a:ea typeface="+mn-ea"/>
                <a:cs typeface="+mn-cs"/>
              </a:rPr>
              <a:t> Reduce Time Investigating New Threats</a:t>
            </a:r>
            <a:endParaRPr kumimoji="0" lang="en-US" sz="800" b="1" i="0" u="none" strike="noStrike" kern="1200" cap="none" spc="0" normalizeH="0" baseline="0" noProof="0" dirty="0">
              <a:ln>
                <a:noFill/>
              </a:ln>
              <a:solidFill>
                <a:srgbClr val="348199"/>
              </a:solidFill>
              <a:effectLst/>
              <a:uLnTx/>
              <a:uFillTx/>
              <a:latin typeface="Karla"/>
              <a:ea typeface="+mn-ea"/>
              <a:cs typeface="+mn-cs"/>
            </a:endParaRPr>
          </a:p>
        </p:txBody>
      </p:sp>
      <p:sp>
        <p:nvSpPr>
          <p:cNvPr id="53" name="TextBox 52">
            <a:extLst>
              <a:ext uri="{FF2B5EF4-FFF2-40B4-BE49-F238E27FC236}">
                <a16:creationId xmlns:a16="http://schemas.microsoft.com/office/drawing/2014/main" id="{64C72EFF-4A92-A54E-A003-A651FD6D64C3}"/>
              </a:ext>
            </a:extLst>
          </p:cNvPr>
          <p:cNvSpPr txBox="1"/>
          <p:nvPr/>
        </p:nvSpPr>
        <p:spPr>
          <a:xfrm>
            <a:off x="7594431" y="744891"/>
            <a:ext cx="1383348"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srgbClr val="FFFFFF"/>
                </a:solidFill>
                <a:effectLst/>
                <a:uLnTx/>
                <a:uFillTx/>
                <a:latin typeface="Karla" charset="0"/>
                <a:ea typeface="Karla" charset="0"/>
                <a:cs typeface="Karla" charset="0"/>
              </a:rPr>
              <a:t>Metrics</a:t>
            </a:r>
          </a:p>
        </p:txBody>
      </p:sp>
      <p:sp>
        <p:nvSpPr>
          <p:cNvPr id="63" name="Rounded Rectangle 62">
            <a:extLst>
              <a:ext uri="{FF2B5EF4-FFF2-40B4-BE49-F238E27FC236}">
                <a16:creationId xmlns:a16="http://schemas.microsoft.com/office/drawing/2014/main" id="{D0593E42-64E0-894B-A12F-86E79BB9A8F9}"/>
              </a:ext>
            </a:extLst>
          </p:cNvPr>
          <p:cNvSpPr/>
          <p:nvPr/>
        </p:nvSpPr>
        <p:spPr>
          <a:xfrm>
            <a:off x="2137490" y="4026147"/>
            <a:ext cx="1482755" cy="728289"/>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100" b="1" dirty="0">
                <a:solidFill>
                  <a:srgbClr val="000000"/>
                </a:solidFill>
              </a:rPr>
              <a:t>Advance Technology: Innovating Today for Tomorrow</a:t>
            </a:r>
            <a:endParaRPr lang="en-US" sz="1100" dirty="0">
              <a:solidFill>
                <a:srgbClr val="000000"/>
              </a:solidFill>
            </a:endParaRPr>
          </a:p>
        </p:txBody>
      </p:sp>
      <p:sp>
        <p:nvSpPr>
          <p:cNvPr id="64" name="TextBox 63">
            <a:extLst>
              <a:ext uri="{FF2B5EF4-FFF2-40B4-BE49-F238E27FC236}">
                <a16:creationId xmlns:a16="http://schemas.microsoft.com/office/drawing/2014/main" id="{3CCCF655-D96A-C74A-9B34-3252248825AF}"/>
              </a:ext>
            </a:extLst>
          </p:cNvPr>
          <p:cNvSpPr txBox="1"/>
          <p:nvPr/>
        </p:nvSpPr>
        <p:spPr>
          <a:xfrm>
            <a:off x="1894440" y="735568"/>
            <a:ext cx="1968857" cy="24622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sng" strike="noStrike" kern="1200" cap="none" spc="0" normalizeH="0" baseline="0" noProof="0" dirty="0">
                <a:ln>
                  <a:noFill/>
                </a:ln>
                <a:solidFill>
                  <a:srgbClr val="FFFFFF"/>
                </a:solidFill>
                <a:effectLst/>
                <a:uLnTx/>
                <a:uFillTx/>
                <a:latin typeface="Karla" charset="0"/>
                <a:ea typeface="Karla" charset="0"/>
                <a:cs typeface="Karla" charset="0"/>
              </a:rPr>
              <a:t>Strategic Objectives</a:t>
            </a:r>
          </a:p>
        </p:txBody>
      </p:sp>
      <p:sp>
        <p:nvSpPr>
          <p:cNvPr id="77" name="Rounded Rectangle 76">
            <a:extLst>
              <a:ext uri="{FF2B5EF4-FFF2-40B4-BE49-F238E27FC236}">
                <a16:creationId xmlns:a16="http://schemas.microsoft.com/office/drawing/2014/main" id="{25FC6045-7F51-1C49-BE5C-39CD5C51EB4D}"/>
              </a:ext>
            </a:extLst>
          </p:cNvPr>
          <p:cNvSpPr/>
          <p:nvPr/>
        </p:nvSpPr>
        <p:spPr>
          <a:xfrm>
            <a:off x="5916028" y="3380299"/>
            <a:ext cx="1371600" cy="457200"/>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Karla"/>
                <a:ea typeface="+mn-ea"/>
                <a:cs typeface="+mn-cs"/>
              </a:rPr>
              <a:t>Enhance Risk Management</a:t>
            </a:r>
          </a:p>
        </p:txBody>
      </p:sp>
      <p:sp>
        <p:nvSpPr>
          <p:cNvPr id="39" name="Rounded Rectangle 38">
            <a:extLst>
              <a:ext uri="{FF2B5EF4-FFF2-40B4-BE49-F238E27FC236}">
                <a16:creationId xmlns:a16="http://schemas.microsoft.com/office/drawing/2014/main" id="{89F1DA82-06E5-2B43-A6C8-752C93B232E7}"/>
              </a:ext>
            </a:extLst>
          </p:cNvPr>
          <p:cNvSpPr/>
          <p:nvPr/>
        </p:nvSpPr>
        <p:spPr>
          <a:xfrm>
            <a:off x="5936899" y="1082921"/>
            <a:ext cx="1371600" cy="457200"/>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Karla"/>
                <a:ea typeface="+mn-ea"/>
                <a:cs typeface="+mn-cs"/>
              </a:rPr>
              <a:t>Improve Protection</a:t>
            </a:r>
          </a:p>
        </p:txBody>
      </p:sp>
      <p:sp>
        <p:nvSpPr>
          <p:cNvPr id="41" name="Rounded Rectangle 40">
            <a:extLst>
              <a:ext uri="{FF2B5EF4-FFF2-40B4-BE49-F238E27FC236}">
                <a16:creationId xmlns:a16="http://schemas.microsoft.com/office/drawing/2014/main" id="{A095ED20-D195-594D-BC2D-1220093ABFD7}"/>
              </a:ext>
            </a:extLst>
          </p:cNvPr>
          <p:cNvSpPr/>
          <p:nvPr/>
        </p:nvSpPr>
        <p:spPr>
          <a:xfrm>
            <a:off x="5916028" y="4161692"/>
            <a:ext cx="1371600" cy="457200"/>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Karla"/>
                <a:ea typeface="+mn-ea"/>
                <a:cs typeface="+mn-cs"/>
              </a:rPr>
              <a:t>Reduce Complexity</a:t>
            </a:r>
          </a:p>
        </p:txBody>
      </p:sp>
      <p:sp>
        <p:nvSpPr>
          <p:cNvPr id="46" name="Rounded Rectangle 45">
            <a:extLst>
              <a:ext uri="{FF2B5EF4-FFF2-40B4-BE49-F238E27FC236}">
                <a16:creationId xmlns:a16="http://schemas.microsoft.com/office/drawing/2014/main" id="{89496AFE-62CD-2445-BA48-2ECFF905261D}"/>
              </a:ext>
            </a:extLst>
          </p:cNvPr>
          <p:cNvSpPr/>
          <p:nvPr/>
        </p:nvSpPr>
        <p:spPr>
          <a:xfrm>
            <a:off x="7658106" y="4207411"/>
            <a:ext cx="1298448" cy="365760"/>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0" normalizeH="0" baseline="0" noProof="0" dirty="0">
                <a:ln>
                  <a:noFill/>
                </a:ln>
                <a:solidFill>
                  <a:srgbClr val="FFFFFF"/>
                </a:solidFill>
                <a:effectLst/>
                <a:uLnTx/>
                <a:uFillTx/>
                <a:latin typeface="Karla"/>
                <a:ea typeface="+mn-ea"/>
                <a:cs typeface="+mn-cs"/>
              </a:rPr>
              <a:t>Consolidate Solutions</a:t>
            </a:r>
            <a:endParaRPr kumimoji="0" lang="en-US" sz="800" b="0" i="0" u="none" strike="noStrike" kern="1200" cap="none" spc="0" normalizeH="0" baseline="0" noProof="0" dirty="0">
              <a:ln>
                <a:noFill/>
              </a:ln>
              <a:solidFill>
                <a:srgbClr val="FFFFFF"/>
              </a:solidFill>
              <a:effectLst/>
              <a:uLnTx/>
              <a:uFillTx/>
              <a:latin typeface="Karla"/>
              <a:ea typeface="+mn-ea"/>
              <a:cs typeface="+mn-cs"/>
            </a:endParaRPr>
          </a:p>
        </p:txBody>
      </p:sp>
      <p:cxnSp>
        <p:nvCxnSpPr>
          <p:cNvPr id="56" name="Straight Connector 55">
            <a:extLst>
              <a:ext uri="{FF2B5EF4-FFF2-40B4-BE49-F238E27FC236}">
                <a16:creationId xmlns:a16="http://schemas.microsoft.com/office/drawing/2014/main" id="{21AC4A51-AF2E-A345-968E-8B462D332E8D}"/>
              </a:ext>
            </a:extLst>
          </p:cNvPr>
          <p:cNvCxnSpPr>
            <a:cxnSpLocks/>
            <a:stCxn id="39" idx="3"/>
            <a:endCxn id="48" idx="1"/>
          </p:cNvCxnSpPr>
          <p:nvPr/>
        </p:nvCxnSpPr>
        <p:spPr>
          <a:xfrm>
            <a:off x="7308499" y="1311521"/>
            <a:ext cx="328382"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6A09832E-2B66-8E44-9072-DB475961A8C4}"/>
              </a:ext>
            </a:extLst>
          </p:cNvPr>
          <p:cNvCxnSpPr>
            <a:cxnSpLocks/>
            <a:stCxn id="77" idx="3"/>
            <a:endCxn id="47" idx="1"/>
          </p:cNvCxnSpPr>
          <p:nvPr/>
        </p:nvCxnSpPr>
        <p:spPr>
          <a:xfrm>
            <a:off x="7287628" y="3608899"/>
            <a:ext cx="383435"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68" name="Straight Connector 67">
            <a:extLst>
              <a:ext uri="{FF2B5EF4-FFF2-40B4-BE49-F238E27FC236}">
                <a16:creationId xmlns:a16="http://schemas.microsoft.com/office/drawing/2014/main" id="{22E960C3-7A42-3644-9A08-F8C1E0BDB271}"/>
              </a:ext>
            </a:extLst>
          </p:cNvPr>
          <p:cNvCxnSpPr>
            <a:cxnSpLocks/>
            <a:stCxn id="41" idx="3"/>
            <a:endCxn id="46" idx="1"/>
          </p:cNvCxnSpPr>
          <p:nvPr/>
        </p:nvCxnSpPr>
        <p:spPr>
          <a:xfrm flipV="1">
            <a:off x="7287628" y="4390291"/>
            <a:ext cx="370478" cy="1"/>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2" name="Rounded Rectangle 21">
            <a:extLst>
              <a:ext uri="{FF2B5EF4-FFF2-40B4-BE49-F238E27FC236}">
                <a16:creationId xmlns:a16="http://schemas.microsoft.com/office/drawing/2014/main" id="{53DF3D52-24D5-854A-8136-4675707C2A59}"/>
              </a:ext>
            </a:extLst>
          </p:cNvPr>
          <p:cNvSpPr/>
          <p:nvPr/>
        </p:nvSpPr>
        <p:spPr>
          <a:xfrm>
            <a:off x="4056059" y="2490158"/>
            <a:ext cx="1476534" cy="728289"/>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050" dirty="0">
                <a:solidFill>
                  <a:schemeClr val="bg1"/>
                </a:solidFill>
              </a:rPr>
              <a:t>Increase Agency IT Accountability &amp; Ownership</a:t>
            </a:r>
            <a:endParaRPr kumimoji="0" lang="en-US" sz="1050" i="0" u="none" strike="noStrike" kern="1200" cap="none" spc="0" normalizeH="0" baseline="0" noProof="0" dirty="0">
              <a:ln>
                <a:noFill/>
              </a:ln>
              <a:solidFill>
                <a:schemeClr val="bg1"/>
              </a:solidFill>
              <a:effectLst/>
              <a:uLnTx/>
              <a:uFillTx/>
              <a:latin typeface="Karla"/>
              <a:ea typeface="+mn-ea"/>
              <a:cs typeface="+mn-cs"/>
            </a:endParaRPr>
          </a:p>
        </p:txBody>
      </p:sp>
      <p:sp>
        <p:nvSpPr>
          <p:cNvPr id="79" name="Rounded Rectangle 78">
            <a:extLst>
              <a:ext uri="{FF2B5EF4-FFF2-40B4-BE49-F238E27FC236}">
                <a16:creationId xmlns:a16="http://schemas.microsoft.com/office/drawing/2014/main" id="{3C09DA7D-901E-DC4D-96D4-BB98CE119E1A}"/>
              </a:ext>
            </a:extLst>
          </p:cNvPr>
          <p:cNvSpPr/>
          <p:nvPr/>
        </p:nvSpPr>
        <p:spPr>
          <a:xfrm>
            <a:off x="5936899" y="1844310"/>
            <a:ext cx="1371600" cy="457200"/>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Karla"/>
                <a:ea typeface="+mn-ea"/>
                <a:cs typeface="+mn-cs"/>
              </a:rPr>
              <a:t>Augment Skills + Expertise</a:t>
            </a:r>
          </a:p>
        </p:txBody>
      </p:sp>
      <p:cxnSp>
        <p:nvCxnSpPr>
          <p:cNvPr id="75" name="Straight Connector 74">
            <a:extLst>
              <a:ext uri="{FF2B5EF4-FFF2-40B4-BE49-F238E27FC236}">
                <a16:creationId xmlns:a16="http://schemas.microsoft.com/office/drawing/2014/main" id="{DD46CFED-35A4-A84A-A7EE-84D674C06D3D}"/>
              </a:ext>
            </a:extLst>
          </p:cNvPr>
          <p:cNvCxnSpPr>
            <a:cxnSpLocks/>
            <a:stCxn id="20" idx="3"/>
            <a:endCxn id="79" idx="1"/>
          </p:cNvCxnSpPr>
          <p:nvPr/>
        </p:nvCxnSpPr>
        <p:spPr>
          <a:xfrm>
            <a:off x="5529302" y="1563148"/>
            <a:ext cx="407597" cy="509762"/>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0" name="Straight Connector 79">
            <a:extLst>
              <a:ext uri="{FF2B5EF4-FFF2-40B4-BE49-F238E27FC236}">
                <a16:creationId xmlns:a16="http://schemas.microsoft.com/office/drawing/2014/main" id="{66B649F1-A6B0-9949-9917-002E68DE9262}"/>
              </a:ext>
            </a:extLst>
          </p:cNvPr>
          <p:cNvCxnSpPr>
            <a:cxnSpLocks/>
            <a:stCxn id="4" idx="3"/>
            <a:endCxn id="20" idx="1"/>
          </p:cNvCxnSpPr>
          <p:nvPr/>
        </p:nvCxnSpPr>
        <p:spPr>
          <a:xfrm flipV="1">
            <a:off x="3617134" y="1563148"/>
            <a:ext cx="540568" cy="3394"/>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6" name="Straight Connector 85">
            <a:extLst>
              <a:ext uri="{FF2B5EF4-FFF2-40B4-BE49-F238E27FC236}">
                <a16:creationId xmlns:a16="http://schemas.microsoft.com/office/drawing/2014/main" id="{FADB9966-F58F-3441-B93B-6EB7113B58AD}"/>
              </a:ext>
            </a:extLst>
          </p:cNvPr>
          <p:cNvCxnSpPr>
            <a:cxnSpLocks/>
            <a:stCxn id="20" idx="3"/>
            <a:endCxn id="39" idx="1"/>
          </p:cNvCxnSpPr>
          <p:nvPr/>
        </p:nvCxnSpPr>
        <p:spPr>
          <a:xfrm flipV="1">
            <a:off x="5529302" y="1311521"/>
            <a:ext cx="407597" cy="251627"/>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89" name="Straight Connector 88">
            <a:extLst>
              <a:ext uri="{FF2B5EF4-FFF2-40B4-BE49-F238E27FC236}">
                <a16:creationId xmlns:a16="http://schemas.microsoft.com/office/drawing/2014/main" id="{250DA0EE-B1A1-6C41-B5DF-A3BE32847491}"/>
              </a:ext>
            </a:extLst>
          </p:cNvPr>
          <p:cNvCxnSpPr>
            <a:cxnSpLocks/>
            <a:stCxn id="22" idx="3"/>
            <a:endCxn id="77" idx="1"/>
          </p:cNvCxnSpPr>
          <p:nvPr/>
        </p:nvCxnSpPr>
        <p:spPr>
          <a:xfrm>
            <a:off x="5532593" y="2854303"/>
            <a:ext cx="383435" cy="754596"/>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92" name="Straight Connector 91">
            <a:extLst>
              <a:ext uri="{FF2B5EF4-FFF2-40B4-BE49-F238E27FC236}">
                <a16:creationId xmlns:a16="http://schemas.microsoft.com/office/drawing/2014/main" id="{C1446F14-B623-884F-9AC7-6A37870479EC}"/>
              </a:ext>
            </a:extLst>
          </p:cNvPr>
          <p:cNvCxnSpPr>
            <a:cxnSpLocks/>
            <a:stCxn id="23" idx="3"/>
            <a:endCxn id="41" idx="1"/>
          </p:cNvCxnSpPr>
          <p:nvPr/>
        </p:nvCxnSpPr>
        <p:spPr>
          <a:xfrm>
            <a:off x="5456150" y="4390292"/>
            <a:ext cx="459878"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109" name="Straight Connector 108">
            <a:extLst>
              <a:ext uri="{FF2B5EF4-FFF2-40B4-BE49-F238E27FC236}">
                <a16:creationId xmlns:a16="http://schemas.microsoft.com/office/drawing/2014/main" id="{493A2720-1105-E542-BC08-3889266A03C9}"/>
              </a:ext>
            </a:extLst>
          </p:cNvPr>
          <p:cNvCxnSpPr>
            <a:cxnSpLocks/>
            <a:stCxn id="63" idx="3"/>
            <a:endCxn id="23" idx="1"/>
          </p:cNvCxnSpPr>
          <p:nvPr/>
        </p:nvCxnSpPr>
        <p:spPr>
          <a:xfrm>
            <a:off x="3620245" y="4390292"/>
            <a:ext cx="537457"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9" name="Rounded Rectangle 48">
            <a:extLst>
              <a:ext uri="{FF2B5EF4-FFF2-40B4-BE49-F238E27FC236}">
                <a16:creationId xmlns:a16="http://schemas.microsoft.com/office/drawing/2014/main" id="{85BA129A-B781-0A45-AF7C-0D3869206530}"/>
              </a:ext>
            </a:extLst>
          </p:cNvPr>
          <p:cNvSpPr/>
          <p:nvPr/>
        </p:nvSpPr>
        <p:spPr>
          <a:xfrm>
            <a:off x="7624640" y="2679247"/>
            <a:ext cx="1298448" cy="365760"/>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lvl="0" algn="ctr">
              <a:defRPr/>
            </a:pPr>
            <a:r>
              <a:rPr lang="en-US" sz="800" dirty="0">
                <a:solidFill>
                  <a:srgbClr val="FFFFFF"/>
                </a:solidFill>
              </a:rPr>
              <a:t>Reduce Efforts Alert Triage-Investigation</a:t>
            </a:r>
            <a:endParaRPr lang="en-US" sz="800" b="1" dirty="0">
              <a:solidFill>
                <a:srgbClr val="FF0000"/>
              </a:solidFill>
            </a:endParaRPr>
          </a:p>
        </p:txBody>
      </p:sp>
      <p:sp>
        <p:nvSpPr>
          <p:cNvPr id="72" name="Rounded Rectangle 71">
            <a:extLst>
              <a:ext uri="{FF2B5EF4-FFF2-40B4-BE49-F238E27FC236}">
                <a16:creationId xmlns:a16="http://schemas.microsoft.com/office/drawing/2014/main" id="{246171DD-1F4B-E041-8A5E-911A685907DD}"/>
              </a:ext>
            </a:extLst>
          </p:cNvPr>
          <p:cNvSpPr/>
          <p:nvPr/>
        </p:nvSpPr>
        <p:spPr>
          <a:xfrm>
            <a:off x="7636881" y="4741421"/>
            <a:ext cx="1298448" cy="365760"/>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20" normalizeH="0" baseline="0" noProof="0" dirty="0">
                <a:ln>
                  <a:noFill/>
                </a:ln>
                <a:solidFill>
                  <a:srgbClr val="FFFFFF"/>
                </a:solidFill>
                <a:effectLst/>
                <a:uLnTx/>
                <a:uFillTx/>
                <a:latin typeface="Karla"/>
                <a:ea typeface="+mn-ea"/>
                <a:cs typeface="+mn-cs"/>
              </a:rPr>
              <a:t>Reduce Maintenance Effort + Cost</a:t>
            </a:r>
            <a:endParaRPr kumimoji="0" lang="en-US" sz="800" b="0" i="0" u="none" strike="noStrike" kern="1200" cap="none" spc="0" normalizeH="0" baseline="0" noProof="0" dirty="0">
              <a:ln>
                <a:noFill/>
              </a:ln>
              <a:solidFill>
                <a:srgbClr val="FFFFFF"/>
              </a:solidFill>
              <a:effectLst/>
              <a:uLnTx/>
              <a:uFillTx/>
              <a:latin typeface="Karla"/>
              <a:ea typeface="+mn-ea"/>
              <a:cs typeface="+mn-cs"/>
            </a:endParaRPr>
          </a:p>
        </p:txBody>
      </p:sp>
      <p:cxnSp>
        <p:nvCxnSpPr>
          <p:cNvPr id="99" name="Straight Connector 98">
            <a:extLst>
              <a:ext uri="{FF2B5EF4-FFF2-40B4-BE49-F238E27FC236}">
                <a16:creationId xmlns:a16="http://schemas.microsoft.com/office/drawing/2014/main" id="{3A729482-2B0E-5341-858A-D5BF5E41069C}"/>
              </a:ext>
            </a:extLst>
          </p:cNvPr>
          <p:cNvCxnSpPr>
            <a:cxnSpLocks/>
            <a:stCxn id="41" idx="3"/>
            <a:endCxn id="72" idx="1"/>
          </p:cNvCxnSpPr>
          <p:nvPr/>
        </p:nvCxnSpPr>
        <p:spPr>
          <a:xfrm>
            <a:off x="7287628" y="4390292"/>
            <a:ext cx="349253" cy="534009"/>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2" name="Rounded Rectangle 41">
            <a:extLst>
              <a:ext uri="{FF2B5EF4-FFF2-40B4-BE49-F238E27FC236}">
                <a16:creationId xmlns:a16="http://schemas.microsoft.com/office/drawing/2014/main" id="{7B2764B0-0E56-A29C-DD07-7D9A51C2A979}"/>
              </a:ext>
            </a:extLst>
          </p:cNvPr>
          <p:cNvSpPr/>
          <p:nvPr/>
        </p:nvSpPr>
        <p:spPr>
          <a:xfrm>
            <a:off x="7636881" y="1803706"/>
            <a:ext cx="1371600" cy="538407"/>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800" dirty="0">
                <a:solidFill>
                  <a:srgbClr val="FFFFFF"/>
                </a:solidFill>
              </a:rPr>
              <a:t>Augment SOC Team &amp; Avoid Cost to Staff Proactive Threat Hunters</a:t>
            </a:r>
            <a:endParaRPr kumimoji="0" lang="en-US" sz="800" b="0" i="0" u="none" strike="noStrike" kern="1200" cap="none" spc="0" normalizeH="0" baseline="0" noProof="0" dirty="0">
              <a:ln>
                <a:noFill/>
              </a:ln>
              <a:solidFill>
                <a:srgbClr val="FFFFFF"/>
              </a:solidFill>
              <a:effectLst/>
              <a:uLnTx/>
              <a:uFillTx/>
              <a:latin typeface="Karla"/>
              <a:ea typeface="+mn-ea"/>
              <a:cs typeface="+mn-cs"/>
            </a:endParaRPr>
          </a:p>
        </p:txBody>
      </p:sp>
      <p:cxnSp>
        <p:nvCxnSpPr>
          <p:cNvPr id="43" name="Straight Connector 42">
            <a:extLst>
              <a:ext uri="{FF2B5EF4-FFF2-40B4-BE49-F238E27FC236}">
                <a16:creationId xmlns:a16="http://schemas.microsoft.com/office/drawing/2014/main" id="{5506B7FF-E6FC-4CD3-4339-2DCE9FD78EE0}"/>
              </a:ext>
            </a:extLst>
          </p:cNvPr>
          <p:cNvCxnSpPr>
            <a:cxnSpLocks/>
            <a:stCxn id="79" idx="3"/>
            <a:endCxn id="42" idx="1"/>
          </p:cNvCxnSpPr>
          <p:nvPr/>
        </p:nvCxnSpPr>
        <p:spPr>
          <a:xfrm>
            <a:off x="7308499" y="2072910"/>
            <a:ext cx="328382"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7" name="Rounded Rectangle 46">
            <a:extLst>
              <a:ext uri="{FF2B5EF4-FFF2-40B4-BE49-F238E27FC236}">
                <a16:creationId xmlns:a16="http://schemas.microsoft.com/office/drawing/2014/main" id="{D36DCA62-79DF-576B-B44B-4D77F08D416D}"/>
              </a:ext>
            </a:extLst>
          </p:cNvPr>
          <p:cNvSpPr/>
          <p:nvPr/>
        </p:nvSpPr>
        <p:spPr>
          <a:xfrm>
            <a:off x="7671063" y="3426019"/>
            <a:ext cx="1298448" cy="365760"/>
          </a:xfrm>
          <a:prstGeom prst="roundRect">
            <a:avLst/>
          </a:prstGeom>
          <a:noFill/>
          <a:ln w="1905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Karla"/>
                <a:ea typeface="+mn-ea"/>
                <a:cs typeface="+mn-cs"/>
              </a:rPr>
              <a:t>Reduce Risk of a Data Breach</a:t>
            </a:r>
            <a:endParaRPr kumimoji="0" lang="en-US" sz="800" b="1" i="0" u="none" strike="noStrike" kern="1200" cap="none" spc="0" normalizeH="0" baseline="0" noProof="0" dirty="0">
              <a:ln>
                <a:noFill/>
              </a:ln>
              <a:solidFill>
                <a:srgbClr val="348199"/>
              </a:solidFill>
              <a:effectLst/>
              <a:uLnTx/>
              <a:uFillTx/>
              <a:latin typeface="Karla"/>
              <a:ea typeface="+mn-ea"/>
              <a:cs typeface="+mn-cs"/>
            </a:endParaRPr>
          </a:p>
        </p:txBody>
      </p:sp>
      <p:sp>
        <p:nvSpPr>
          <p:cNvPr id="51" name="Rounded Rectangle 50">
            <a:extLst>
              <a:ext uri="{FF2B5EF4-FFF2-40B4-BE49-F238E27FC236}">
                <a16:creationId xmlns:a16="http://schemas.microsoft.com/office/drawing/2014/main" id="{1D00078E-8D0F-0C32-67E3-C82694E42AF0}"/>
              </a:ext>
            </a:extLst>
          </p:cNvPr>
          <p:cNvSpPr/>
          <p:nvPr/>
        </p:nvSpPr>
        <p:spPr>
          <a:xfrm>
            <a:off x="5916028" y="2633527"/>
            <a:ext cx="1371600" cy="457200"/>
          </a:xfrm>
          <a:prstGeom prst="roundRect">
            <a:avLst/>
          </a:prstGeom>
          <a:solidFill>
            <a:schemeClr val="bg1">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FFFFFF"/>
                </a:solidFill>
                <a:effectLst/>
                <a:uLnTx/>
                <a:uFillTx/>
                <a:latin typeface="Karla"/>
                <a:ea typeface="+mn-ea"/>
                <a:cs typeface="+mn-cs"/>
              </a:rPr>
              <a:t>Security Efficiency &amp; Efficacy</a:t>
            </a:r>
          </a:p>
        </p:txBody>
      </p:sp>
      <p:cxnSp>
        <p:nvCxnSpPr>
          <p:cNvPr id="52" name="Straight Connector 51">
            <a:extLst>
              <a:ext uri="{FF2B5EF4-FFF2-40B4-BE49-F238E27FC236}">
                <a16:creationId xmlns:a16="http://schemas.microsoft.com/office/drawing/2014/main" id="{D12137C7-2AB9-0B56-1B07-B2DEC1ED72FF}"/>
              </a:ext>
            </a:extLst>
          </p:cNvPr>
          <p:cNvCxnSpPr>
            <a:cxnSpLocks/>
            <a:stCxn id="51" idx="3"/>
            <a:endCxn id="49" idx="1"/>
          </p:cNvCxnSpPr>
          <p:nvPr/>
        </p:nvCxnSpPr>
        <p:spPr>
          <a:xfrm>
            <a:off x="7287628" y="2862127"/>
            <a:ext cx="337012" cy="0"/>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cxnSp>
        <p:nvCxnSpPr>
          <p:cNvPr id="54" name="Straight Connector 53">
            <a:extLst>
              <a:ext uri="{FF2B5EF4-FFF2-40B4-BE49-F238E27FC236}">
                <a16:creationId xmlns:a16="http://schemas.microsoft.com/office/drawing/2014/main" id="{8FC6D51C-FBD0-AF3E-B8E0-7188403D31C5}"/>
              </a:ext>
            </a:extLst>
          </p:cNvPr>
          <p:cNvCxnSpPr>
            <a:cxnSpLocks/>
            <a:stCxn id="22" idx="3"/>
            <a:endCxn id="51" idx="1"/>
          </p:cNvCxnSpPr>
          <p:nvPr/>
        </p:nvCxnSpPr>
        <p:spPr>
          <a:xfrm>
            <a:off x="5532593" y="2854303"/>
            <a:ext cx="383435" cy="7824"/>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2" name="Google Shape;843;p90">
            <a:extLst>
              <a:ext uri="{FF2B5EF4-FFF2-40B4-BE49-F238E27FC236}">
                <a16:creationId xmlns:a16="http://schemas.microsoft.com/office/drawing/2014/main" id="{C83887EF-089B-EFFA-A541-5700082FF78F}"/>
              </a:ext>
            </a:extLst>
          </p:cNvPr>
          <p:cNvSpPr txBox="1">
            <a:spLocks/>
          </p:cNvSpPr>
          <p:nvPr/>
        </p:nvSpPr>
        <p:spPr>
          <a:xfrm>
            <a:off x="273050" y="4715988"/>
            <a:ext cx="4195800" cy="273900"/>
          </a:xfrm>
          <a:prstGeom prst="rect">
            <a:avLst/>
          </a:prstGeom>
          <a:noFill/>
          <a:ln>
            <a:noFill/>
          </a:ln>
        </p:spPr>
        <p:txBody>
          <a:bodyPr spcFirstLastPara="1" wrap="square" lIns="67500" tIns="34275" rIns="68575" bIns="34275"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457189">
              <a:buClr>
                <a:srgbClr val="FFFFFF"/>
              </a:buClr>
              <a:buSzPts val="600"/>
              <a:buFont typeface="Karla"/>
              <a:buNone/>
              <a:defRPr/>
            </a:pPr>
            <a:r>
              <a:rPr lang="en-US" sz="700" b="1" dirty="0">
                <a:solidFill>
                  <a:srgbClr val="FFFFFF">
                    <a:lumMod val="50000"/>
                    <a:lumOff val="50000"/>
                  </a:srgbClr>
                </a:solidFill>
                <a:latin typeface="Karla" pitchFamily="2" charset="0"/>
                <a:ea typeface="Karla" pitchFamily="2" charset="0"/>
              </a:rPr>
              <a:t>©2023 </a:t>
            </a:r>
            <a:r>
              <a:rPr lang="en-US" sz="700" b="1" cap="all" dirty="0">
                <a:solidFill>
                  <a:srgbClr val="FFFFFF">
                    <a:lumMod val="50000"/>
                    <a:lumOff val="50000"/>
                  </a:srgbClr>
                </a:solidFill>
                <a:latin typeface="Karla" pitchFamily="2" charset="0"/>
                <a:ea typeface="Karla" pitchFamily="2" charset="0"/>
              </a:rPr>
              <a:t>CROWDSTRIKE, INC. ALL RIGHTS RESERVED.</a:t>
            </a:r>
          </a:p>
        </p:txBody>
      </p:sp>
      <p:sp>
        <p:nvSpPr>
          <p:cNvPr id="10" name="Rounded Rectangle 9">
            <a:extLst>
              <a:ext uri="{FF2B5EF4-FFF2-40B4-BE49-F238E27FC236}">
                <a16:creationId xmlns:a16="http://schemas.microsoft.com/office/drawing/2014/main" id="{73CCE921-0F48-F1C1-B548-DE92565EEC04}"/>
              </a:ext>
            </a:extLst>
          </p:cNvPr>
          <p:cNvSpPr/>
          <p:nvPr/>
        </p:nvSpPr>
        <p:spPr>
          <a:xfrm>
            <a:off x="2088163" y="2492496"/>
            <a:ext cx="1476534" cy="728289"/>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100" b="1" dirty="0">
                <a:solidFill>
                  <a:srgbClr val="000000"/>
                </a:solidFill>
              </a:rPr>
              <a:t>Promote Long-Term Economic Sustainability</a:t>
            </a:r>
          </a:p>
        </p:txBody>
      </p:sp>
      <p:cxnSp>
        <p:nvCxnSpPr>
          <p:cNvPr id="14" name="Straight Connector 13">
            <a:extLst>
              <a:ext uri="{FF2B5EF4-FFF2-40B4-BE49-F238E27FC236}">
                <a16:creationId xmlns:a16="http://schemas.microsoft.com/office/drawing/2014/main" id="{FDB81ED6-F68B-28AA-DC12-187192B19D41}"/>
              </a:ext>
            </a:extLst>
          </p:cNvPr>
          <p:cNvCxnSpPr>
            <a:cxnSpLocks/>
            <a:stCxn id="10" idx="3"/>
            <a:endCxn id="22" idx="1"/>
          </p:cNvCxnSpPr>
          <p:nvPr/>
        </p:nvCxnSpPr>
        <p:spPr>
          <a:xfrm flipV="1">
            <a:off x="3564697" y="2854303"/>
            <a:ext cx="491362" cy="2338"/>
          </a:xfrm>
          <a:prstGeom prst="line">
            <a:avLst/>
          </a:prstGeom>
          <a:ln>
            <a:solidFill>
              <a:schemeClr val="accent2"/>
            </a:solidFill>
          </a:ln>
          <a:effectLst/>
        </p:spPr>
        <p:style>
          <a:lnRef idx="2">
            <a:schemeClr val="accent1"/>
          </a:lnRef>
          <a:fillRef idx="0">
            <a:schemeClr val="accent1"/>
          </a:fillRef>
          <a:effectRef idx="1">
            <a:schemeClr val="accent1"/>
          </a:effectRef>
          <a:fontRef idx="minor">
            <a:schemeClr val="tx1"/>
          </a:fontRef>
        </p:style>
      </p:cxnSp>
      <p:sp>
        <p:nvSpPr>
          <p:cNvPr id="4" name="Rounded Rectangle 3">
            <a:extLst>
              <a:ext uri="{FF2B5EF4-FFF2-40B4-BE49-F238E27FC236}">
                <a16:creationId xmlns:a16="http://schemas.microsoft.com/office/drawing/2014/main" id="{D24FB59A-8C4F-4A16-81B7-D7A36BAC10E8}"/>
              </a:ext>
            </a:extLst>
          </p:cNvPr>
          <p:cNvSpPr/>
          <p:nvPr/>
        </p:nvSpPr>
        <p:spPr>
          <a:xfrm>
            <a:off x="2140600" y="1202397"/>
            <a:ext cx="1476534" cy="728289"/>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defRPr/>
            </a:pPr>
            <a:r>
              <a:rPr lang="en-US" sz="1100" b="1" dirty="0">
                <a:solidFill>
                  <a:srgbClr val="000000"/>
                </a:solidFill>
              </a:rPr>
              <a:t>Stable &amp; Reliable Delivery of Critical Services</a:t>
            </a:r>
          </a:p>
        </p:txBody>
      </p:sp>
    </p:spTree>
    <p:extLst>
      <p:ext uri="{BB962C8B-B14F-4D97-AF65-F5344CB8AC3E}">
        <p14:creationId xmlns:p14="http://schemas.microsoft.com/office/powerpoint/2010/main" val="9415048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506C308-662C-AB4D-A8A0-C62B66FFFD57}"/>
              </a:ext>
            </a:extLst>
          </p:cNvPr>
          <p:cNvSpPr txBox="1"/>
          <p:nvPr/>
        </p:nvSpPr>
        <p:spPr>
          <a:xfrm>
            <a:off x="1748321" y="78409"/>
            <a:ext cx="6045245"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ITC Avant Garde Pro Md" panose="02000503030000020004" pitchFamily="2" charset="77"/>
                <a:ea typeface="Karla" charset="0"/>
                <a:cs typeface="Karla" charset="0"/>
              </a:rPr>
              <a:t>FALCON COMPLETE – VALUE REALIZED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ITC Avant Garde Pro Md" panose="02000503030000020004" pitchFamily="2" charset="77"/>
                <a:ea typeface="Karla" charset="0"/>
                <a:cs typeface="Karla" charset="0"/>
              </a:rPr>
              <a:t>“OUR MISSION IS TO STOP BREACHES” (OPTION 2)</a:t>
            </a:r>
          </a:p>
        </p:txBody>
      </p:sp>
      <p:sp>
        <p:nvSpPr>
          <p:cNvPr id="34" name="Google Shape;843;p90">
            <a:extLst>
              <a:ext uri="{FF2B5EF4-FFF2-40B4-BE49-F238E27FC236}">
                <a16:creationId xmlns:a16="http://schemas.microsoft.com/office/drawing/2014/main" id="{B2BBE559-6CEC-4193-94BD-29673891D36E}"/>
              </a:ext>
            </a:extLst>
          </p:cNvPr>
          <p:cNvSpPr txBox="1">
            <a:spLocks/>
          </p:cNvSpPr>
          <p:nvPr/>
        </p:nvSpPr>
        <p:spPr>
          <a:xfrm>
            <a:off x="273050" y="4715988"/>
            <a:ext cx="4195800" cy="273900"/>
          </a:xfrm>
          <a:prstGeom prst="rect">
            <a:avLst/>
          </a:prstGeom>
          <a:noFill/>
          <a:ln>
            <a:noFill/>
          </a:ln>
        </p:spPr>
        <p:txBody>
          <a:bodyPr spcFirstLastPara="1" wrap="square" lIns="67500" tIns="34275" rIns="68575" bIns="34275" anchor="b" anchorCtr="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
                <a:srgbClr val="FFFFFF"/>
              </a:buClr>
              <a:buSzPts val="600"/>
              <a:buFont typeface="Karla"/>
              <a:buNone/>
              <a:tabLst/>
              <a:defRPr/>
            </a:pPr>
            <a:r>
              <a:rPr kumimoji="0" sz="700" b="1" i="0" u="none" strike="noStrike" kern="1200" cap="none" spc="0" normalizeH="0" baseline="0" noProof="0" dirty="0">
                <a:ln>
                  <a:noFill/>
                </a:ln>
                <a:solidFill>
                  <a:srgbClr val="DFDFDF">
                    <a:lumMod val="50000"/>
                    <a:lumOff val="50000"/>
                  </a:srgbClr>
                </a:solidFill>
                <a:effectLst/>
                <a:uLnTx/>
                <a:uFillTx/>
                <a:latin typeface="Karla" pitchFamily="2" charset="0"/>
                <a:ea typeface="Karla" pitchFamily="2" charset="0"/>
                <a:cs typeface="+mn-cs"/>
              </a:rPr>
              <a:t>©202</a:t>
            </a:r>
            <a:r>
              <a:rPr kumimoji="0" lang="en-US" sz="700" b="1" i="0" u="none" strike="noStrike" kern="1200" cap="none" spc="0" normalizeH="0" baseline="0" noProof="0" dirty="0">
                <a:ln>
                  <a:noFill/>
                </a:ln>
                <a:solidFill>
                  <a:srgbClr val="DFDFDF">
                    <a:lumMod val="50000"/>
                    <a:lumOff val="50000"/>
                  </a:srgbClr>
                </a:solidFill>
                <a:effectLst/>
                <a:uLnTx/>
                <a:uFillTx/>
                <a:latin typeface="Karla" pitchFamily="2" charset="0"/>
                <a:ea typeface="Karla" pitchFamily="2" charset="0"/>
                <a:cs typeface="+mn-cs"/>
              </a:rPr>
              <a:t>3</a:t>
            </a:r>
            <a:r>
              <a:rPr kumimoji="0" sz="700" b="1" i="0" u="none" strike="noStrike" kern="1200" cap="none" spc="0" normalizeH="0" baseline="0" noProof="0" dirty="0">
                <a:ln>
                  <a:noFill/>
                </a:ln>
                <a:solidFill>
                  <a:srgbClr val="DFDFDF">
                    <a:lumMod val="50000"/>
                    <a:lumOff val="50000"/>
                  </a:srgbClr>
                </a:solidFill>
                <a:effectLst/>
                <a:uLnTx/>
                <a:uFillTx/>
                <a:latin typeface="Karla" pitchFamily="2" charset="0"/>
                <a:ea typeface="Karla" pitchFamily="2" charset="0"/>
                <a:cs typeface="+mn-cs"/>
              </a:rPr>
              <a:t> CROWDSTRIKE, INC. ALL RIGHTS RESERVED.</a:t>
            </a:r>
          </a:p>
        </p:txBody>
      </p:sp>
      <p:sp>
        <p:nvSpPr>
          <p:cNvPr id="44" name="Title 2">
            <a:extLst>
              <a:ext uri="{FF2B5EF4-FFF2-40B4-BE49-F238E27FC236}">
                <a16:creationId xmlns:a16="http://schemas.microsoft.com/office/drawing/2014/main" id="{310993F0-274A-9544-B43C-BA2AC121D596}"/>
              </a:ext>
            </a:extLst>
          </p:cNvPr>
          <p:cNvSpPr txBox="1">
            <a:spLocks/>
          </p:cNvSpPr>
          <p:nvPr/>
        </p:nvSpPr>
        <p:spPr>
          <a:xfrm>
            <a:off x="542930" y="714577"/>
            <a:ext cx="2614175" cy="484748"/>
          </a:xfrm>
          <a:prstGeom prst="rect">
            <a:avLst/>
          </a:prstGeom>
        </p:spPr>
        <p:txBody>
          <a:bodyPr vert="horz" wrap="square" lIns="91440" tIns="45720" rIns="91440" bIns="45720" rtlCol="0" anchor="t">
            <a:spAutoFit/>
          </a:bodyPr>
          <a:lstStyle>
            <a:lvl1pPr algn="ctr" defTabSz="457200" rtl="0" eaLnBrk="1" latinLnBrk="0" hangingPunct="1">
              <a:spcBef>
                <a:spcPct val="0"/>
              </a:spcBef>
              <a:buNone/>
              <a:defRPr sz="18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stStyle>
          <a:p>
            <a:pPr marL="0" marR="0" lvl="0" indent="0" algn="l" defTabSz="457200" rtl="0" eaLnBrk="1" fontAlgn="auto" latinLnBrk="0" hangingPunct="1">
              <a:lnSpc>
                <a:spcPct val="100000"/>
              </a:lnSpc>
              <a:spcBef>
                <a:spcPct val="0"/>
              </a:spcBef>
              <a:spcAft>
                <a:spcPts val="300"/>
              </a:spcAft>
              <a:buClrTx/>
              <a:buSzTx/>
              <a:buFontTx/>
              <a:buNone/>
              <a:tabLst/>
              <a:defRPr/>
            </a:pPr>
            <a:endParaRPr kumimoji="0" sz="700" b="1" i="0" u="none" strike="noStrike" kern="1200" cap="all" spc="100" normalizeH="0" baseline="0" noProof="0" dirty="0">
              <a:ln>
                <a:noFill/>
              </a:ln>
              <a:solidFill>
                <a:prstClr val="white"/>
              </a:solidFill>
              <a:effectLst/>
              <a:uLnTx/>
              <a:uFillTx/>
              <a:latin typeface="ITC Avant Garde Pro Bk" panose="02000503030000020004" pitchFamily="2" charset="77"/>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1600" b="1" i="0" u="none" strike="noStrike" kern="1200" cap="all" spc="0" normalizeH="0" baseline="0" noProof="0" dirty="0">
                <a:ln>
                  <a:noFill/>
                </a:ln>
                <a:solidFill>
                  <a:prstClr val="white"/>
                </a:solidFill>
                <a:effectLst/>
                <a:uLnTx/>
                <a:uFillTx/>
                <a:latin typeface="ITC Avant Garde Pro Md" panose="02000503030000020004" pitchFamily="2" charset="77"/>
              </a:rPr>
              <a:t>VALUE REALIZED</a:t>
            </a:r>
            <a:endParaRPr kumimoji="0" sz="1600" b="0" i="0" u="none" strike="noStrike" kern="1200" cap="all" spc="0" normalizeH="0" baseline="0" noProof="0" dirty="0">
              <a:ln>
                <a:noFill/>
              </a:ln>
              <a:solidFill>
                <a:prstClr val="white"/>
              </a:solidFill>
              <a:effectLst/>
              <a:uLnTx/>
              <a:uFillTx/>
              <a:latin typeface="ITC Avant Garde Pro Bk" panose="02000503030000020004" pitchFamily="2" charset="77"/>
            </a:endParaRPr>
          </a:p>
        </p:txBody>
      </p:sp>
      <p:cxnSp>
        <p:nvCxnSpPr>
          <p:cNvPr id="47" name="Straight Connector 46">
            <a:extLst>
              <a:ext uri="{FF2B5EF4-FFF2-40B4-BE49-F238E27FC236}">
                <a16:creationId xmlns:a16="http://schemas.microsoft.com/office/drawing/2014/main" id="{29BCC0A3-2639-7C45-912E-4623877F6D97}"/>
              </a:ext>
            </a:extLst>
          </p:cNvPr>
          <p:cNvCxnSpPr>
            <a:cxnSpLocks/>
          </p:cNvCxnSpPr>
          <p:nvPr/>
        </p:nvCxnSpPr>
        <p:spPr>
          <a:xfrm flipH="1">
            <a:off x="444475" y="1224215"/>
            <a:ext cx="2411294" cy="0"/>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33" name="Text Box 140">
            <a:extLst>
              <a:ext uri="{FF2B5EF4-FFF2-40B4-BE49-F238E27FC236}">
                <a16:creationId xmlns:a16="http://schemas.microsoft.com/office/drawing/2014/main" id="{EE9C8D93-AD2D-9D00-4393-0E1C822F15B5}"/>
              </a:ext>
            </a:extLst>
          </p:cNvPr>
          <p:cNvSpPr txBox="1"/>
          <p:nvPr/>
        </p:nvSpPr>
        <p:spPr>
          <a:xfrm>
            <a:off x="282124" y="1056620"/>
            <a:ext cx="2973975" cy="2923877"/>
          </a:xfrm>
          <a:prstGeom prst="rect">
            <a:avLst/>
          </a:prstGeom>
          <a:noFill/>
          <a:ln w="6350">
            <a:noFill/>
          </a:ln>
        </p:spPr>
        <p:txBody>
          <a:bodyPr rot="0" spcFirstLastPara="0" vert="horz" wrap="square" lIns="91440" tIns="0" rIns="91440" bIns="45720" numCol="1" spcCol="0" rtlCol="0" fromWordArt="0" anchor="t" anchorCtr="0" forceAA="0" compatLnSpc="1">
            <a:prstTxWarp prst="textNoShape">
              <a:avLst/>
            </a:prstTxWarp>
            <a:spAutoFit/>
          </a:bodyPr>
          <a:lstStyle/>
          <a:p>
            <a:pPr marL="0" marR="0" lvl="0" indent="0" algn="l" defTabSz="457200" rtl="0" eaLnBrk="1" fontAlgn="ctr" latinLnBrk="0" hangingPunct="1">
              <a:lnSpc>
                <a:spcPct val="100000"/>
              </a:lnSpc>
              <a:spcBef>
                <a:spcPts val="0"/>
              </a:spcBef>
              <a:spcAft>
                <a:spcPts val="0"/>
              </a:spcAft>
              <a:buClrTx/>
              <a:buSzTx/>
              <a:buFontTx/>
              <a:buNone/>
              <a:tabLst/>
              <a:defRPr/>
            </a:pPr>
            <a:br>
              <a:rPr kumimoji="0" sz="1100" b="0" i="0" u="sng"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rPr>
            </a:br>
            <a:endParaRPr kumimoji="0" lang="en-US" sz="1100" b="0" i="0" u="sng"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endParaRP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rPr>
              <a:t>24x7x365 SOC &amp; threat hunting expertise</a:t>
            </a: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endParaRP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rPr>
              <a:t>Comprehensive EDR management = 100% review of all alerts</a:t>
            </a: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endParaRP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rPr>
              <a:t>Reduction in EP re-images and associated end-user downtime</a:t>
            </a: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endParaRP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rPr>
              <a:t>Simplification/full support in security stack management/ongoing maintenance</a:t>
            </a: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endPar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mn-ea"/>
              <a:cs typeface="+mn-cs"/>
            </a:endParaRPr>
          </a:p>
          <a:p>
            <a:pPr marL="285750" marR="0" lvl="0" indent="-285750" algn="l" defTabSz="457200" rtl="0" eaLnBrk="1" fontAlgn="ctr"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white"/>
                </a:solidFill>
                <a:effectLst/>
                <a:uLnTx/>
                <a:uFillTx/>
                <a:latin typeface="ITC Avant Garde Pro Bk" panose="02000503030000020004" pitchFamily="2" charset="77"/>
                <a:ea typeface="Karla" charset="0"/>
                <a:cs typeface="+mn-cs"/>
              </a:rPr>
              <a:t>Overall risk reduction/breach mitigation</a:t>
            </a:r>
          </a:p>
        </p:txBody>
      </p:sp>
      <p:sp>
        <p:nvSpPr>
          <p:cNvPr id="13" name="Rectangle 12">
            <a:extLst>
              <a:ext uri="{FF2B5EF4-FFF2-40B4-BE49-F238E27FC236}">
                <a16:creationId xmlns:a16="http://schemas.microsoft.com/office/drawing/2014/main" id="{18DA8A08-AFAE-867E-235C-74141CCA1ED8}"/>
              </a:ext>
            </a:extLst>
          </p:cNvPr>
          <p:cNvSpPr/>
          <p:nvPr/>
        </p:nvSpPr>
        <p:spPr>
          <a:xfrm>
            <a:off x="3333205" y="820731"/>
            <a:ext cx="2645229" cy="392853"/>
          </a:xfrm>
          <a:prstGeom prst="rect">
            <a:avLst/>
          </a:pr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Karla"/>
                <a:ea typeface="+mn-ea"/>
                <a:cs typeface="+mn-cs"/>
              </a:rPr>
              <a:t>Fireteam Manager</a:t>
            </a:r>
          </a:p>
        </p:txBody>
      </p:sp>
      <p:sp>
        <p:nvSpPr>
          <p:cNvPr id="14" name="Rectangle 13">
            <a:extLst>
              <a:ext uri="{FF2B5EF4-FFF2-40B4-BE49-F238E27FC236}">
                <a16:creationId xmlns:a16="http://schemas.microsoft.com/office/drawing/2014/main" id="{6BFBA3F4-2B45-DCD3-209E-AC763F895D82}"/>
              </a:ext>
            </a:extLst>
          </p:cNvPr>
          <p:cNvSpPr/>
          <p:nvPr/>
        </p:nvSpPr>
        <p:spPr>
          <a:xfrm>
            <a:off x="3333204" y="1224215"/>
            <a:ext cx="2645229" cy="804626"/>
          </a:xfrm>
          <a:prstGeom prst="rect">
            <a:avLst/>
          </a:pr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Karla"/>
                <a:ea typeface="+mn-ea"/>
                <a:cs typeface="+mn-cs"/>
              </a:rPr>
              <a:t>Incident Response Analysts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Karla"/>
                <a:ea typeface="+mn-ea"/>
                <a:cs typeface="+mn-cs"/>
              </a:rPr>
              <a:t>(24/7/365)</a:t>
            </a:r>
          </a:p>
        </p:txBody>
      </p:sp>
      <p:sp>
        <p:nvSpPr>
          <p:cNvPr id="15" name="Rectangle 14">
            <a:extLst>
              <a:ext uri="{FF2B5EF4-FFF2-40B4-BE49-F238E27FC236}">
                <a16:creationId xmlns:a16="http://schemas.microsoft.com/office/drawing/2014/main" id="{70A32EEB-80CE-8663-4998-5F53A88CF086}"/>
              </a:ext>
            </a:extLst>
          </p:cNvPr>
          <p:cNvSpPr/>
          <p:nvPr/>
        </p:nvSpPr>
        <p:spPr>
          <a:xfrm>
            <a:off x="3333203" y="2039472"/>
            <a:ext cx="2645229" cy="410623"/>
          </a:xfrm>
          <a:prstGeom prst="rect">
            <a:avLst/>
          </a:prstGeom>
          <a:solidFill>
            <a:schemeClr val="accent2">
              <a:lumMod val="50000"/>
              <a:alpha val="88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Karla"/>
                <a:ea typeface="+mn-ea"/>
                <a:cs typeface="+mn-cs"/>
              </a:rPr>
              <a:t>OverWatch Threat Hunters (24x7x365)</a:t>
            </a:r>
          </a:p>
        </p:txBody>
      </p:sp>
      <p:sp>
        <p:nvSpPr>
          <p:cNvPr id="16" name="Rectangle 15">
            <a:extLst>
              <a:ext uri="{FF2B5EF4-FFF2-40B4-BE49-F238E27FC236}">
                <a16:creationId xmlns:a16="http://schemas.microsoft.com/office/drawing/2014/main" id="{A52E40C9-7328-2EE8-B200-A6540114315F}"/>
              </a:ext>
            </a:extLst>
          </p:cNvPr>
          <p:cNvSpPr/>
          <p:nvPr/>
        </p:nvSpPr>
        <p:spPr>
          <a:xfrm>
            <a:off x="3333203" y="2461876"/>
            <a:ext cx="2645229" cy="392853"/>
          </a:xfrm>
          <a:prstGeom prst="rect">
            <a:avLst/>
          </a:prstGeom>
          <a:solidFill>
            <a:schemeClr val="accent2">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FF"/>
                </a:solidFill>
                <a:effectLst/>
                <a:uLnTx/>
                <a:uFillTx/>
                <a:latin typeface="Karla"/>
                <a:ea typeface="+mn-ea"/>
                <a:cs typeface="+mn-cs"/>
              </a:rPr>
              <a:t>Sr. Security Advisor</a:t>
            </a:r>
          </a:p>
        </p:txBody>
      </p:sp>
      <p:sp>
        <p:nvSpPr>
          <p:cNvPr id="18" name="Rectangle 17">
            <a:extLst>
              <a:ext uri="{FF2B5EF4-FFF2-40B4-BE49-F238E27FC236}">
                <a16:creationId xmlns:a16="http://schemas.microsoft.com/office/drawing/2014/main" id="{30E4BA01-ADFB-6542-1833-FF3F184E4E98}"/>
              </a:ext>
            </a:extLst>
          </p:cNvPr>
          <p:cNvSpPr/>
          <p:nvPr/>
        </p:nvSpPr>
        <p:spPr>
          <a:xfrm>
            <a:off x="5978431" y="787571"/>
            <a:ext cx="2883445" cy="474669"/>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3C3C"/>
                </a:solidFill>
                <a:effectLst/>
                <a:uLnTx/>
                <a:uFillTx/>
                <a:latin typeface="Karla"/>
                <a:ea typeface="+mn-ea"/>
                <a:cs typeface="+mn-cs"/>
              </a:rPr>
              <a:t>Oversees team of specialists optimizing the fireteam’s speed to detect/respond to threats</a:t>
            </a:r>
          </a:p>
        </p:txBody>
      </p:sp>
      <p:sp>
        <p:nvSpPr>
          <p:cNvPr id="19" name="Rectangle 18">
            <a:extLst>
              <a:ext uri="{FF2B5EF4-FFF2-40B4-BE49-F238E27FC236}">
                <a16:creationId xmlns:a16="http://schemas.microsoft.com/office/drawing/2014/main" id="{A65100F3-5688-1DCD-E482-F36D552F7A24}"/>
              </a:ext>
            </a:extLst>
          </p:cNvPr>
          <p:cNvSpPr/>
          <p:nvPr/>
        </p:nvSpPr>
        <p:spPr>
          <a:xfrm>
            <a:off x="5978431" y="1424750"/>
            <a:ext cx="2883445" cy="41062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3A3C3C"/>
                </a:solidFill>
                <a:effectLst/>
                <a:uLnTx/>
                <a:uFillTx/>
                <a:latin typeface="Karla"/>
                <a:ea typeface="+mn-ea"/>
                <a:cs typeface="+mn-cs"/>
              </a:rPr>
              <a:t>Skilled Incident Responders with 3-10 years of experience </a:t>
            </a:r>
            <a:r>
              <a:rPr kumimoji="0" lang="en-US" sz="1000" b="0" i="0" u="none" strike="noStrike" kern="1200" cap="none" spc="0" normalizeH="0" baseline="0" noProof="0" dirty="0">
                <a:ln>
                  <a:noFill/>
                </a:ln>
                <a:solidFill>
                  <a:srgbClr val="3A3C3C"/>
                </a:solidFill>
                <a:effectLst/>
                <a:uLnTx/>
                <a:uFillTx/>
                <a:latin typeface="Karla"/>
                <a:ea typeface="+mn-ea"/>
                <a:cs typeface="+mn-cs"/>
              </a:rPr>
              <a:t>performing analysis and responding to all detections (low, medium, high and critical</a:t>
            </a:r>
          </a:p>
        </p:txBody>
      </p:sp>
      <p:sp>
        <p:nvSpPr>
          <p:cNvPr id="20" name="Rectangle 19">
            <a:extLst>
              <a:ext uri="{FF2B5EF4-FFF2-40B4-BE49-F238E27FC236}">
                <a16:creationId xmlns:a16="http://schemas.microsoft.com/office/drawing/2014/main" id="{50897689-75D8-E8AE-0999-0D49BDF5CB59}"/>
              </a:ext>
            </a:extLst>
          </p:cNvPr>
          <p:cNvSpPr/>
          <p:nvPr/>
        </p:nvSpPr>
        <p:spPr>
          <a:xfrm>
            <a:off x="5970719" y="2024950"/>
            <a:ext cx="2883445" cy="41062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3C3C"/>
                </a:solidFill>
                <a:effectLst/>
                <a:uLnTx/>
                <a:uFillTx/>
                <a:latin typeface="Karla"/>
                <a:ea typeface="+mn-ea"/>
                <a:cs typeface="+mn-cs"/>
              </a:rPr>
              <a:t>Threat Hunters identifying novel threats that technology/artificial intelligence alone cannot</a:t>
            </a:r>
          </a:p>
        </p:txBody>
      </p:sp>
      <p:sp>
        <p:nvSpPr>
          <p:cNvPr id="22" name="Rectangle 21">
            <a:extLst>
              <a:ext uri="{FF2B5EF4-FFF2-40B4-BE49-F238E27FC236}">
                <a16:creationId xmlns:a16="http://schemas.microsoft.com/office/drawing/2014/main" id="{818C0A54-A038-49F7-6700-EC4F6B1A4610}"/>
              </a:ext>
            </a:extLst>
          </p:cNvPr>
          <p:cNvSpPr/>
          <p:nvPr/>
        </p:nvSpPr>
        <p:spPr>
          <a:xfrm>
            <a:off x="5978431" y="2461896"/>
            <a:ext cx="2814488" cy="41062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A3C3C"/>
                </a:solidFill>
                <a:effectLst/>
                <a:uLnTx/>
                <a:uFillTx/>
                <a:latin typeface="Karla"/>
                <a:ea typeface="+mn-ea"/>
                <a:cs typeface="+mn-cs"/>
              </a:rPr>
              <a:t>Responsible for continuously optimizing the technology to best practices / industry</a:t>
            </a:r>
          </a:p>
        </p:txBody>
      </p:sp>
      <p:sp>
        <p:nvSpPr>
          <p:cNvPr id="21" name="TextBox 20">
            <a:extLst>
              <a:ext uri="{FF2B5EF4-FFF2-40B4-BE49-F238E27FC236}">
                <a16:creationId xmlns:a16="http://schemas.microsoft.com/office/drawing/2014/main" id="{302F0E98-1FB3-1525-BD0C-07B4AD06A02D}"/>
              </a:ext>
            </a:extLst>
          </p:cNvPr>
          <p:cNvSpPr txBox="1"/>
          <p:nvPr/>
        </p:nvSpPr>
        <p:spPr>
          <a:xfrm>
            <a:off x="3333202" y="3500206"/>
            <a:ext cx="3036067" cy="738664"/>
          </a:xfrm>
          <a:prstGeom prst="rect">
            <a:avLst/>
          </a:prstGeom>
          <a:solidFill>
            <a:schemeClr val="accent2">
              <a:lumMod val="5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Karla" charset="0"/>
                <a:ea typeface="Karla" charset="0"/>
                <a:cs typeface="Karla" charset="0"/>
              </a:rPr>
              <a:t>1 FTE – Platform management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Karla" charset="0"/>
                <a:ea typeface="Karla" charset="0"/>
                <a:cs typeface="Karla" charset="0"/>
              </a:rPr>
              <a:t>4.5 FTEs – Threat Hunting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white"/>
                </a:solidFill>
                <a:effectLst/>
                <a:uLnTx/>
                <a:uFillTx/>
                <a:latin typeface="Karla" charset="0"/>
                <a:ea typeface="Karla" charset="0"/>
                <a:cs typeface="Karla" charset="0"/>
              </a:rPr>
              <a:t>4.5 FTEs – Incident Responders</a:t>
            </a:r>
          </a:p>
        </p:txBody>
      </p:sp>
      <p:sp>
        <p:nvSpPr>
          <p:cNvPr id="4" name="TextBox 3">
            <a:extLst>
              <a:ext uri="{FF2B5EF4-FFF2-40B4-BE49-F238E27FC236}">
                <a16:creationId xmlns:a16="http://schemas.microsoft.com/office/drawing/2014/main" id="{828AF9F5-5589-B4F8-7019-A048FBF6D9AC}"/>
              </a:ext>
            </a:extLst>
          </p:cNvPr>
          <p:cNvSpPr txBox="1"/>
          <p:nvPr/>
        </p:nvSpPr>
        <p:spPr>
          <a:xfrm>
            <a:off x="6438660" y="3500206"/>
            <a:ext cx="2415504" cy="523220"/>
          </a:xfrm>
          <a:prstGeom prst="rect">
            <a:avLst/>
          </a:prstGeom>
          <a:solidFill>
            <a:schemeClr val="accent2">
              <a:lumMod val="50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C000"/>
                </a:solidFill>
                <a:effectLst/>
                <a:uLnTx/>
                <a:uFillTx/>
                <a:latin typeface="Karla" charset="0"/>
                <a:ea typeface="Karla" charset="0"/>
                <a:cs typeface="Karla" charset="0"/>
              </a:rPr>
              <a:t>&gt;$</a:t>
            </a:r>
            <a:r>
              <a:rPr lang="en-US" sz="1400" b="1" dirty="0">
                <a:solidFill>
                  <a:srgbClr val="FFC000"/>
                </a:solidFill>
                <a:latin typeface="Karla" charset="0"/>
                <a:ea typeface="Karla" charset="0"/>
                <a:cs typeface="Karla" charset="0"/>
              </a:rPr>
              <a:t>1</a:t>
            </a:r>
            <a:r>
              <a:rPr kumimoji="0" lang="en-US" sz="1400" b="1" i="0" u="none" strike="noStrike" kern="1200" cap="none" spc="0" normalizeH="0" baseline="0" noProof="0" dirty="0">
                <a:ln>
                  <a:noFill/>
                </a:ln>
                <a:solidFill>
                  <a:srgbClr val="FFC000"/>
                </a:solidFill>
                <a:effectLst/>
                <a:uLnTx/>
                <a:uFillTx/>
                <a:latin typeface="Karla" charset="0"/>
                <a:ea typeface="Karla" charset="0"/>
                <a:cs typeface="Karla" charset="0"/>
              </a:rPr>
              <a:t>.3M </a:t>
            </a:r>
            <a:r>
              <a:rPr lang="en-US" sz="1400" b="1" dirty="0">
                <a:solidFill>
                  <a:srgbClr val="FFC000"/>
                </a:solidFill>
                <a:latin typeface="Karla" charset="0"/>
                <a:ea typeface="Karla" charset="0"/>
                <a:cs typeface="Karla" charset="0"/>
              </a:rPr>
              <a:t>Annual Labor Costs</a:t>
            </a:r>
            <a:endParaRPr kumimoji="0" lang="en-US" sz="1400" b="1" i="0" u="none" strike="noStrike" kern="1200" cap="none" spc="0" normalizeH="0" baseline="0" noProof="0" dirty="0">
              <a:ln>
                <a:noFill/>
              </a:ln>
              <a:solidFill>
                <a:srgbClr val="FFC000"/>
              </a:solidFill>
              <a:effectLst/>
              <a:uLnTx/>
              <a:uFillTx/>
              <a:latin typeface="Karla" charset="0"/>
              <a:ea typeface="Karla" charset="0"/>
              <a:cs typeface="Karla" charset="0"/>
            </a:endParaRPr>
          </a:p>
        </p:txBody>
      </p:sp>
    </p:spTree>
    <p:extLst>
      <p:ext uri="{BB962C8B-B14F-4D97-AF65-F5344CB8AC3E}">
        <p14:creationId xmlns:p14="http://schemas.microsoft.com/office/powerpoint/2010/main" val="1681603313"/>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619"/>
        <p:cNvGrpSpPr/>
        <p:nvPr/>
      </p:nvGrpSpPr>
      <p:grpSpPr>
        <a:xfrm>
          <a:off x="0" y="0"/>
          <a:ext cx="0" cy="0"/>
          <a:chOff x="0" y="0"/>
          <a:chExt cx="0" cy="0"/>
        </a:xfrm>
      </p:grpSpPr>
      <p:sp>
        <p:nvSpPr>
          <p:cNvPr id="3620" name="Google Shape;3620;p329"/>
          <p:cNvSpPr/>
          <p:nvPr/>
        </p:nvSpPr>
        <p:spPr>
          <a:xfrm>
            <a:off x="151525" y="3476174"/>
            <a:ext cx="4591800" cy="1495500"/>
          </a:xfrm>
          <a:prstGeom prst="roundRect">
            <a:avLst>
              <a:gd name="adj" fmla="val 8388"/>
            </a:avLst>
          </a:prstGeom>
          <a:noFill/>
          <a:ln w="9525"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Karla"/>
              <a:ea typeface="Karla"/>
              <a:cs typeface="Karla"/>
              <a:sym typeface="Karla"/>
            </a:endParaRPr>
          </a:p>
        </p:txBody>
      </p:sp>
      <p:pic>
        <p:nvPicPr>
          <p:cNvPr id="3621" name="Google Shape;3621;p329"/>
          <p:cNvPicPr preferRelativeResize="0"/>
          <p:nvPr/>
        </p:nvPicPr>
        <p:blipFill rotWithShape="1">
          <a:blip r:embed="rId3">
            <a:alphaModFix/>
          </a:blip>
          <a:srcRect/>
          <a:stretch/>
        </p:blipFill>
        <p:spPr>
          <a:xfrm>
            <a:off x="5475039" y="4735711"/>
            <a:ext cx="899260" cy="102635"/>
          </a:xfrm>
          <a:prstGeom prst="rect">
            <a:avLst/>
          </a:prstGeom>
          <a:noFill/>
          <a:ln>
            <a:noFill/>
          </a:ln>
        </p:spPr>
      </p:pic>
      <p:pic>
        <p:nvPicPr>
          <p:cNvPr id="3622" name="Google Shape;3622;p329"/>
          <p:cNvPicPr preferRelativeResize="0"/>
          <p:nvPr/>
        </p:nvPicPr>
        <p:blipFill rotWithShape="1">
          <a:blip r:embed="rId4">
            <a:alphaModFix/>
          </a:blip>
          <a:srcRect/>
          <a:stretch/>
        </p:blipFill>
        <p:spPr>
          <a:xfrm>
            <a:off x="6369720" y="4431521"/>
            <a:ext cx="819294" cy="185532"/>
          </a:xfrm>
          <a:prstGeom prst="rect">
            <a:avLst/>
          </a:prstGeom>
          <a:noFill/>
          <a:ln>
            <a:noFill/>
          </a:ln>
        </p:spPr>
      </p:pic>
      <p:grpSp>
        <p:nvGrpSpPr>
          <p:cNvPr id="3623" name="Google Shape;3623;p329"/>
          <p:cNvGrpSpPr/>
          <p:nvPr/>
        </p:nvGrpSpPr>
        <p:grpSpPr>
          <a:xfrm>
            <a:off x="4898301" y="4285066"/>
            <a:ext cx="761585" cy="292983"/>
            <a:chOff x="4581001" y="6142322"/>
            <a:chExt cx="1221467" cy="469900"/>
          </a:xfrm>
        </p:grpSpPr>
        <p:pic>
          <p:nvPicPr>
            <p:cNvPr id="3624" name="Google Shape;3624;p329"/>
            <p:cNvPicPr preferRelativeResize="0"/>
            <p:nvPr/>
          </p:nvPicPr>
          <p:blipFill rotWithShape="1">
            <a:blip r:embed="rId5">
              <a:alphaModFix/>
            </a:blip>
            <a:srcRect/>
            <a:stretch/>
          </p:blipFill>
          <p:spPr>
            <a:xfrm>
              <a:off x="4581001" y="6142322"/>
              <a:ext cx="1219200" cy="469900"/>
            </a:xfrm>
            <a:prstGeom prst="rect">
              <a:avLst/>
            </a:prstGeom>
            <a:noFill/>
            <a:ln>
              <a:noFill/>
            </a:ln>
          </p:spPr>
        </p:pic>
        <p:pic>
          <p:nvPicPr>
            <p:cNvPr id="3625" name="Google Shape;3625;p329"/>
            <p:cNvPicPr preferRelativeResize="0"/>
            <p:nvPr/>
          </p:nvPicPr>
          <p:blipFill rotWithShape="1">
            <a:blip r:embed="rId6">
              <a:alphaModFix/>
            </a:blip>
            <a:srcRect l="18447" t="60464" b="-3"/>
            <a:stretch/>
          </p:blipFill>
          <p:spPr>
            <a:xfrm>
              <a:off x="4808169" y="6426434"/>
              <a:ext cx="994299" cy="185788"/>
            </a:xfrm>
            <a:prstGeom prst="rect">
              <a:avLst/>
            </a:prstGeom>
            <a:noFill/>
            <a:ln>
              <a:noFill/>
            </a:ln>
          </p:spPr>
        </p:pic>
      </p:grpSp>
      <p:pic>
        <p:nvPicPr>
          <p:cNvPr id="3626" name="Google Shape;3626;p329" descr="A picture containing drawing&#10;&#10;Description automatically generated"/>
          <p:cNvPicPr preferRelativeResize="0"/>
          <p:nvPr/>
        </p:nvPicPr>
        <p:blipFill rotWithShape="1">
          <a:blip r:embed="rId7">
            <a:alphaModFix/>
          </a:blip>
          <a:srcRect/>
          <a:stretch/>
        </p:blipFill>
        <p:spPr>
          <a:xfrm>
            <a:off x="8000892" y="4311563"/>
            <a:ext cx="604870" cy="347393"/>
          </a:xfrm>
          <a:prstGeom prst="rect">
            <a:avLst/>
          </a:prstGeom>
          <a:noFill/>
          <a:ln>
            <a:noFill/>
          </a:ln>
        </p:spPr>
      </p:pic>
      <p:pic>
        <p:nvPicPr>
          <p:cNvPr id="3627" name="Google Shape;3627;p329"/>
          <p:cNvPicPr preferRelativeResize="0"/>
          <p:nvPr/>
        </p:nvPicPr>
        <p:blipFill rotWithShape="1">
          <a:blip r:embed="rId8">
            <a:alphaModFix/>
          </a:blip>
          <a:srcRect/>
          <a:stretch/>
        </p:blipFill>
        <p:spPr>
          <a:xfrm>
            <a:off x="462344" y="1151561"/>
            <a:ext cx="695438" cy="214481"/>
          </a:xfrm>
          <a:prstGeom prst="rect">
            <a:avLst/>
          </a:prstGeom>
          <a:noFill/>
          <a:ln>
            <a:noFill/>
          </a:ln>
        </p:spPr>
      </p:pic>
      <p:pic>
        <p:nvPicPr>
          <p:cNvPr id="3628" name="Google Shape;3628;p329"/>
          <p:cNvPicPr preferRelativeResize="0"/>
          <p:nvPr/>
        </p:nvPicPr>
        <p:blipFill rotWithShape="1">
          <a:blip r:embed="rId9">
            <a:alphaModFix/>
          </a:blip>
          <a:srcRect/>
          <a:stretch/>
        </p:blipFill>
        <p:spPr>
          <a:xfrm>
            <a:off x="2367188" y="1168555"/>
            <a:ext cx="910862" cy="180494"/>
          </a:xfrm>
          <a:prstGeom prst="rect">
            <a:avLst/>
          </a:prstGeom>
          <a:noFill/>
          <a:ln>
            <a:noFill/>
          </a:ln>
        </p:spPr>
      </p:pic>
      <p:pic>
        <p:nvPicPr>
          <p:cNvPr id="3629" name="Google Shape;3629;p329" descr="A picture containing drawing, light&#10;&#10;Description generated with very high confidence"/>
          <p:cNvPicPr preferRelativeResize="0"/>
          <p:nvPr/>
        </p:nvPicPr>
        <p:blipFill rotWithShape="1">
          <a:blip r:embed="rId10">
            <a:alphaModFix/>
          </a:blip>
          <a:srcRect/>
          <a:stretch/>
        </p:blipFill>
        <p:spPr>
          <a:xfrm>
            <a:off x="3429595" y="1158448"/>
            <a:ext cx="893761" cy="200708"/>
          </a:xfrm>
          <a:prstGeom prst="rect">
            <a:avLst/>
          </a:prstGeom>
          <a:noFill/>
          <a:ln>
            <a:noFill/>
          </a:ln>
        </p:spPr>
      </p:pic>
      <p:pic>
        <p:nvPicPr>
          <p:cNvPr id="3630" name="Google Shape;3630;p329"/>
          <p:cNvPicPr preferRelativeResize="0"/>
          <p:nvPr/>
        </p:nvPicPr>
        <p:blipFill rotWithShape="1">
          <a:blip r:embed="rId11">
            <a:alphaModFix/>
          </a:blip>
          <a:srcRect/>
          <a:stretch/>
        </p:blipFill>
        <p:spPr>
          <a:xfrm>
            <a:off x="1309327" y="1173938"/>
            <a:ext cx="906317" cy="169729"/>
          </a:xfrm>
          <a:prstGeom prst="rect">
            <a:avLst/>
          </a:prstGeom>
          <a:noFill/>
          <a:ln>
            <a:noFill/>
          </a:ln>
        </p:spPr>
      </p:pic>
      <p:pic>
        <p:nvPicPr>
          <p:cNvPr id="3631" name="Google Shape;3631;p329"/>
          <p:cNvPicPr preferRelativeResize="0"/>
          <p:nvPr/>
        </p:nvPicPr>
        <p:blipFill rotWithShape="1">
          <a:blip r:embed="rId12">
            <a:alphaModFix/>
          </a:blip>
          <a:srcRect/>
          <a:stretch/>
        </p:blipFill>
        <p:spPr>
          <a:xfrm>
            <a:off x="346325" y="1505810"/>
            <a:ext cx="906319" cy="137761"/>
          </a:xfrm>
          <a:prstGeom prst="rect">
            <a:avLst/>
          </a:prstGeom>
          <a:noFill/>
          <a:ln>
            <a:noFill/>
          </a:ln>
        </p:spPr>
      </p:pic>
      <p:pic>
        <p:nvPicPr>
          <p:cNvPr id="3632" name="Google Shape;3632;p329"/>
          <p:cNvPicPr preferRelativeResize="0"/>
          <p:nvPr/>
        </p:nvPicPr>
        <p:blipFill rotWithShape="1">
          <a:blip r:embed="rId8">
            <a:alphaModFix/>
          </a:blip>
          <a:srcRect/>
          <a:stretch/>
        </p:blipFill>
        <p:spPr>
          <a:xfrm>
            <a:off x="1553408" y="2231263"/>
            <a:ext cx="695438" cy="214481"/>
          </a:xfrm>
          <a:prstGeom prst="rect">
            <a:avLst/>
          </a:prstGeom>
          <a:noFill/>
          <a:ln>
            <a:noFill/>
          </a:ln>
        </p:spPr>
      </p:pic>
      <p:pic>
        <p:nvPicPr>
          <p:cNvPr id="3633" name="Google Shape;3633;p329" descr="A picture containing drawing, light&#10;&#10;Description generated with very high confidence"/>
          <p:cNvPicPr preferRelativeResize="0"/>
          <p:nvPr/>
        </p:nvPicPr>
        <p:blipFill rotWithShape="1">
          <a:blip r:embed="rId10">
            <a:alphaModFix/>
          </a:blip>
          <a:srcRect/>
          <a:stretch/>
        </p:blipFill>
        <p:spPr>
          <a:xfrm>
            <a:off x="3530115" y="2238150"/>
            <a:ext cx="893761" cy="200708"/>
          </a:xfrm>
          <a:prstGeom prst="rect">
            <a:avLst/>
          </a:prstGeom>
          <a:noFill/>
          <a:ln>
            <a:noFill/>
          </a:ln>
        </p:spPr>
      </p:pic>
      <p:pic>
        <p:nvPicPr>
          <p:cNvPr id="3634" name="Google Shape;3634;p329"/>
          <p:cNvPicPr preferRelativeResize="0"/>
          <p:nvPr/>
        </p:nvPicPr>
        <p:blipFill rotWithShape="1">
          <a:blip r:embed="rId12">
            <a:alphaModFix/>
          </a:blip>
          <a:srcRect/>
          <a:stretch/>
        </p:blipFill>
        <p:spPr>
          <a:xfrm>
            <a:off x="372148" y="2593911"/>
            <a:ext cx="906319" cy="137761"/>
          </a:xfrm>
          <a:prstGeom prst="rect">
            <a:avLst/>
          </a:prstGeom>
          <a:noFill/>
          <a:ln>
            <a:noFill/>
          </a:ln>
        </p:spPr>
      </p:pic>
      <p:pic>
        <p:nvPicPr>
          <p:cNvPr id="3635" name="Google Shape;3635;p329" descr="A picture containing drawing&#10;&#10;Description automatically generated"/>
          <p:cNvPicPr preferRelativeResize="0"/>
          <p:nvPr/>
        </p:nvPicPr>
        <p:blipFill rotWithShape="1">
          <a:blip r:embed="rId13">
            <a:alphaModFix/>
          </a:blip>
          <a:srcRect/>
          <a:stretch/>
        </p:blipFill>
        <p:spPr>
          <a:xfrm>
            <a:off x="376620" y="2247210"/>
            <a:ext cx="1017115" cy="182588"/>
          </a:xfrm>
          <a:prstGeom prst="rect">
            <a:avLst/>
          </a:prstGeom>
          <a:noFill/>
          <a:ln>
            <a:noFill/>
          </a:ln>
        </p:spPr>
      </p:pic>
      <p:pic>
        <p:nvPicPr>
          <p:cNvPr id="3636" name="Google Shape;3636;p329"/>
          <p:cNvPicPr preferRelativeResize="0"/>
          <p:nvPr/>
        </p:nvPicPr>
        <p:blipFill rotWithShape="1">
          <a:blip r:embed="rId14">
            <a:alphaModFix/>
          </a:blip>
          <a:srcRect/>
          <a:stretch/>
        </p:blipFill>
        <p:spPr>
          <a:xfrm>
            <a:off x="5056228" y="2277278"/>
            <a:ext cx="810403" cy="151463"/>
          </a:xfrm>
          <a:prstGeom prst="rect">
            <a:avLst/>
          </a:prstGeom>
          <a:noFill/>
          <a:ln>
            <a:noFill/>
          </a:ln>
        </p:spPr>
      </p:pic>
      <p:pic>
        <p:nvPicPr>
          <p:cNvPr id="3637" name="Google Shape;3637;p329"/>
          <p:cNvPicPr preferRelativeResize="0"/>
          <p:nvPr/>
        </p:nvPicPr>
        <p:blipFill rotWithShape="1">
          <a:blip r:embed="rId15">
            <a:alphaModFix/>
          </a:blip>
          <a:srcRect/>
          <a:stretch/>
        </p:blipFill>
        <p:spPr>
          <a:xfrm>
            <a:off x="7351372" y="1796242"/>
            <a:ext cx="1014125" cy="291387"/>
          </a:xfrm>
          <a:prstGeom prst="rect">
            <a:avLst/>
          </a:prstGeom>
          <a:noFill/>
          <a:ln>
            <a:noFill/>
          </a:ln>
        </p:spPr>
      </p:pic>
      <p:pic>
        <p:nvPicPr>
          <p:cNvPr id="3638" name="Google Shape;3638;p329"/>
          <p:cNvPicPr preferRelativeResize="0"/>
          <p:nvPr/>
        </p:nvPicPr>
        <p:blipFill rotWithShape="1">
          <a:blip r:embed="rId16">
            <a:alphaModFix/>
          </a:blip>
          <a:srcRect/>
          <a:stretch/>
        </p:blipFill>
        <p:spPr>
          <a:xfrm>
            <a:off x="2538279" y="1496607"/>
            <a:ext cx="1055570" cy="166781"/>
          </a:xfrm>
          <a:prstGeom prst="rect">
            <a:avLst/>
          </a:prstGeom>
          <a:noFill/>
          <a:ln>
            <a:noFill/>
          </a:ln>
        </p:spPr>
      </p:pic>
      <p:pic>
        <p:nvPicPr>
          <p:cNvPr id="3639" name="Google Shape;3639;p329"/>
          <p:cNvPicPr preferRelativeResize="0"/>
          <p:nvPr/>
        </p:nvPicPr>
        <p:blipFill rotWithShape="1">
          <a:blip r:embed="rId17">
            <a:alphaModFix/>
          </a:blip>
          <a:srcRect/>
          <a:stretch/>
        </p:blipFill>
        <p:spPr>
          <a:xfrm>
            <a:off x="7474172" y="3116796"/>
            <a:ext cx="799601" cy="343720"/>
          </a:xfrm>
          <a:prstGeom prst="rect">
            <a:avLst/>
          </a:prstGeom>
          <a:noFill/>
          <a:ln>
            <a:noFill/>
          </a:ln>
        </p:spPr>
      </p:pic>
      <p:pic>
        <p:nvPicPr>
          <p:cNvPr id="3640" name="Google Shape;3640;p329"/>
          <p:cNvPicPr preferRelativeResize="0"/>
          <p:nvPr/>
        </p:nvPicPr>
        <p:blipFill rotWithShape="1">
          <a:blip r:embed="rId18">
            <a:alphaModFix/>
          </a:blip>
          <a:srcRect/>
          <a:stretch/>
        </p:blipFill>
        <p:spPr>
          <a:xfrm>
            <a:off x="5922997" y="3585510"/>
            <a:ext cx="819890" cy="273844"/>
          </a:xfrm>
          <a:prstGeom prst="rect">
            <a:avLst/>
          </a:prstGeom>
          <a:noFill/>
          <a:ln>
            <a:noFill/>
          </a:ln>
        </p:spPr>
      </p:pic>
      <p:pic>
        <p:nvPicPr>
          <p:cNvPr id="3641" name="Google Shape;3641;p329" descr="A picture containing drawing&#10;&#10;Description automatically generated"/>
          <p:cNvPicPr preferRelativeResize="0"/>
          <p:nvPr/>
        </p:nvPicPr>
        <p:blipFill rotWithShape="1">
          <a:blip r:embed="rId7">
            <a:alphaModFix/>
          </a:blip>
          <a:srcRect/>
          <a:stretch/>
        </p:blipFill>
        <p:spPr>
          <a:xfrm>
            <a:off x="5116291" y="2509574"/>
            <a:ext cx="642780" cy="369165"/>
          </a:xfrm>
          <a:prstGeom prst="rect">
            <a:avLst/>
          </a:prstGeom>
          <a:noFill/>
          <a:ln>
            <a:noFill/>
          </a:ln>
        </p:spPr>
      </p:pic>
      <p:pic>
        <p:nvPicPr>
          <p:cNvPr id="3642" name="Google Shape;3642;p329"/>
          <p:cNvPicPr preferRelativeResize="0"/>
          <p:nvPr/>
        </p:nvPicPr>
        <p:blipFill rotWithShape="1">
          <a:blip r:embed="rId19">
            <a:alphaModFix/>
          </a:blip>
          <a:srcRect/>
          <a:stretch/>
        </p:blipFill>
        <p:spPr>
          <a:xfrm>
            <a:off x="7268122" y="2205313"/>
            <a:ext cx="544841" cy="423887"/>
          </a:xfrm>
          <a:prstGeom prst="rect">
            <a:avLst/>
          </a:prstGeom>
          <a:noFill/>
          <a:ln>
            <a:noFill/>
          </a:ln>
        </p:spPr>
      </p:pic>
      <p:pic>
        <p:nvPicPr>
          <p:cNvPr id="3643" name="Google Shape;3643;p329" descr="A picture containing drawing&#10;&#10;Description automatically generated"/>
          <p:cNvPicPr preferRelativeResize="0"/>
          <p:nvPr/>
        </p:nvPicPr>
        <p:blipFill rotWithShape="1">
          <a:blip r:embed="rId20">
            <a:alphaModFix/>
          </a:blip>
          <a:srcRect/>
          <a:stretch/>
        </p:blipFill>
        <p:spPr>
          <a:xfrm>
            <a:off x="5075215" y="3534805"/>
            <a:ext cx="510350" cy="195209"/>
          </a:xfrm>
          <a:prstGeom prst="rect">
            <a:avLst/>
          </a:prstGeom>
          <a:noFill/>
          <a:ln>
            <a:noFill/>
          </a:ln>
        </p:spPr>
      </p:pic>
      <p:pic>
        <p:nvPicPr>
          <p:cNvPr id="3644" name="Google Shape;3644;p329"/>
          <p:cNvPicPr preferRelativeResize="0"/>
          <p:nvPr/>
        </p:nvPicPr>
        <p:blipFill rotWithShape="1">
          <a:blip r:embed="rId21">
            <a:alphaModFix/>
          </a:blip>
          <a:srcRect/>
          <a:stretch/>
        </p:blipFill>
        <p:spPr>
          <a:xfrm>
            <a:off x="2625884" y="1746187"/>
            <a:ext cx="780198" cy="166962"/>
          </a:xfrm>
          <a:prstGeom prst="rect">
            <a:avLst/>
          </a:prstGeom>
          <a:noFill/>
          <a:ln>
            <a:noFill/>
          </a:ln>
        </p:spPr>
      </p:pic>
      <p:pic>
        <p:nvPicPr>
          <p:cNvPr id="3645" name="Google Shape;3645;p329" descr="A picture containing drawing&#10;&#10;Description automatically generated"/>
          <p:cNvPicPr preferRelativeResize="0"/>
          <p:nvPr/>
        </p:nvPicPr>
        <p:blipFill rotWithShape="1">
          <a:blip r:embed="rId22">
            <a:alphaModFix/>
          </a:blip>
          <a:srcRect/>
          <a:stretch/>
        </p:blipFill>
        <p:spPr>
          <a:xfrm>
            <a:off x="4963336" y="3163752"/>
            <a:ext cx="1021825" cy="285919"/>
          </a:xfrm>
          <a:prstGeom prst="rect">
            <a:avLst/>
          </a:prstGeom>
          <a:noFill/>
          <a:ln>
            <a:noFill/>
          </a:ln>
        </p:spPr>
      </p:pic>
      <p:pic>
        <p:nvPicPr>
          <p:cNvPr id="3646" name="Google Shape;3646;p329"/>
          <p:cNvPicPr preferRelativeResize="0"/>
          <p:nvPr/>
        </p:nvPicPr>
        <p:blipFill rotWithShape="1">
          <a:blip r:embed="rId23">
            <a:alphaModFix/>
          </a:blip>
          <a:srcRect/>
          <a:stretch/>
        </p:blipFill>
        <p:spPr>
          <a:xfrm>
            <a:off x="5836653" y="2563642"/>
            <a:ext cx="568796" cy="231732"/>
          </a:xfrm>
          <a:prstGeom prst="rect">
            <a:avLst/>
          </a:prstGeom>
          <a:noFill/>
          <a:ln>
            <a:noFill/>
          </a:ln>
        </p:spPr>
      </p:pic>
      <p:pic>
        <p:nvPicPr>
          <p:cNvPr id="3647" name="Google Shape;3647;p329"/>
          <p:cNvPicPr preferRelativeResize="0"/>
          <p:nvPr/>
        </p:nvPicPr>
        <p:blipFill rotWithShape="1">
          <a:blip r:embed="rId24">
            <a:alphaModFix/>
          </a:blip>
          <a:srcRect/>
          <a:stretch/>
        </p:blipFill>
        <p:spPr>
          <a:xfrm>
            <a:off x="6202988" y="2255842"/>
            <a:ext cx="929375" cy="159114"/>
          </a:xfrm>
          <a:prstGeom prst="rect">
            <a:avLst/>
          </a:prstGeom>
          <a:noFill/>
          <a:ln>
            <a:noFill/>
          </a:ln>
        </p:spPr>
      </p:pic>
      <p:pic>
        <p:nvPicPr>
          <p:cNvPr id="3648" name="Google Shape;3648;p329"/>
          <p:cNvPicPr preferRelativeResize="0"/>
          <p:nvPr/>
        </p:nvPicPr>
        <p:blipFill rotWithShape="1">
          <a:blip r:embed="rId25">
            <a:alphaModFix/>
          </a:blip>
          <a:srcRect/>
          <a:stretch/>
        </p:blipFill>
        <p:spPr>
          <a:xfrm>
            <a:off x="332513" y="3607111"/>
            <a:ext cx="985586" cy="98558"/>
          </a:xfrm>
          <a:prstGeom prst="rect">
            <a:avLst/>
          </a:prstGeom>
          <a:noFill/>
          <a:ln>
            <a:noFill/>
          </a:ln>
        </p:spPr>
      </p:pic>
      <p:pic>
        <p:nvPicPr>
          <p:cNvPr id="3649" name="Google Shape;3649;p329"/>
          <p:cNvPicPr preferRelativeResize="0"/>
          <p:nvPr/>
        </p:nvPicPr>
        <p:blipFill rotWithShape="1">
          <a:blip r:embed="rId26">
            <a:alphaModFix/>
          </a:blip>
          <a:srcRect/>
          <a:stretch/>
        </p:blipFill>
        <p:spPr>
          <a:xfrm>
            <a:off x="2635916" y="3592872"/>
            <a:ext cx="944430" cy="195399"/>
          </a:xfrm>
          <a:prstGeom prst="rect">
            <a:avLst/>
          </a:prstGeom>
          <a:noFill/>
          <a:ln>
            <a:noFill/>
          </a:ln>
        </p:spPr>
      </p:pic>
      <p:pic>
        <p:nvPicPr>
          <p:cNvPr id="3650" name="Google Shape;3650;p329"/>
          <p:cNvPicPr preferRelativeResize="0"/>
          <p:nvPr/>
        </p:nvPicPr>
        <p:blipFill rotWithShape="1">
          <a:blip r:embed="rId27">
            <a:alphaModFix/>
          </a:blip>
          <a:srcRect/>
          <a:stretch/>
        </p:blipFill>
        <p:spPr>
          <a:xfrm>
            <a:off x="3681363" y="3623857"/>
            <a:ext cx="991207" cy="160133"/>
          </a:xfrm>
          <a:prstGeom prst="rect">
            <a:avLst/>
          </a:prstGeom>
          <a:noFill/>
          <a:ln>
            <a:noFill/>
          </a:ln>
        </p:spPr>
      </p:pic>
      <p:pic>
        <p:nvPicPr>
          <p:cNvPr id="3651" name="Google Shape;3651;p329"/>
          <p:cNvPicPr preferRelativeResize="0"/>
          <p:nvPr/>
        </p:nvPicPr>
        <p:blipFill rotWithShape="1">
          <a:blip r:embed="rId28">
            <a:alphaModFix/>
          </a:blip>
          <a:srcRect/>
          <a:stretch/>
        </p:blipFill>
        <p:spPr>
          <a:xfrm>
            <a:off x="3766046" y="3937829"/>
            <a:ext cx="891276" cy="240645"/>
          </a:xfrm>
          <a:prstGeom prst="rect">
            <a:avLst/>
          </a:prstGeom>
          <a:noFill/>
          <a:ln>
            <a:noFill/>
          </a:ln>
        </p:spPr>
      </p:pic>
      <p:pic>
        <p:nvPicPr>
          <p:cNvPr id="3652" name="Google Shape;3652;p329"/>
          <p:cNvPicPr preferRelativeResize="0"/>
          <p:nvPr/>
        </p:nvPicPr>
        <p:blipFill rotWithShape="1">
          <a:blip r:embed="rId29">
            <a:alphaModFix/>
          </a:blip>
          <a:srcRect/>
          <a:stretch/>
        </p:blipFill>
        <p:spPr>
          <a:xfrm>
            <a:off x="3241160" y="4317490"/>
            <a:ext cx="1082195" cy="160165"/>
          </a:xfrm>
          <a:prstGeom prst="rect">
            <a:avLst/>
          </a:prstGeom>
          <a:noFill/>
          <a:ln>
            <a:noFill/>
          </a:ln>
        </p:spPr>
      </p:pic>
      <p:sp>
        <p:nvSpPr>
          <p:cNvPr id="3653" name="Google Shape;3653;p329"/>
          <p:cNvSpPr/>
          <p:nvPr/>
        </p:nvSpPr>
        <p:spPr>
          <a:xfrm>
            <a:off x="238826" y="4614612"/>
            <a:ext cx="930000" cy="258300"/>
          </a:xfrm>
          <a:prstGeom prst="rect">
            <a:avLst/>
          </a:pr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654" name="Google Shape;3654;p329"/>
          <p:cNvPicPr preferRelativeResize="0"/>
          <p:nvPr/>
        </p:nvPicPr>
        <p:blipFill rotWithShape="1">
          <a:blip r:embed="rId30">
            <a:alphaModFix/>
          </a:blip>
          <a:srcRect/>
          <a:stretch/>
        </p:blipFill>
        <p:spPr>
          <a:xfrm>
            <a:off x="7028170" y="4755324"/>
            <a:ext cx="976994" cy="125485"/>
          </a:xfrm>
          <a:prstGeom prst="rect">
            <a:avLst/>
          </a:prstGeom>
          <a:noFill/>
          <a:ln>
            <a:noFill/>
          </a:ln>
        </p:spPr>
      </p:pic>
      <p:grpSp>
        <p:nvGrpSpPr>
          <p:cNvPr id="3655" name="Google Shape;3655;p329"/>
          <p:cNvGrpSpPr/>
          <p:nvPr/>
        </p:nvGrpSpPr>
        <p:grpSpPr>
          <a:xfrm>
            <a:off x="3594134" y="2566355"/>
            <a:ext cx="803286" cy="193126"/>
            <a:chOff x="8214342" y="3509306"/>
            <a:chExt cx="1543297" cy="371039"/>
          </a:xfrm>
        </p:grpSpPr>
        <p:pic>
          <p:nvPicPr>
            <p:cNvPr id="3656" name="Google Shape;3656;p329" descr="Red Hat Official GitHub"/>
            <p:cNvPicPr preferRelativeResize="0"/>
            <p:nvPr/>
          </p:nvPicPr>
          <p:blipFill rotWithShape="1">
            <a:blip r:embed="rId31">
              <a:alphaModFix/>
            </a:blip>
            <a:srcRect/>
            <a:stretch/>
          </p:blipFill>
          <p:spPr>
            <a:xfrm>
              <a:off x="8214342" y="3509306"/>
              <a:ext cx="1543295" cy="365126"/>
            </a:xfrm>
            <a:prstGeom prst="rect">
              <a:avLst/>
            </a:prstGeom>
            <a:noFill/>
            <a:ln>
              <a:noFill/>
            </a:ln>
          </p:spPr>
        </p:pic>
        <p:pic>
          <p:nvPicPr>
            <p:cNvPr id="3657" name="Google Shape;3657;p329" descr="Red Hat Official GitHub"/>
            <p:cNvPicPr preferRelativeResize="0"/>
            <p:nvPr/>
          </p:nvPicPr>
          <p:blipFill rotWithShape="1">
            <a:blip r:embed="rId32">
              <a:alphaModFix/>
            </a:blip>
            <a:srcRect l="32555"/>
            <a:stretch/>
          </p:blipFill>
          <p:spPr>
            <a:xfrm>
              <a:off x="8716780" y="3515220"/>
              <a:ext cx="1040859" cy="365125"/>
            </a:xfrm>
            <a:prstGeom prst="rect">
              <a:avLst/>
            </a:prstGeom>
            <a:noFill/>
            <a:ln>
              <a:noFill/>
            </a:ln>
          </p:spPr>
        </p:pic>
      </p:grpSp>
      <p:pic>
        <p:nvPicPr>
          <p:cNvPr id="3658" name="Google Shape;3658;p329"/>
          <p:cNvPicPr preferRelativeResize="0"/>
          <p:nvPr/>
        </p:nvPicPr>
        <p:blipFill rotWithShape="1">
          <a:blip r:embed="rId33">
            <a:alphaModFix/>
          </a:blip>
          <a:srcRect/>
          <a:stretch/>
        </p:blipFill>
        <p:spPr>
          <a:xfrm>
            <a:off x="366672" y="4283039"/>
            <a:ext cx="838573" cy="224664"/>
          </a:xfrm>
          <a:prstGeom prst="rect">
            <a:avLst/>
          </a:prstGeom>
          <a:noFill/>
          <a:ln>
            <a:noFill/>
          </a:ln>
        </p:spPr>
      </p:pic>
      <p:pic>
        <p:nvPicPr>
          <p:cNvPr id="3659" name="Google Shape;3659;p329"/>
          <p:cNvPicPr preferRelativeResize="0"/>
          <p:nvPr/>
        </p:nvPicPr>
        <p:blipFill rotWithShape="1">
          <a:blip r:embed="rId34">
            <a:alphaModFix/>
          </a:blip>
          <a:srcRect/>
          <a:stretch/>
        </p:blipFill>
        <p:spPr>
          <a:xfrm>
            <a:off x="6083048" y="3218144"/>
            <a:ext cx="1160679" cy="177132"/>
          </a:xfrm>
          <a:prstGeom prst="rect">
            <a:avLst/>
          </a:prstGeom>
          <a:noFill/>
          <a:ln>
            <a:noFill/>
          </a:ln>
        </p:spPr>
      </p:pic>
      <p:pic>
        <p:nvPicPr>
          <p:cNvPr id="3660" name="Google Shape;3660;p329"/>
          <p:cNvPicPr preferRelativeResize="0"/>
          <p:nvPr/>
        </p:nvPicPr>
        <p:blipFill rotWithShape="1">
          <a:blip r:embed="rId35">
            <a:alphaModFix/>
          </a:blip>
          <a:srcRect/>
          <a:stretch/>
        </p:blipFill>
        <p:spPr>
          <a:xfrm>
            <a:off x="1538036" y="2573291"/>
            <a:ext cx="765503" cy="178998"/>
          </a:xfrm>
          <a:prstGeom prst="rect">
            <a:avLst/>
          </a:prstGeom>
          <a:noFill/>
          <a:ln>
            <a:noFill/>
          </a:ln>
        </p:spPr>
      </p:pic>
      <p:pic>
        <p:nvPicPr>
          <p:cNvPr id="3661" name="Google Shape;3661;p329"/>
          <p:cNvPicPr preferRelativeResize="0"/>
          <p:nvPr/>
        </p:nvPicPr>
        <p:blipFill rotWithShape="1">
          <a:blip r:embed="rId36">
            <a:alphaModFix/>
          </a:blip>
          <a:srcRect/>
          <a:stretch/>
        </p:blipFill>
        <p:spPr>
          <a:xfrm>
            <a:off x="2563109" y="2550992"/>
            <a:ext cx="771172" cy="223595"/>
          </a:xfrm>
          <a:prstGeom prst="rect">
            <a:avLst/>
          </a:prstGeom>
          <a:noFill/>
          <a:ln>
            <a:noFill/>
          </a:ln>
        </p:spPr>
      </p:pic>
      <p:pic>
        <p:nvPicPr>
          <p:cNvPr id="3662" name="Google Shape;3662;p329" descr="A picture containing drawing&#10;&#10;Description automatically generated"/>
          <p:cNvPicPr preferRelativeResize="0"/>
          <p:nvPr/>
        </p:nvPicPr>
        <p:blipFill rotWithShape="1">
          <a:blip r:embed="rId37">
            <a:alphaModFix/>
          </a:blip>
          <a:srcRect/>
          <a:stretch/>
        </p:blipFill>
        <p:spPr>
          <a:xfrm>
            <a:off x="2157923" y="2827439"/>
            <a:ext cx="797292" cy="224877"/>
          </a:xfrm>
          <a:prstGeom prst="rect">
            <a:avLst/>
          </a:prstGeom>
          <a:noFill/>
          <a:ln>
            <a:noFill/>
          </a:ln>
        </p:spPr>
      </p:pic>
      <p:pic>
        <p:nvPicPr>
          <p:cNvPr id="3663" name="Google Shape;3663;p329"/>
          <p:cNvPicPr preferRelativeResize="0"/>
          <p:nvPr/>
        </p:nvPicPr>
        <p:blipFill rotWithShape="1">
          <a:blip r:embed="rId38">
            <a:alphaModFix/>
          </a:blip>
          <a:srcRect/>
          <a:stretch/>
        </p:blipFill>
        <p:spPr>
          <a:xfrm>
            <a:off x="2408520" y="2249004"/>
            <a:ext cx="961920" cy="178998"/>
          </a:xfrm>
          <a:prstGeom prst="rect">
            <a:avLst/>
          </a:prstGeom>
          <a:noFill/>
          <a:ln>
            <a:noFill/>
          </a:ln>
        </p:spPr>
      </p:pic>
      <p:pic>
        <p:nvPicPr>
          <p:cNvPr id="3664" name="Google Shape;3664;p329" descr="A picture containing drawing&#10;&#10;Description automatically generated"/>
          <p:cNvPicPr preferRelativeResize="0"/>
          <p:nvPr/>
        </p:nvPicPr>
        <p:blipFill rotWithShape="1">
          <a:blip r:embed="rId39">
            <a:alphaModFix/>
          </a:blip>
          <a:srcRect/>
          <a:stretch/>
        </p:blipFill>
        <p:spPr>
          <a:xfrm>
            <a:off x="1095844" y="2825762"/>
            <a:ext cx="900641" cy="228231"/>
          </a:xfrm>
          <a:prstGeom prst="rect">
            <a:avLst/>
          </a:prstGeom>
          <a:noFill/>
          <a:ln>
            <a:noFill/>
          </a:ln>
        </p:spPr>
      </p:pic>
      <p:pic>
        <p:nvPicPr>
          <p:cNvPr id="3665" name="Google Shape;3665;p329" descr="A picture containing drawing&#10;&#10;Description automatically generated"/>
          <p:cNvPicPr preferRelativeResize="0"/>
          <p:nvPr/>
        </p:nvPicPr>
        <p:blipFill rotWithShape="1">
          <a:blip r:embed="rId40">
            <a:alphaModFix/>
          </a:blip>
          <a:srcRect/>
          <a:stretch/>
        </p:blipFill>
        <p:spPr>
          <a:xfrm>
            <a:off x="336097" y="2865845"/>
            <a:ext cx="614553" cy="157355"/>
          </a:xfrm>
          <a:prstGeom prst="rect">
            <a:avLst/>
          </a:prstGeom>
          <a:noFill/>
          <a:ln>
            <a:noFill/>
          </a:ln>
        </p:spPr>
      </p:pic>
      <p:pic>
        <p:nvPicPr>
          <p:cNvPr id="3666" name="Google Shape;3666;p329"/>
          <p:cNvPicPr preferRelativeResize="0"/>
          <p:nvPr/>
        </p:nvPicPr>
        <p:blipFill rotWithShape="1">
          <a:blip r:embed="rId41">
            <a:alphaModFix/>
          </a:blip>
          <a:srcRect/>
          <a:stretch/>
        </p:blipFill>
        <p:spPr>
          <a:xfrm>
            <a:off x="1302752" y="4670973"/>
            <a:ext cx="873545" cy="210092"/>
          </a:xfrm>
          <a:prstGeom prst="rect">
            <a:avLst/>
          </a:prstGeom>
          <a:noFill/>
          <a:ln>
            <a:noFill/>
          </a:ln>
        </p:spPr>
      </p:pic>
      <p:pic>
        <p:nvPicPr>
          <p:cNvPr id="3667" name="Google Shape;3667;p329" descr="A picture containing drawing&#10;&#10;Description automatically generated"/>
          <p:cNvPicPr preferRelativeResize="0"/>
          <p:nvPr/>
        </p:nvPicPr>
        <p:blipFill rotWithShape="1">
          <a:blip r:embed="rId42">
            <a:alphaModFix/>
          </a:blip>
          <a:srcRect/>
          <a:stretch/>
        </p:blipFill>
        <p:spPr>
          <a:xfrm>
            <a:off x="1347143" y="4264874"/>
            <a:ext cx="930135" cy="195133"/>
          </a:xfrm>
          <a:prstGeom prst="rect">
            <a:avLst/>
          </a:prstGeom>
          <a:noFill/>
          <a:ln>
            <a:noFill/>
          </a:ln>
        </p:spPr>
      </p:pic>
      <p:pic>
        <p:nvPicPr>
          <p:cNvPr id="3668" name="Google Shape;3668;p329" descr="A picture containing object, drawing&#10;&#10;Description automatically generated"/>
          <p:cNvPicPr preferRelativeResize="0"/>
          <p:nvPr/>
        </p:nvPicPr>
        <p:blipFill rotWithShape="1">
          <a:blip r:embed="rId43">
            <a:alphaModFix/>
          </a:blip>
          <a:srcRect/>
          <a:stretch/>
        </p:blipFill>
        <p:spPr>
          <a:xfrm>
            <a:off x="2447487" y="4154676"/>
            <a:ext cx="537444" cy="315496"/>
          </a:xfrm>
          <a:prstGeom prst="rect">
            <a:avLst/>
          </a:prstGeom>
          <a:noFill/>
          <a:ln>
            <a:noFill/>
          </a:ln>
        </p:spPr>
      </p:pic>
      <p:pic>
        <p:nvPicPr>
          <p:cNvPr id="3669" name="Google Shape;3669;p329"/>
          <p:cNvPicPr preferRelativeResize="0"/>
          <p:nvPr/>
        </p:nvPicPr>
        <p:blipFill rotWithShape="1">
          <a:blip r:embed="rId44">
            <a:alphaModFix/>
          </a:blip>
          <a:srcRect/>
          <a:stretch/>
        </p:blipFill>
        <p:spPr>
          <a:xfrm>
            <a:off x="3676642" y="1521650"/>
            <a:ext cx="718446" cy="115939"/>
          </a:xfrm>
          <a:prstGeom prst="rect">
            <a:avLst/>
          </a:prstGeom>
          <a:noFill/>
          <a:ln>
            <a:noFill/>
          </a:ln>
        </p:spPr>
      </p:pic>
      <p:pic>
        <p:nvPicPr>
          <p:cNvPr id="3670" name="Google Shape;3670;p329" descr="A picture containing drawing&#10;&#10;Description automatically generated"/>
          <p:cNvPicPr preferRelativeResize="0"/>
          <p:nvPr/>
        </p:nvPicPr>
        <p:blipFill rotWithShape="1">
          <a:blip r:embed="rId45">
            <a:alphaModFix/>
          </a:blip>
          <a:srcRect/>
          <a:stretch/>
        </p:blipFill>
        <p:spPr>
          <a:xfrm>
            <a:off x="7516543" y="883999"/>
            <a:ext cx="493342" cy="259092"/>
          </a:xfrm>
          <a:prstGeom prst="rect">
            <a:avLst/>
          </a:prstGeom>
          <a:noFill/>
          <a:ln>
            <a:noFill/>
          </a:ln>
        </p:spPr>
      </p:pic>
      <p:pic>
        <p:nvPicPr>
          <p:cNvPr id="3671" name="Google Shape;3671;p329"/>
          <p:cNvPicPr preferRelativeResize="0"/>
          <p:nvPr/>
        </p:nvPicPr>
        <p:blipFill rotWithShape="1">
          <a:blip r:embed="rId46">
            <a:alphaModFix/>
          </a:blip>
          <a:srcRect/>
          <a:stretch/>
        </p:blipFill>
        <p:spPr>
          <a:xfrm>
            <a:off x="1483113" y="3591138"/>
            <a:ext cx="1077930" cy="133406"/>
          </a:xfrm>
          <a:prstGeom prst="rect">
            <a:avLst/>
          </a:prstGeom>
          <a:noFill/>
          <a:ln>
            <a:noFill/>
          </a:ln>
        </p:spPr>
      </p:pic>
      <p:pic>
        <p:nvPicPr>
          <p:cNvPr id="3672" name="Google Shape;3672;p329" descr="A close up of a logo&#10;&#10;Description automatically generated"/>
          <p:cNvPicPr preferRelativeResize="0"/>
          <p:nvPr/>
        </p:nvPicPr>
        <p:blipFill rotWithShape="1">
          <a:blip r:embed="rId47">
            <a:alphaModFix/>
          </a:blip>
          <a:srcRect/>
          <a:stretch/>
        </p:blipFill>
        <p:spPr>
          <a:xfrm>
            <a:off x="245024" y="3803346"/>
            <a:ext cx="446898" cy="362836"/>
          </a:xfrm>
          <a:prstGeom prst="rect">
            <a:avLst/>
          </a:prstGeom>
          <a:noFill/>
          <a:ln>
            <a:noFill/>
          </a:ln>
        </p:spPr>
      </p:pic>
      <p:sp>
        <p:nvSpPr>
          <p:cNvPr id="3673" name="Google Shape;3673;p329"/>
          <p:cNvSpPr/>
          <p:nvPr/>
        </p:nvSpPr>
        <p:spPr>
          <a:xfrm>
            <a:off x="185534" y="609602"/>
            <a:ext cx="4545600" cy="2637300"/>
          </a:xfrm>
          <a:prstGeom prst="roundRect">
            <a:avLst>
              <a:gd name="adj" fmla="val 7638"/>
            </a:avLst>
          </a:prstGeom>
          <a:noFill/>
          <a:ln w="9525"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Karla"/>
              <a:ea typeface="Karla"/>
              <a:cs typeface="Karla"/>
              <a:sym typeface="Karla"/>
            </a:endParaRPr>
          </a:p>
        </p:txBody>
      </p:sp>
      <p:sp>
        <p:nvSpPr>
          <p:cNvPr id="3674" name="Google Shape;3674;p329"/>
          <p:cNvSpPr txBox="1">
            <a:spLocks noGrp="1"/>
          </p:cNvSpPr>
          <p:nvPr>
            <p:ph type="title"/>
          </p:nvPr>
        </p:nvSpPr>
        <p:spPr>
          <a:xfrm>
            <a:off x="1567128" y="425872"/>
            <a:ext cx="1557300" cy="381300"/>
          </a:xfrm>
          <a:prstGeom prst="rect">
            <a:avLst/>
          </a:prstGeom>
          <a:solidFill>
            <a:schemeClr val="dk2"/>
          </a:solidFill>
          <a:ln>
            <a:noFill/>
          </a:ln>
        </p:spPr>
        <p:txBody>
          <a:bodyPr spcFirstLastPara="1" wrap="square" lIns="68575" tIns="34275" rIns="68575" bIns="34275" anchor="ctr" anchorCtr="0">
            <a:normAutofit/>
          </a:bodyPr>
          <a:lstStyle/>
          <a:p>
            <a:pPr marL="0" lvl="0" indent="0" algn="ctr" rtl="0">
              <a:lnSpc>
                <a:spcPct val="100000"/>
              </a:lnSpc>
              <a:spcBef>
                <a:spcPts val="0"/>
              </a:spcBef>
              <a:spcAft>
                <a:spcPts val="0"/>
              </a:spcAft>
              <a:buClr>
                <a:srgbClr val="FF0000"/>
              </a:buClr>
              <a:buSzPts val="900"/>
              <a:buFont typeface="Questrial"/>
              <a:buNone/>
            </a:pPr>
            <a:r>
              <a:rPr lang="en-US" sz="900">
                <a:solidFill>
                  <a:srgbClr val="FF0000"/>
                </a:solidFill>
              </a:rPr>
              <a:t>SECURITY OPERATIONS </a:t>
            </a:r>
            <a:endParaRPr/>
          </a:p>
        </p:txBody>
      </p:sp>
      <p:sp>
        <p:nvSpPr>
          <p:cNvPr id="3675" name="Google Shape;3675;p329"/>
          <p:cNvSpPr/>
          <p:nvPr/>
        </p:nvSpPr>
        <p:spPr>
          <a:xfrm>
            <a:off x="4862857" y="609601"/>
            <a:ext cx="4095600" cy="3328200"/>
          </a:xfrm>
          <a:prstGeom prst="roundRect">
            <a:avLst>
              <a:gd name="adj" fmla="val 7422"/>
            </a:avLst>
          </a:prstGeom>
          <a:noFill/>
          <a:ln w="9525"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Karla"/>
              <a:ea typeface="Karla"/>
              <a:cs typeface="Karla"/>
              <a:sym typeface="Karla"/>
            </a:endParaRPr>
          </a:p>
        </p:txBody>
      </p:sp>
      <p:sp>
        <p:nvSpPr>
          <p:cNvPr id="3676" name="Google Shape;3676;p329"/>
          <p:cNvSpPr txBox="1"/>
          <p:nvPr/>
        </p:nvSpPr>
        <p:spPr>
          <a:xfrm>
            <a:off x="5980801" y="426733"/>
            <a:ext cx="1557300" cy="4935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100000"/>
              </a:lnSpc>
              <a:spcBef>
                <a:spcPts val="0"/>
              </a:spcBef>
              <a:spcAft>
                <a:spcPts val="0"/>
              </a:spcAft>
              <a:buClr>
                <a:srgbClr val="E50C07"/>
              </a:buClr>
              <a:buSzPts val="900"/>
              <a:buFont typeface="Questrial"/>
              <a:buNone/>
            </a:pPr>
            <a:r>
              <a:rPr lang="en-US" sz="900" b="1" i="0" u="none" strike="noStrike" cap="none">
                <a:solidFill>
                  <a:srgbClr val="E50C07"/>
                </a:solidFill>
                <a:latin typeface="Questrial"/>
                <a:ea typeface="Questrial"/>
                <a:cs typeface="Questrial"/>
                <a:sym typeface="Questrial"/>
              </a:rPr>
              <a:t>CLOUD, NETWORK </a:t>
            </a:r>
            <a:endParaRPr sz="11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E50C07"/>
              </a:buClr>
              <a:buSzPts val="900"/>
              <a:buFont typeface="Questrial"/>
              <a:buNone/>
            </a:pPr>
            <a:r>
              <a:rPr lang="en-US" sz="900" b="1" i="0" u="none" strike="noStrike" cap="none">
                <a:solidFill>
                  <a:srgbClr val="E50C07"/>
                </a:solidFill>
                <a:latin typeface="Questrial"/>
                <a:ea typeface="Questrial"/>
                <a:cs typeface="Questrial"/>
                <a:sym typeface="Questrial"/>
              </a:rPr>
              <a:t>&amp; INFRASTRUCTURE</a:t>
            </a:r>
            <a:endParaRPr sz="1100" b="0" i="0" u="none" strike="noStrike" cap="none">
              <a:solidFill>
                <a:srgbClr val="000000"/>
              </a:solidFill>
              <a:latin typeface="Arial"/>
              <a:ea typeface="Arial"/>
              <a:cs typeface="Arial"/>
              <a:sym typeface="Arial"/>
            </a:endParaRPr>
          </a:p>
        </p:txBody>
      </p:sp>
      <p:sp>
        <p:nvSpPr>
          <p:cNvPr id="3677" name="Google Shape;3677;p329"/>
          <p:cNvSpPr txBox="1"/>
          <p:nvPr/>
        </p:nvSpPr>
        <p:spPr>
          <a:xfrm>
            <a:off x="1954694" y="3296063"/>
            <a:ext cx="985500" cy="2862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100000"/>
              </a:lnSpc>
              <a:spcBef>
                <a:spcPts val="0"/>
              </a:spcBef>
              <a:spcAft>
                <a:spcPts val="0"/>
              </a:spcAft>
              <a:buClr>
                <a:srgbClr val="FF0000"/>
              </a:buClr>
              <a:buSzPts val="900"/>
              <a:buFont typeface="Questrial"/>
              <a:buNone/>
            </a:pPr>
            <a:r>
              <a:rPr lang="en-US" sz="900" b="1" i="0" u="none" strike="noStrike" cap="none">
                <a:solidFill>
                  <a:srgbClr val="FF0000"/>
                </a:solidFill>
                <a:latin typeface="Questrial"/>
                <a:ea typeface="Questrial"/>
                <a:cs typeface="Questrial"/>
                <a:sym typeface="Questrial"/>
              </a:rPr>
              <a:t>THREAT INTEL</a:t>
            </a:r>
            <a:endParaRPr sz="1100" b="0" i="0" u="none" strike="noStrike" cap="none">
              <a:solidFill>
                <a:srgbClr val="000000"/>
              </a:solidFill>
              <a:latin typeface="Arial"/>
              <a:ea typeface="Arial"/>
              <a:cs typeface="Arial"/>
              <a:sym typeface="Arial"/>
            </a:endParaRPr>
          </a:p>
        </p:txBody>
      </p:sp>
      <p:sp>
        <p:nvSpPr>
          <p:cNvPr id="3678" name="Google Shape;3678;p329"/>
          <p:cNvSpPr/>
          <p:nvPr/>
        </p:nvSpPr>
        <p:spPr>
          <a:xfrm>
            <a:off x="4869669" y="4176824"/>
            <a:ext cx="4095600" cy="799500"/>
          </a:xfrm>
          <a:prstGeom prst="roundRect">
            <a:avLst>
              <a:gd name="adj" fmla="val 7051"/>
            </a:avLst>
          </a:prstGeom>
          <a:noFill/>
          <a:ln w="9525" cap="flat" cmpd="sng">
            <a:solidFill>
              <a:schemeClr val="accent1"/>
            </a:solidFill>
            <a:prstDash val="solid"/>
            <a:round/>
            <a:headEnd type="none" w="sm" len="sm"/>
            <a:tailEnd type="none" w="sm" len="sm"/>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Karla"/>
              <a:ea typeface="Karla"/>
              <a:cs typeface="Karla"/>
              <a:sym typeface="Karla"/>
            </a:endParaRPr>
          </a:p>
        </p:txBody>
      </p:sp>
      <p:sp>
        <p:nvSpPr>
          <p:cNvPr id="3679" name="Google Shape;3679;p329"/>
          <p:cNvSpPr txBox="1"/>
          <p:nvPr/>
        </p:nvSpPr>
        <p:spPr>
          <a:xfrm>
            <a:off x="6448310" y="3991385"/>
            <a:ext cx="907200" cy="2739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100000"/>
              </a:lnSpc>
              <a:spcBef>
                <a:spcPts val="0"/>
              </a:spcBef>
              <a:spcAft>
                <a:spcPts val="0"/>
              </a:spcAft>
              <a:buClr>
                <a:srgbClr val="E50C07"/>
              </a:buClr>
              <a:buSzPts val="900"/>
              <a:buFont typeface="Questrial"/>
              <a:buNone/>
            </a:pPr>
            <a:r>
              <a:rPr lang="en-US" sz="900" b="1" i="0" u="none" strike="noStrike" cap="none">
                <a:solidFill>
                  <a:srgbClr val="E50C07"/>
                </a:solidFill>
                <a:latin typeface="Questrial"/>
                <a:ea typeface="Questrial"/>
                <a:cs typeface="Questrial"/>
                <a:sym typeface="Questrial"/>
              </a:rPr>
              <a:t>ICS</a:t>
            </a:r>
            <a:r>
              <a:rPr lang="en-US" sz="900" b="1" i="0" u="none" strike="noStrike" cap="none">
                <a:solidFill>
                  <a:srgbClr val="FF0000"/>
                </a:solidFill>
                <a:latin typeface="Questrial"/>
                <a:ea typeface="Questrial"/>
                <a:cs typeface="Questrial"/>
                <a:sym typeface="Questrial"/>
              </a:rPr>
              <a:t>/IOT</a:t>
            </a:r>
            <a:endParaRPr sz="1100" b="0" i="0" u="none" strike="noStrike" cap="none">
              <a:solidFill>
                <a:srgbClr val="000000"/>
              </a:solidFill>
              <a:latin typeface="Arial"/>
              <a:ea typeface="Arial"/>
              <a:cs typeface="Arial"/>
              <a:sym typeface="Arial"/>
            </a:endParaRPr>
          </a:p>
        </p:txBody>
      </p:sp>
      <p:cxnSp>
        <p:nvCxnSpPr>
          <p:cNvPr id="3680" name="Google Shape;3680;p329"/>
          <p:cNvCxnSpPr/>
          <p:nvPr/>
        </p:nvCxnSpPr>
        <p:spPr>
          <a:xfrm>
            <a:off x="612842" y="917981"/>
            <a:ext cx="3784200" cy="0"/>
          </a:xfrm>
          <a:prstGeom prst="straightConnector1">
            <a:avLst/>
          </a:prstGeom>
          <a:noFill/>
          <a:ln w="9525" cap="flat" cmpd="sng">
            <a:solidFill>
              <a:srgbClr val="BFBFBF"/>
            </a:solidFill>
            <a:prstDash val="dash"/>
            <a:round/>
            <a:headEnd type="none" w="sm" len="sm"/>
            <a:tailEnd type="none" w="sm" len="sm"/>
          </a:ln>
        </p:spPr>
      </p:cxnSp>
      <p:sp>
        <p:nvSpPr>
          <p:cNvPr id="3681" name="Google Shape;3681;p329"/>
          <p:cNvSpPr txBox="1"/>
          <p:nvPr/>
        </p:nvSpPr>
        <p:spPr>
          <a:xfrm>
            <a:off x="2065814" y="781059"/>
            <a:ext cx="771000" cy="2739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80000"/>
              </a:lnSpc>
              <a:spcBef>
                <a:spcPts val="0"/>
              </a:spcBef>
              <a:spcAft>
                <a:spcPts val="0"/>
              </a:spcAft>
              <a:buClr>
                <a:srgbClr val="FF0000"/>
              </a:buClr>
              <a:buSzPts val="800"/>
              <a:buFont typeface="Questrial"/>
              <a:buNone/>
            </a:pPr>
            <a:r>
              <a:rPr lang="en-US" sz="800" b="1" i="0" u="none" strike="noStrike" cap="none">
                <a:solidFill>
                  <a:srgbClr val="FF0000"/>
                </a:solidFill>
                <a:latin typeface="Questrial"/>
                <a:ea typeface="Questrial"/>
                <a:cs typeface="Questrial"/>
                <a:sym typeface="Questrial"/>
              </a:rPr>
              <a:t>SIEM / UEBA </a:t>
            </a:r>
            <a:endParaRPr sz="1100" b="0" i="0" u="none" strike="noStrike" cap="none">
              <a:solidFill>
                <a:srgbClr val="000000"/>
              </a:solidFill>
              <a:latin typeface="Arial"/>
              <a:ea typeface="Arial"/>
              <a:cs typeface="Arial"/>
              <a:sym typeface="Arial"/>
            </a:endParaRPr>
          </a:p>
        </p:txBody>
      </p:sp>
      <p:cxnSp>
        <p:nvCxnSpPr>
          <p:cNvPr id="3682" name="Google Shape;3682;p329"/>
          <p:cNvCxnSpPr/>
          <p:nvPr/>
        </p:nvCxnSpPr>
        <p:spPr>
          <a:xfrm>
            <a:off x="475069" y="1991993"/>
            <a:ext cx="3784200" cy="0"/>
          </a:xfrm>
          <a:prstGeom prst="straightConnector1">
            <a:avLst/>
          </a:prstGeom>
          <a:noFill/>
          <a:ln w="9525" cap="flat" cmpd="sng">
            <a:solidFill>
              <a:srgbClr val="BFBFBF"/>
            </a:solidFill>
            <a:prstDash val="dash"/>
            <a:round/>
            <a:headEnd type="none" w="sm" len="sm"/>
            <a:tailEnd type="none" w="sm" len="sm"/>
          </a:ln>
        </p:spPr>
      </p:cxnSp>
      <p:sp>
        <p:nvSpPr>
          <p:cNvPr id="3683" name="Google Shape;3683;p329"/>
          <p:cNvSpPr txBox="1"/>
          <p:nvPr/>
        </p:nvSpPr>
        <p:spPr>
          <a:xfrm>
            <a:off x="2065814" y="1869856"/>
            <a:ext cx="560100" cy="2739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100000"/>
              </a:lnSpc>
              <a:spcBef>
                <a:spcPts val="0"/>
              </a:spcBef>
              <a:spcAft>
                <a:spcPts val="0"/>
              </a:spcAft>
              <a:buClr>
                <a:srgbClr val="FF0000"/>
              </a:buClr>
              <a:buSzPts val="900"/>
              <a:buFont typeface="Questrial"/>
              <a:buNone/>
            </a:pPr>
            <a:r>
              <a:rPr lang="en-US" sz="900" b="1" i="0" u="none" strike="noStrike" cap="none">
                <a:solidFill>
                  <a:srgbClr val="FF0000"/>
                </a:solidFill>
                <a:latin typeface="Questrial"/>
                <a:ea typeface="Questrial"/>
                <a:cs typeface="Questrial"/>
                <a:sym typeface="Questrial"/>
              </a:rPr>
              <a:t>SOAR</a:t>
            </a:r>
            <a:endParaRPr sz="1100" b="0" i="0" u="none" strike="noStrike" cap="none">
              <a:solidFill>
                <a:srgbClr val="000000"/>
              </a:solidFill>
              <a:latin typeface="Arial"/>
              <a:ea typeface="Arial"/>
              <a:cs typeface="Arial"/>
              <a:sym typeface="Arial"/>
            </a:endParaRPr>
          </a:p>
        </p:txBody>
      </p:sp>
      <p:cxnSp>
        <p:nvCxnSpPr>
          <p:cNvPr id="3684" name="Google Shape;3684;p329"/>
          <p:cNvCxnSpPr/>
          <p:nvPr/>
        </p:nvCxnSpPr>
        <p:spPr>
          <a:xfrm>
            <a:off x="5009721" y="2087604"/>
            <a:ext cx="3784200" cy="0"/>
          </a:xfrm>
          <a:prstGeom prst="straightConnector1">
            <a:avLst/>
          </a:prstGeom>
          <a:noFill/>
          <a:ln w="9525" cap="flat" cmpd="sng">
            <a:solidFill>
              <a:srgbClr val="BFBFBF"/>
            </a:solidFill>
            <a:prstDash val="dash"/>
            <a:round/>
            <a:headEnd type="none" w="sm" len="sm"/>
            <a:tailEnd type="none" w="sm" len="sm"/>
          </a:ln>
        </p:spPr>
      </p:cxnSp>
      <p:sp>
        <p:nvSpPr>
          <p:cNvPr id="3685" name="Google Shape;3685;p329"/>
          <p:cNvSpPr txBox="1"/>
          <p:nvPr/>
        </p:nvSpPr>
        <p:spPr>
          <a:xfrm>
            <a:off x="6327172" y="1977294"/>
            <a:ext cx="864600" cy="2739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80000"/>
              </a:lnSpc>
              <a:spcBef>
                <a:spcPts val="0"/>
              </a:spcBef>
              <a:spcAft>
                <a:spcPts val="0"/>
              </a:spcAft>
              <a:buClr>
                <a:srgbClr val="E50C07"/>
              </a:buClr>
              <a:buSzPts val="800"/>
              <a:buFont typeface="Questrial"/>
              <a:buNone/>
            </a:pPr>
            <a:r>
              <a:rPr lang="en-US" sz="800" b="1" i="0" u="none" strike="noStrike" cap="none">
                <a:solidFill>
                  <a:srgbClr val="E50C07"/>
                </a:solidFill>
                <a:latin typeface="Questrial"/>
                <a:ea typeface="Questrial"/>
                <a:cs typeface="Questrial"/>
                <a:sym typeface="Questrial"/>
              </a:rPr>
              <a:t>EMAIL &amp; WEB SECURITY </a:t>
            </a:r>
            <a:endParaRPr sz="1100" b="0" i="0" u="none" strike="noStrike" cap="none">
              <a:solidFill>
                <a:srgbClr val="000000"/>
              </a:solidFill>
              <a:latin typeface="Arial"/>
              <a:ea typeface="Arial"/>
              <a:cs typeface="Arial"/>
              <a:sym typeface="Arial"/>
            </a:endParaRPr>
          </a:p>
        </p:txBody>
      </p:sp>
      <p:cxnSp>
        <p:nvCxnSpPr>
          <p:cNvPr id="3686" name="Google Shape;3686;p329"/>
          <p:cNvCxnSpPr/>
          <p:nvPr/>
        </p:nvCxnSpPr>
        <p:spPr>
          <a:xfrm>
            <a:off x="4981307" y="3079514"/>
            <a:ext cx="3784200" cy="0"/>
          </a:xfrm>
          <a:prstGeom prst="straightConnector1">
            <a:avLst/>
          </a:prstGeom>
          <a:noFill/>
          <a:ln w="9525" cap="flat" cmpd="sng">
            <a:solidFill>
              <a:srgbClr val="BFBFBF"/>
            </a:solidFill>
            <a:prstDash val="dash"/>
            <a:round/>
            <a:headEnd type="none" w="sm" len="sm"/>
            <a:tailEnd type="none" w="sm" len="sm"/>
          </a:ln>
        </p:spPr>
      </p:cxnSp>
      <p:cxnSp>
        <p:nvCxnSpPr>
          <p:cNvPr id="3687" name="Google Shape;3687;p329"/>
          <p:cNvCxnSpPr/>
          <p:nvPr/>
        </p:nvCxnSpPr>
        <p:spPr>
          <a:xfrm rot="10800000" flipH="1">
            <a:off x="4935383" y="1005160"/>
            <a:ext cx="1193100" cy="1200"/>
          </a:xfrm>
          <a:prstGeom prst="straightConnector1">
            <a:avLst/>
          </a:prstGeom>
          <a:noFill/>
          <a:ln w="9525" cap="flat" cmpd="sng">
            <a:solidFill>
              <a:srgbClr val="BFBFBF"/>
            </a:solidFill>
            <a:prstDash val="dash"/>
            <a:round/>
            <a:headEnd type="none" w="sm" len="sm"/>
            <a:tailEnd type="none" w="sm" len="sm"/>
          </a:ln>
        </p:spPr>
      </p:cxnSp>
      <p:sp>
        <p:nvSpPr>
          <p:cNvPr id="3688" name="Google Shape;3688;p329"/>
          <p:cNvSpPr txBox="1"/>
          <p:nvPr/>
        </p:nvSpPr>
        <p:spPr>
          <a:xfrm>
            <a:off x="5065615" y="895159"/>
            <a:ext cx="931200" cy="3972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80000"/>
              </a:lnSpc>
              <a:spcBef>
                <a:spcPts val="0"/>
              </a:spcBef>
              <a:spcAft>
                <a:spcPts val="0"/>
              </a:spcAft>
              <a:buClr>
                <a:srgbClr val="E50C07"/>
              </a:buClr>
              <a:buSzPts val="800"/>
              <a:buFont typeface="Questrial"/>
              <a:buNone/>
            </a:pPr>
            <a:r>
              <a:rPr lang="en-US" sz="800" b="1" i="0" u="none" strike="noStrike" cap="none">
                <a:solidFill>
                  <a:srgbClr val="E50C07"/>
                </a:solidFill>
                <a:latin typeface="Questrial"/>
                <a:ea typeface="Questrial"/>
                <a:cs typeface="Questrial"/>
                <a:sym typeface="Questrial"/>
              </a:rPr>
              <a:t>ENDPOINT &amp; NETWORK SECURITY</a:t>
            </a:r>
            <a:endParaRPr sz="1100" b="0" i="0" u="none" strike="noStrike" cap="none">
              <a:solidFill>
                <a:srgbClr val="000000"/>
              </a:solidFill>
              <a:latin typeface="Arial"/>
              <a:ea typeface="Arial"/>
              <a:cs typeface="Arial"/>
              <a:sym typeface="Arial"/>
            </a:endParaRPr>
          </a:p>
        </p:txBody>
      </p:sp>
      <p:pic>
        <p:nvPicPr>
          <p:cNvPr id="3689" name="Google Shape;3689;p329"/>
          <p:cNvPicPr preferRelativeResize="0"/>
          <p:nvPr/>
        </p:nvPicPr>
        <p:blipFill rotWithShape="1">
          <a:blip r:embed="rId48">
            <a:alphaModFix/>
          </a:blip>
          <a:srcRect/>
          <a:stretch/>
        </p:blipFill>
        <p:spPr>
          <a:xfrm>
            <a:off x="3023471" y="2822412"/>
            <a:ext cx="565488" cy="258552"/>
          </a:xfrm>
          <a:prstGeom prst="rect">
            <a:avLst/>
          </a:prstGeom>
          <a:noFill/>
          <a:ln>
            <a:noFill/>
          </a:ln>
        </p:spPr>
      </p:pic>
      <p:pic>
        <p:nvPicPr>
          <p:cNvPr id="3690" name="Google Shape;3690;p329"/>
          <p:cNvPicPr preferRelativeResize="0"/>
          <p:nvPr/>
        </p:nvPicPr>
        <p:blipFill rotWithShape="1">
          <a:blip r:embed="rId29">
            <a:alphaModFix/>
          </a:blip>
          <a:srcRect/>
          <a:stretch/>
        </p:blipFill>
        <p:spPr>
          <a:xfrm>
            <a:off x="3628950" y="2862273"/>
            <a:ext cx="969986" cy="143558"/>
          </a:xfrm>
          <a:prstGeom prst="rect">
            <a:avLst/>
          </a:prstGeom>
          <a:noFill/>
          <a:ln>
            <a:noFill/>
          </a:ln>
        </p:spPr>
      </p:pic>
      <p:sp>
        <p:nvSpPr>
          <p:cNvPr id="3691" name="Google Shape;3691;p329"/>
          <p:cNvSpPr txBox="1"/>
          <p:nvPr/>
        </p:nvSpPr>
        <p:spPr>
          <a:xfrm>
            <a:off x="6548529" y="2932268"/>
            <a:ext cx="642600" cy="273900"/>
          </a:xfrm>
          <a:prstGeom prst="rect">
            <a:avLst/>
          </a:prstGeom>
          <a:solidFill>
            <a:schemeClr val="dk2"/>
          </a:solidFill>
          <a:ln>
            <a:noFill/>
          </a:ln>
        </p:spPr>
        <p:txBody>
          <a:bodyPr spcFirstLastPara="1" wrap="square" lIns="68575" tIns="34275" rIns="68575" bIns="34275" anchor="ctr" anchorCtr="0">
            <a:normAutofit/>
          </a:bodyPr>
          <a:lstStyle/>
          <a:p>
            <a:pPr marL="0" marR="0" lvl="0" indent="0" algn="ctr" rtl="0">
              <a:lnSpc>
                <a:spcPct val="80000"/>
              </a:lnSpc>
              <a:spcBef>
                <a:spcPts val="0"/>
              </a:spcBef>
              <a:spcAft>
                <a:spcPts val="0"/>
              </a:spcAft>
              <a:buClr>
                <a:srgbClr val="E50C07"/>
              </a:buClr>
              <a:buSzPts val="865"/>
              <a:buFont typeface="Questrial"/>
              <a:buNone/>
            </a:pPr>
            <a:r>
              <a:rPr lang="en-US" sz="800" b="1" i="0" u="none" strike="noStrike" cap="none">
                <a:solidFill>
                  <a:srgbClr val="E50C07"/>
                </a:solidFill>
                <a:latin typeface="Questrial"/>
                <a:ea typeface="Questrial"/>
                <a:cs typeface="Questrial"/>
                <a:sym typeface="Questrial"/>
              </a:rPr>
              <a:t>CLOUD SECURITY</a:t>
            </a:r>
            <a:endParaRPr sz="800" b="1" i="0" u="none" strike="noStrike" cap="none">
              <a:solidFill>
                <a:srgbClr val="E50C07"/>
              </a:solidFill>
              <a:latin typeface="Questrial"/>
              <a:ea typeface="Questrial"/>
              <a:cs typeface="Questrial"/>
              <a:sym typeface="Questrial"/>
            </a:endParaRPr>
          </a:p>
        </p:txBody>
      </p:sp>
      <p:pic>
        <p:nvPicPr>
          <p:cNvPr id="3692" name="Google Shape;3692;p329" descr="Black Hat | Domain Tools"/>
          <p:cNvPicPr preferRelativeResize="0"/>
          <p:nvPr/>
        </p:nvPicPr>
        <p:blipFill rotWithShape="1">
          <a:blip r:embed="rId49">
            <a:alphaModFix/>
          </a:blip>
          <a:srcRect/>
          <a:stretch/>
        </p:blipFill>
        <p:spPr>
          <a:xfrm>
            <a:off x="1706231" y="3941845"/>
            <a:ext cx="1115493" cy="184181"/>
          </a:xfrm>
          <a:prstGeom prst="rect">
            <a:avLst/>
          </a:prstGeom>
          <a:noFill/>
          <a:ln>
            <a:noFill/>
          </a:ln>
        </p:spPr>
      </p:pic>
      <p:pic>
        <p:nvPicPr>
          <p:cNvPr id="3693" name="Google Shape;3693;p329"/>
          <p:cNvPicPr preferRelativeResize="0"/>
          <p:nvPr/>
        </p:nvPicPr>
        <p:blipFill rotWithShape="1">
          <a:blip r:embed="rId50">
            <a:alphaModFix/>
          </a:blip>
          <a:srcRect/>
          <a:stretch/>
        </p:blipFill>
        <p:spPr>
          <a:xfrm>
            <a:off x="2287470" y="4533899"/>
            <a:ext cx="834238" cy="469259"/>
          </a:xfrm>
          <a:prstGeom prst="rect">
            <a:avLst/>
          </a:prstGeom>
          <a:noFill/>
          <a:ln>
            <a:noFill/>
          </a:ln>
        </p:spPr>
      </p:pic>
      <p:pic>
        <p:nvPicPr>
          <p:cNvPr id="3694" name="Google Shape;3694;p329" descr="Acalvio | VMware Carbon Black"/>
          <p:cNvPicPr preferRelativeResize="0"/>
          <p:nvPr/>
        </p:nvPicPr>
        <p:blipFill rotWithShape="1">
          <a:blip r:embed="rId51">
            <a:alphaModFix/>
          </a:blip>
          <a:srcRect t="41442" b="41430"/>
          <a:stretch/>
        </p:blipFill>
        <p:spPr>
          <a:xfrm>
            <a:off x="7547559" y="2700316"/>
            <a:ext cx="797380" cy="178082"/>
          </a:xfrm>
          <a:prstGeom prst="rect">
            <a:avLst/>
          </a:prstGeom>
          <a:noFill/>
          <a:ln>
            <a:noFill/>
          </a:ln>
        </p:spPr>
      </p:pic>
      <p:pic>
        <p:nvPicPr>
          <p:cNvPr id="3695" name="Google Shape;3695;p329" descr="Application Whitelisting - Scripts"/>
          <p:cNvPicPr preferRelativeResize="0"/>
          <p:nvPr/>
        </p:nvPicPr>
        <p:blipFill rotWithShape="1">
          <a:blip r:embed="rId52">
            <a:alphaModFix/>
          </a:blip>
          <a:srcRect/>
          <a:stretch/>
        </p:blipFill>
        <p:spPr>
          <a:xfrm>
            <a:off x="6535642" y="913654"/>
            <a:ext cx="693676" cy="189184"/>
          </a:xfrm>
          <a:prstGeom prst="rect">
            <a:avLst/>
          </a:prstGeom>
          <a:noFill/>
          <a:ln>
            <a:noFill/>
          </a:ln>
        </p:spPr>
      </p:pic>
      <p:pic>
        <p:nvPicPr>
          <p:cNvPr id="3696" name="Google Shape;3696;p329"/>
          <p:cNvPicPr preferRelativeResize="0"/>
          <p:nvPr/>
        </p:nvPicPr>
        <p:blipFill rotWithShape="1">
          <a:blip r:embed="rId53">
            <a:alphaModFix/>
          </a:blip>
          <a:srcRect/>
          <a:stretch/>
        </p:blipFill>
        <p:spPr>
          <a:xfrm>
            <a:off x="6529792" y="2584485"/>
            <a:ext cx="836679" cy="308250"/>
          </a:xfrm>
          <a:prstGeom prst="rect">
            <a:avLst/>
          </a:prstGeom>
          <a:noFill/>
          <a:ln>
            <a:noFill/>
          </a:ln>
        </p:spPr>
      </p:pic>
      <p:pic>
        <p:nvPicPr>
          <p:cNvPr id="3697" name="Google Shape;3697;p329"/>
          <p:cNvPicPr preferRelativeResize="0"/>
          <p:nvPr/>
        </p:nvPicPr>
        <p:blipFill rotWithShape="1">
          <a:blip r:embed="rId54">
            <a:alphaModFix/>
          </a:blip>
          <a:srcRect l="5130" t="25086" r="2932" b="19116"/>
          <a:stretch/>
        </p:blipFill>
        <p:spPr>
          <a:xfrm>
            <a:off x="7212535" y="3683224"/>
            <a:ext cx="814270" cy="121699"/>
          </a:xfrm>
          <a:prstGeom prst="rect">
            <a:avLst/>
          </a:prstGeom>
          <a:noFill/>
          <a:ln>
            <a:noFill/>
          </a:ln>
        </p:spPr>
      </p:pic>
      <p:pic>
        <p:nvPicPr>
          <p:cNvPr id="3698" name="Google Shape;3698;p329"/>
          <p:cNvPicPr preferRelativeResize="0"/>
          <p:nvPr/>
        </p:nvPicPr>
        <p:blipFill rotWithShape="1">
          <a:blip r:embed="rId55">
            <a:alphaModFix/>
          </a:blip>
          <a:srcRect/>
          <a:stretch/>
        </p:blipFill>
        <p:spPr>
          <a:xfrm>
            <a:off x="8353897" y="3191230"/>
            <a:ext cx="549673" cy="308774"/>
          </a:xfrm>
          <a:prstGeom prst="rect">
            <a:avLst/>
          </a:prstGeom>
          <a:noFill/>
          <a:ln>
            <a:noFill/>
          </a:ln>
        </p:spPr>
      </p:pic>
      <p:grpSp>
        <p:nvGrpSpPr>
          <p:cNvPr id="3699" name="Google Shape;3699;p329"/>
          <p:cNvGrpSpPr/>
          <p:nvPr/>
        </p:nvGrpSpPr>
        <p:grpSpPr>
          <a:xfrm>
            <a:off x="7668026" y="1523091"/>
            <a:ext cx="851959" cy="285493"/>
            <a:chOff x="6941749" y="4553058"/>
            <a:chExt cx="1531474" cy="510630"/>
          </a:xfrm>
        </p:grpSpPr>
        <p:pic>
          <p:nvPicPr>
            <p:cNvPr id="3700" name="Google Shape;3700;p329" descr="NopSec • Vulnerability Risk Management"/>
            <p:cNvPicPr preferRelativeResize="0"/>
            <p:nvPr/>
          </p:nvPicPr>
          <p:blipFill rotWithShape="1">
            <a:blip r:embed="rId56">
              <a:alphaModFix/>
            </a:blip>
            <a:srcRect/>
            <a:stretch/>
          </p:blipFill>
          <p:spPr>
            <a:xfrm>
              <a:off x="6941749" y="4553058"/>
              <a:ext cx="1499406" cy="502340"/>
            </a:xfrm>
            <a:prstGeom prst="rect">
              <a:avLst/>
            </a:prstGeom>
            <a:noFill/>
            <a:ln>
              <a:noFill/>
            </a:ln>
          </p:spPr>
        </p:pic>
        <p:pic>
          <p:nvPicPr>
            <p:cNvPr id="3701" name="Google Shape;3701;p329" descr="NopSec • Vulnerability Risk Management"/>
            <p:cNvPicPr preferRelativeResize="0"/>
            <p:nvPr/>
          </p:nvPicPr>
          <p:blipFill rotWithShape="1">
            <a:blip r:embed="rId57">
              <a:alphaModFix/>
            </a:blip>
            <a:srcRect l="35346"/>
            <a:stretch/>
          </p:blipFill>
          <p:spPr>
            <a:xfrm>
              <a:off x="7503822" y="4561348"/>
              <a:ext cx="969401" cy="502340"/>
            </a:xfrm>
            <a:prstGeom prst="rect">
              <a:avLst/>
            </a:prstGeom>
            <a:noFill/>
            <a:ln>
              <a:noFill/>
            </a:ln>
          </p:spPr>
        </p:pic>
      </p:grpSp>
      <p:pic>
        <p:nvPicPr>
          <p:cNvPr id="3702" name="Google Shape;3702;p329"/>
          <p:cNvPicPr preferRelativeResize="0"/>
          <p:nvPr/>
        </p:nvPicPr>
        <p:blipFill rotWithShape="1">
          <a:blip r:embed="rId58">
            <a:alphaModFix/>
          </a:blip>
          <a:srcRect/>
          <a:stretch/>
        </p:blipFill>
        <p:spPr>
          <a:xfrm>
            <a:off x="2894628" y="3969545"/>
            <a:ext cx="798514" cy="137675"/>
          </a:xfrm>
          <a:prstGeom prst="rect">
            <a:avLst/>
          </a:prstGeom>
          <a:noFill/>
          <a:ln>
            <a:noFill/>
          </a:ln>
        </p:spPr>
      </p:pic>
      <p:sp>
        <p:nvSpPr>
          <p:cNvPr id="3703" name="Google Shape;3703;p329"/>
          <p:cNvSpPr/>
          <p:nvPr/>
        </p:nvSpPr>
        <p:spPr>
          <a:xfrm>
            <a:off x="462344" y="109816"/>
            <a:ext cx="8170200" cy="3462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Karla"/>
                <a:ea typeface="Karla"/>
                <a:cs typeface="Karla"/>
                <a:sym typeface="Karla"/>
              </a:rPr>
              <a:t>CURRENT TECHNOLOGY PARTNERSHIP LANDSCAPE</a:t>
            </a:r>
            <a:endParaRPr sz="1100" b="0" i="0" u="none" strike="noStrike" cap="none">
              <a:solidFill>
                <a:srgbClr val="000000"/>
              </a:solidFill>
              <a:latin typeface="Arial"/>
              <a:ea typeface="Arial"/>
              <a:cs typeface="Arial"/>
              <a:sym typeface="Arial"/>
            </a:endParaRPr>
          </a:p>
        </p:txBody>
      </p:sp>
      <p:pic>
        <p:nvPicPr>
          <p:cNvPr id="3704" name="Google Shape;3704;p329"/>
          <p:cNvPicPr preferRelativeResize="0"/>
          <p:nvPr/>
        </p:nvPicPr>
        <p:blipFill rotWithShape="1">
          <a:blip r:embed="rId59">
            <a:alphaModFix/>
          </a:blip>
          <a:srcRect/>
          <a:stretch/>
        </p:blipFill>
        <p:spPr>
          <a:xfrm>
            <a:off x="786552" y="3904655"/>
            <a:ext cx="844421" cy="272169"/>
          </a:xfrm>
          <a:prstGeom prst="rect">
            <a:avLst/>
          </a:prstGeom>
          <a:noFill/>
          <a:ln>
            <a:noFill/>
          </a:ln>
        </p:spPr>
      </p:pic>
      <p:pic>
        <p:nvPicPr>
          <p:cNvPr id="3705" name="Google Shape;3705;p329"/>
          <p:cNvPicPr preferRelativeResize="0"/>
          <p:nvPr/>
        </p:nvPicPr>
        <p:blipFill rotWithShape="1">
          <a:blip r:embed="rId60">
            <a:alphaModFix/>
          </a:blip>
          <a:srcRect/>
          <a:stretch/>
        </p:blipFill>
        <p:spPr>
          <a:xfrm>
            <a:off x="3247926" y="4647004"/>
            <a:ext cx="1189362" cy="225979"/>
          </a:xfrm>
          <a:prstGeom prst="rect">
            <a:avLst/>
          </a:prstGeom>
          <a:noFill/>
          <a:ln>
            <a:noFill/>
          </a:ln>
        </p:spPr>
      </p:pic>
      <p:pic>
        <p:nvPicPr>
          <p:cNvPr id="3706" name="Google Shape;3706;p329"/>
          <p:cNvPicPr preferRelativeResize="0"/>
          <p:nvPr/>
        </p:nvPicPr>
        <p:blipFill rotWithShape="1">
          <a:blip r:embed="rId61">
            <a:alphaModFix/>
          </a:blip>
          <a:srcRect/>
          <a:stretch/>
        </p:blipFill>
        <p:spPr>
          <a:xfrm>
            <a:off x="511687" y="1783339"/>
            <a:ext cx="760736" cy="128296"/>
          </a:xfrm>
          <a:prstGeom prst="rect">
            <a:avLst/>
          </a:prstGeom>
          <a:noFill/>
          <a:ln>
            <a:noFill/>
          </a:ln>
        </p:spPr>
      </p:pic>
      <p:pic>
        <p:nvPicPr>
          <p:cNvPr id="3707" name="Google Shape;3707;p329"/>
          <p:cNvPicPr preferRelativeResize="0"/>
          <p:nvPr/>
        </p:nvPicPr>
        <p:blipFill rotWithShape="1">
          <a:blip r:embed="rId62">
            <a:alphaModFix/>
          </a:blip>
          <a:srcRect/>
          <a:stretch/>
        </p:blipFill>
        <p:spPr>
          <a:xfrm>
            <a:off x="7840473" y="2244572"/>
            <a:ext cx="1147749" cy="344029"/>
          </a:xfrm>
          <a:prstGeom prst="rect">
            <a:avLst/>
          </a:prstGeom>
          <a:noFill/>
          <a:ln>
            <a:noFill/>
          </a:ln>
        </p:spPr>
      </p:pic>
      <p:pic>
        <p:nvPicPr>
          <p:cNvPr id="3708" name="Google Shape;3708;p329"/>
          <p:cNvPicPr preferRelativeResize="0"/>
          <p:nvPr/>
        </p:nvPicPr>
        <p:blipFill rotWithShape="1">
          <a:blip r:embed="rId63">
            <a:alphaModFix/>
          </a:blip>
          <a:srcRect/>
          <a:stretch/>
        </p:blipFill>
        <p:spPr>
          <a:xfrm>
            <a:off x="5035313" y="1493572"/>
            <a:ext cx="1026216" cy="235990"/>
          </a:xfrm>
          <a:prstGeom prst="rect">
            <a:avLst/>
          </a:prstGeom>
          <a:noFill/>
          <a:ln>
            <a:noFill/>
          </a:ln>
        </p:spPr>
      </p:pic>
      <p:pic>
        <p:nvPicPr>
          <p:cNvPr id="3709" name="Google Shape;3709;p329"/>
          <p:cNvPicPr preferRelativeResize="0"/>
          <p:nvPr/>
        </p:nvPicPr>
        <p:blipFill rotWithShape="1">
          <a:blip r:embed="rId64">
            <a:alphaModFix/>
          </a:blip>
          <a:srcRect/>
          <a:stretch/>
        </p:blipFill>
        <p:spPr>
          <a:xfrm>
            <a:off x="5953573" y="1224208"/>
            <a:ext cx="682507" cy="244594"/>
          </a:xfrm>
          <a:prstGeom prst="rect">
            <a:avLst/>
          </a:prstGeom>
          <a:noFill/>
          <a:ln>
            <a:noFill/>
          </a:ln>
        </p:spPr>
      </p:pic>
      <p:pic>
        <p:nvPicPr>
          <p:cNvPr id="3710" name="Google Shape;3710;p329"/>
          <p:cNvPicPr preferRelativeResize="0"/>
          <p:nvPr/>
        </p:nvPicPr>
        <p:blipFill rotWithShape="1">
          <a:blip r:embed="rId65">
            <a:alphaModFix/>
          </a:blip>
          <a:srcRect/>
          <a:stretch/>
        </p:blipFill>
        <p:spPr>
          <a:xfrm>
            <a:off x="6737500" y="999742"/>
            <a:ext cx="938880" cy="704160"/>
          </a:xfrm>
          <a:prstGeom prst="rect">
            <a:avLst/>
          </a:prstGeom>
          <a:noFill/>
          <a:ln>
            <a:noFill/>
          </a:ln>
        </p:spPr>
      </p:pic>
      <p:pic>
        <p:nvPicPr>
          <p:cNvPr id="3711" name="Google Shape;3711;p329"/>
          <p:cNvPicPr preferRelativeResize="0"/>
          <p:nvPr/>
        </p:nvPicPr>
        <p:blipFill rotWithShape="1">
          <a:blip r:embed="rId66">
            <a:alphaModFix/>
          </a:blip>
          <a:srcRect/>
          <a:stretch/>
        </p:blipFill>
        <p:spPr>
          <a:xfrm>
            <a:off x="5558179" y="1779872"/>
            <a:ext cx="732980" cy="217963"/>
          </a:xfrm>
          <a:prstGeom prst="rect">
            <a:avLst/>
          </a:prstGeom>
          <a:noFill/>
          <a:ln>
            <a:noFill/>
          </a:ln>
        </p:spPr>
      </p:pic>
      <p:pic>
        <p:nvPicPr>
          <p:cNvPr id="3712" name="Google Shape;3712;p329"/>
          <p:cNvPicPr preferRelativeResize="0"/>
          <p:nvPr/>
        </p:nvPicPr>
        <p:blipFill rotWithShape="1">
          <a:blip r:embed="rId67">
            <a:alphaModFix/>
          </a:blip>
          <a:srcRect/>
          <a:stretch/>
        </p:blipFill>
        <p:spPr>
          <a:xfrm>
            <a:off x="7752201" y="1229863"/>
            <a:ext cx="929457" cy="155206"/>
          </a:xfrm>
          <a:prstGeom prst="rect">
            <a:avLst/>
          </a:prstGeom>
          <a:noFill/>
          <a:ln>
            <a:noFill/>
          </a:ln>
        </p:spPr>
      </p:pic>
      <p:pic>
        <p:nvPicPr>
          <p:cNvPr id="3713" name="Google Shape;3713;p329"/>
          <p:cNvPicPr preferRelativeResize="0"/>
          <p:nvPr/>
        </p:nvPicPr>
        <p:blipFill rotWithShape="1">
          <a:blip r:embed="rId68">
            <a:alphaModFix/>
          </a:blip>
          <a:srcRect/>
          <a:stretch/>
        </p:blipFill>
        <p:spPr>
          <a:xfrm>
            <a:off x="6581430" y="1453825"/>
            <a:ext cx="662296" cy="413935"/>
          </a:xfrm>
          <a:prstGeom prst="rect">
            <a:avLst/>
          </a:prstGeom>
          <a:noFill/>
          <a:ln>
            <a:noFill/>
          </a:ln>
        </p:spPr>
      </p:pic>
      <p:pic>
        <p:nvPicPr>
          <p:cNvPr id="3714" name="Google Shape;3714;p329"/>
          <p:cNvPicPr preferRelativeResize="0"/>
          <p:nvPr/>
        </p:nvPicPr>
        <p:blipFill rotWithShape="1">
          <a:blip r:embed="rId69">
            <a:alphaModFix/>
          </a:blip>
          <a:srcRect/>
          <a:stretch/>
        </p:blipFill>
        <p:spPr>
          <a:xfrm>
            <a:off x="1385801" y="1455546"/>
            <a:ext cx="1002919" cy="174212"/>
          </a:xfrm>
          <a:prstGeom prst="rect">
            <a:avLst/>
          </a:prstGeom>
          <a:noFill/>
          <a:ln>
            <a:noFill/>
          </a:ln>
        </p:spPr>
      </p:pic>
      <p:pic>
        <p:nvPicPr>
          <p:cNvPr id="3715" name="Google Shape;3715;p329"/>
          <p:cNvPicPr preferRelativeResize="0"/>
          <p:nvPr/>
        </p:nvPicPr>
        <p:blipFill rotWithShape="1">
          <a:blip r:embed="rId70">
            <a:alphaModFix/>
          </a:blip>
          <a:srcRect/>
          <a:stretch/>
        </p:blipFill>
        <p:spPr>
          <a:xfrm>
            <a:off x="8112513" y="3565608"/>
            <a:ext cx="779176" cy="2143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89"/>
        <p:cNvGrpSpPr/>
        <p:nvPr/>
      </p:nvGrpSpPr>
      <p:grpSpPr>
        <a:xfrm>
          <a:off x="0" y="0"/>
          <a:ext cx="0" cy="0"/>
          <a:chOff x="0" y="0"/>
          <a:chExt cx="0" cy="0"/>
        </a:xfrm>
      </p:grpSpPr>
      <p:grpSp>
        <p:nvGrpSpPr>
          <p:cNvPr id="1890" name="Google Shape;1890;ge46b422cf2_0_272"/>
          <p:cNvGrpSpPr/>
          <p:nvPr/>
        </p:nvGrpSpPr>
        <p:grpSpPr>
          <a:xfrm>
            <a:off x="7109328" y="3025387"/>
            <a:ext cx="1005096" cy="1005096"/>
            <a:chOff x="7165029" y="2476186"/>
            <a:chExt cx="1107300" cy="1107300"/>
          </a:xfrm>
        </p:grpSpPr>
        <p:sp>
          <p:nvSpPr>
            <p:cNvPr id="1891" name="Google Shape;1891;ge46b422cf2_0_272"/>
            <p:cNvSpPr/>
            <p:nvPr/>
          </p:nvSpPr>
          <p:spPr>
            <a:xfrm>
              <a:off x="7165029" y="2476186"/>
              <a:ext cx="1107300" cy="11073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892" name="Google Shape;1892;ge46b422cf2_0_272"/>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grpSp>
        <p:nvGrpSpPr>
          <p:cNvPr id="1893" name="Google Shape;1893;ge46b422cf2_0_272"/>
          <p:cNvGrpSpPr/>
          <p:nvPr/>
        </p:nvGrpSpPr>
        <p:grpSpPr>
          <a:xfrm>
            <a:off x="2472009" y="1194416"/>
            <a:ext cx="1005096" cy="1005096"/>
            <a:chOff x="7165029" y="2476186"/>
            <a:chExt cx="1107300" cy="1107300"/>
          </a:xfrm>
        </p:grpSpPr>
        <p:sp>
          <p:nvSpPr>
            <p:cNvPr id="1894" name="Google Shape;1894;ge46b422cf2_0_272"/>
            <p:cNvSpPr/>
            <p:nvPr/>
          </p:nvSpPr>
          <p:spPr>
            <a:xfrm>
              <a:off x="7165029" y="2476186"/>
              <a:ext cx="1107300" cy="11073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895" name="Google Shape;1895;ge46b422cf2_0_272"/>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grpSp>
        <p:nvGrpSpPr>
          <p:cNvPr id="1896" name="Google Shape;1896;ge46b422cf2_0_272"/>
          <p:cNvGrpSpPr/>
          <p:nvPr/>
        </p:nvGrpSpPr>
        <p:grpSpPr>
          <a:xfrm>
            <a:off x="5498243" y="1190069"/>
            <a:ext cx="1005096" cy="1005096"/>
            <a:chOff x="7165029" y="2476186"/>
            <a:chExt cx="1107300" cy="1107300"/>
          </a:xfrm>
        </p:grpSpPr>
        <p:sp>
          <p:nvSpPr>
            <p:cNvPr id="1897" name="Google Shape;1897;ge46b422cf2_0_272"/>
            <p:cNvSpPr/>
            <p:nvPr/>
          </p:nvSpPr>
          <p:spPr>
            <a:xfrm>
              <a:off x="7165029" y="2476186"/>
              <a:ext cx="1107300" cy="11073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898" name="Google Shape;1898;ge46b422cf2_0_272"/>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grpSp>
        <p:nvGrpSpPr>
          <p:cNvPr id="1899" name="Google Shape;1899;ge46b422cf2_0_272"/>
          <p:cNvGrpSpPr/>
          <p:nvPr/>
        </p:nvGrpSpPr>
        <p:grpSpPr>
          <a:xfrm>
            <a:off x="4013414" y="3029749"/>
            <a:ext cx="1005096" cy="1005096"/>
            <a:chOff x="7165029" y="2476186"/>
            <a:chExt cx="1107300" cy="1107300"/>
          </a:xfrm>
        </p:grpSpPr>
        <p:sp>
          <p:nvSpPr>
            <p:cNvPr id="1900" name="Google Shape;1900;ge46b422cf2_0_272"/>
            <p:cNvSpPr/>
            <p:nvPr/>
          </p:nvSpPr>
          <p:spPr>
            <a:xfrm>
              <a:off x="7165029" y="2476186"/>
              <a:ext cx="1107300" cy="11073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01" name="Google Shape;1901;ge46b422cf2_0_272"/>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sp>
        <p:nvSpPr>
          <p:cNvPr id="1905" name="Google Shape;1905;ge46b422cf2_0_272"/>
          <p:cNvSpPr txBox="1">
            <a:spLocks noGrp="1"/>
          </p:cNvSpPr>
          <p:nvPr>
            <p:ph type="title"/>
          </p:nvPr>
        </p:nvSpPr>
        <p:spPr>
          <a:xfrm>
            <a:off x="290556" y="397630"/>
            <a:ext cx="8590500" cy="7026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chemeClr val="lt1"/>
              </a:buClr>
              <a:buSzPts val="1800"/>
              <a:buFont typeface="Questrial"/>
              <a:buNone/>
            </a:pPr>
            <a:r>
              <a:rPr lang="en-US" dirty="0"/>
              <a:t>KEY CYBERSECURITY THEMES</a:t>
            </a:r>
            <a:endParaRPr dirty="0"/>
          </a:p>
        </p:txBody>
      </p:sp>
      <p:sp>
        <p:nvSpPr>
          <p:cNvPr id="1906" name="Google Shape;1906;ge46b422cf2_0_272"/>
          <p:cNvSpPr txBox="1">
            <a:spLocks noGrp="1"/>
          </p:cNvSpPr>
          <p:nvPr>
            <p:ph type="body" idx="2"/>
          </p:nvPr>
        </p:nvSpPr>
        <p:spPr>
          <a:xfrm>
            <a:off x="1920624" y="1823763"/>
            <a:ext cx="2178000" cy="1083000"/>
          </a:xfrm>
          <a:prstGeom prst="rect">
            <a:avLst/>
          </a:prstGeom>
          <a:noFill/>
          <a:ln>
            <a:noFill/>
          </a:ln>
        </p:spPr>
        <p:txBody>
          <a:bodyPr spcFirstLastPara="1" wrap="square" lIns="144000" tIns="45700" rIns="91425" bIns="45700" anchor="b" anchorCtr="0">
            <a:noAutofit/>
          </a:bodyPr>
          <a:lstStyle/>
          <a:p>
            <a:pPr marL="0" lvl="0" indent="0" algn="ctr" rtl="0">
              <a:lnSpc>
                <a:spcPct val="95000"/>
              </a:lnSpc>
              <a:spcBef>
                <a:spcPts val="0"/>
              </a:spcBef>
              <a:spcAft>
                <a:spcPts val="0"/>
              </a:spcAft>
              <a:buSzPts val="1200"/>
              <a:buNone/>
            </a:pPr>
            <a:r>
              <a:rPr lang="en-US" sz="1300" b="1"/>
              <a:t>Flat/Declining Budgets </a:t>
            </a:r>
            <a:r>
              <a:rPr lang="en-US" sz="1300"/>
              <a:t>do more with less; must replace an existing tool</a:t>
            </a:r>
            <a:endParaRPr sz="1300"/>
          </a:p>
        </p:txBody>
      </p:sp>
      <p:sp>
        <p:nvSpPr>
          <p:cNvPr id="1907" name="Google Shape;1907;ge46b422cf2_0_272"/>
          <p:cNvSpPr txBox="1">
            <a:spLocks noGrp="1"/>
          </p:cNvSpPr>
          <p:nvPr>
            <p:ph type="body" idx="4"/>
          </p:nvPr>
        </p:nvSpPr>
        <p:spPr>
          <a:xfrm>
            <a:off x="408049" y="4214675"/>
            <a:ext cx="2178000" cy="1081500"/>
          </a:xfrm>
          <a:prstGeom prst="rect">
            <a:avLst/>
          </a:prstGeom>
          <a:noFill/>
          <a:ln>
            <a:noFill/>
          </a:ln>
        </p:spPr>
        <p:txBody>
          <a:bodyPr spcFirstLastPara="1" wrap="square" lIns="144000" tIns="45700" rIns="91425" bIns="45700" anchor="b" anchorCtr="0">
            <a:noAutofit/>
          </a:bodyPr>
          <a:lstStyle/>
          <a:p>
            <a:pPr marL="0" lvl="0" indent="0" algn="ctr" rtl="0">
              <a:lnSpc>
                <a:spcPct val="95000"/>
              </a:lnSpc>
              <a:spcBef>
                <a:spcPts val="0"/>
              </a:spcBef>
              <a:spcAft>
                <a:spcPts val="0"/>
              </a:spcAft>
              <a:buSzPts val="1200"/>
              <a:buNone/>
            </a:pPr>
            <a:r>
              <a:rPr lang="en-US" sz="1300" b="1">
                <a:solidFill>
                  <a:schemeClr val="dk1"/>
                </a:solidFill>
              </a:rPr>
              <a:t>Staffing Challenges</a:t>
            </a:r>
            <a:endParaRPr sz="1300" b="1">
              <a:solidFill>
                <a:schemeClr val="dk1"/>
              </a:solidFill>
            </a:endParaRPr>
          </a:p>
          <a:p>
            <a:pPr marL="0" lvl="0" indent="0" algn="ctr" rtl="0">
              <a:lnSpc>
                <a:spcPct val="95000"/>
              </a:lnSpc>
              <a:spcBef>
                <a:spcPts val="0"/>
              </a:spcBef>
              <a:spcAft>
                <a:spcPts val="0"/>
              </a:spcAft>
              <a:buSzPts val="1200"/>
              <a:buNone/>
            </a:pPr>
            <a:r>
              <a:rPr lang="en-US" sz="1300"/>
              <a:t>challenging to hire,  train, and retain</a:t>
            </a:r>
            <a:endParaRPr sz="1300"/>
          </a:p>
          <a:p>
            <a:pPr marL="0" lvl="0" indent="0" algn="ctr" rtl="0">
              <a:lnSpc>
                <a:spcPct val="95000"/>
              </a:lnSpc>
              <a:spcBef>
                <a:spcPts val="800"/>
              </a:spcBef>
              <a:spcAft>
                <a:spcPts val="0"/>
              </a:spcAft>
              <a:buSzPts val="1200"/>
              <a:buNone/>
            </a:pPr>
            <a:endParaRPr sz="1300"/>
          </a:p>
          <a:p>
            <a:pPr marL="0" lvl="0" indent="0" algn="ctr" rtl="0">
              <a:lnSpc>
                <a:spcPct val="95000"/>
              </a:lnSpc>
              <a:spcBef>
                <a:spcPts val="800"/>
              </a:spcBef>
              <a:spcAft>
                <a:spcPts val="0"/>
              </a:spcAft>
              <a:buSzPts val="1200"/>
              <a:buNone/>
            </a:pPr>
            <a:endParaRPr sz="1300"/>
          </a:p>
        </p:txBody>
      </p:sp>
      <p:sp>
        <p:nvSpPr>
          <p:cNvPr id="1908" name="Google Shape;1908;ge46b422cf2_0_272"/>
          <p:cNvSpPr txBox="1">
            <a:spLocks noGrp="1"/>
          </p:cNvSpPr>
          <p:nvPr>
            <p:ph type="body" idx="5"/>
          </p:nvPr>
        </p:nvSpPr>
        <p:spPr>
          <a:xfrm>
            <a:off x="3277450" y="3413700"/>
            <a:ext cx="2276700" cy="1312800"/>
          </a:xfrm>
          <a:prstGeom prst="rect">
            <a:avLst/>
          </a:prstGeom>
          <a:noFill/>
          <a:ln>
            <a:noFill/>
          </a:ln>
        </p:spPr>
        <p:txBody>
          <a:bodyPr spcFirstLastPara="1" wrap="square" lIns="144000" tIns="45700" rIns="91425" bIns="45700" anchor="b" anchorCtr="0">
            <a:noAutofit/>
          </a:bodyPr>
          <a:lstStyle/>
          <a:p>
            <a:pPr marL="0" lvl="0" indent="0" algn="ctr" rtl="0">
              <a:lnSpc>
                <a:spcPct val="95000"/>
              </a:lnSpc>
              <a:spcBef>
                <a:spcPts val="0"/>
              </a:spcBef>
              <a:spcAft>
                <a:spcPts val="0"/>
              </a:spcAft>
              <a:buSzPts val="1200"/>
              <a:buNone/>
            </a:pPr>
            <a:r>
              <a:rPr lang="en-US" sz="1300" b="1">
                <a:highlight>
                  <a:srgbClr val="000000"/>
                </a:highlight>
              </a:rPr>
              <a:t>Data</a:t>
            </a:r>
            <a:r>
              <a:rPr lang="en-US" sz="1300">
                <a:highlight>
                  <a:srgbClr val="000000"/>
                </a:highlight>
              </a:rPr>
              <a:t> </a:t>
            </a:r>
            <a:r>
              <a:rPr lang="en-US" sz="1300" b="1">
                <a:highlight>
                  <a:srgbClr val="000000"/>
                </a:highlight>
              </a:rPr>
              <a:t>Fidelity</a:t>
            </a:r>
            <a:endParaRPr sz="1300">
              <a:highlight>
                <a:srgbClr val="000000"/>
              </a:highlight>
            </a:endParaRPr>
          </a:p>
          <a:p>
            <a:pPr marL="0" lvl="0" indent="0" algn="ctr" rtl="0">
              <a:lnSpc>
                <a:spcPct val="95000"/>
              </a:lnSpc>
              <a:spcBef>
                <a:spcPts val="0"/>
              </a:spcBef>
              <a:spcAft>
                <a:spcPts val="0"/>
              </a:spcAft>
              <a:buSzPts val="1200"/>
              <a:buNone/>
            </a:pPr>
            <a:r>
              <a:rPr lang="en-US" sz="1300">
                <a:highlight>
                  <a:srgbClr val="000000"/>
                </a:highlight>
              </a:rPr>
              <a:t>too much, not current, not relevant, not actionable</a:t>
            </a:r>
            <a:endParaRPr sz="1300">
              <a:highlight>
                <a:srgbClr val="000000"/>
              </a:highlight>
            </a:endParaRPr>
          </a:p>
        </p:txBody>
      </p:sp>
      <p:sp>
        <p:nvSpPr>
          <p:cNvPr id="1909" name="Google Shape;1909;ge46b422cf2_0_272"/>
          <p:cNvSpPr txBox="1">
            <a:spLocks noGrp="1"/>
          </p:cNvSpPr>
          <p:nvPr>
            <p:ph type="body" idx="6"/>
          </p:nvPr>
        </p:nvSpPr>
        <p:spPr>
          <a:xfrm>
            <a:off x="4690150" y="1702550"/>
            <a:ext cx="2685000" cy="1210500"/>
          </a:xfrm>
          <a:prstGeom prst="rect">
            <a:avLst/>
          </a:prstGeom>
          <a:noFill/>
          <a:ln>
            <a:noFill/>
          </a:ln>
        </p:spPr>
        <p:txBody>
          <a:bodyPr spcFirstLastPara="1" wrap="square" lIns="144000" tIns="45700" rIns="91425" bIns="45700" anchor="b" anchorCtr="0">
            <a:noAutofit/>
          </a:bodyPr>
          <a:lstStyle/>
          <a:p>
            <a:pPr marL="0" lvl="0" indent="0" algn="ctr" rtl="0">
              <a:lnSpc>
                <a:spcPct val="95000"/>
              </a:lnSpc>
              <a:spcBef>
                <a:spcPts val="0"/>
              </a:spcBef>
              <a:spcAft>
                <a:spcPts val="0"/>
              </a:spcAft>
              <a:buSzPts val="1200"/>
              <a:buNone/>
            </a:pPr>
            <a:r>
              <a:rPr lang="en-US" sz="1300" b="1"/>
              <a:t>Lack of Visibility and Control</a:t>
            </a:r>
            <a:r>
              <a:rPr lang="en-US" sz="1300"/>
              <a:t> how can you secure what you cannot see?</a:t>
            </a:r>
            <a:endParaRPr sz="1300"/>
          </a:p>
        </p:txBody>
      </p:sp>
      <p:sp>
        <p:nvSpPr>
          <p:cNvPr id="1910" name="Google Shape;1910;ge46b422cf2_0_272"/>
          <p:cNvSpPr txBox="1">
            <a:spLocks noGrp="1"/>
          </p:cNvSpPr>
          <p:nvPr>
            <p:ph type="ftr" idx="11"/>
          </p:nvPr>
        </p:nvSpPr>
        <p:spPr>
          <a:xfrm>
            <a:off x="290556" y="5096988"/>
            <a:ext cx="8097600" cy="273900"/>
          </a:xfrm>
          <a:prstGeom prst="rect">
            <a:avLst/>
          </a:prstGeom>
          <a:noFill/>
          <a:ln>
            <a:noFill/>
          </a:ln>
        </p:spPr>
        <p:txBody>
          <a:bodyPr spcFirstLastPara="1" wrap="square" lIns="90000" tIns="45700" rIns="91425" bIns="45700" anchor="b" anchorCtr="0">
            <a:noAutofit/>
          </a:bodyPr>
          <a:lstStyle/>
          <a:p>
            <a:pPr marL="0" marR="0" lvl="0" indent="0" algn="l" rtl="0">
              <a:lnSpc>
                <a:spcPct val="100000"/>
              </a:lnSpc>
              <a:spcBef>
                <a:spcPts val="0"/>
              </a:spcBef>
              <a:spcAft>
                <a:spcPts val="0"/>
              </a:spcAft>
              <a:buClr>
                <a:srgbClr val="FFFFFF"/>
              </a:buClr>
              <a:buSzPts val="600"/>
              <a:buFont typeface="Karla"/>
              <a:buNone/>
            </a:pPr>
            <a:r>
              <a:rPr lang="en-US" sz="600" b="1" i="0" u="none" strike="noStrike" cap="none">
                <a:solidFill>
                  <a:srgbClr val="FFFFFF"/>
                </a:solidFill>
                <a:latin typeface="Karla"/>
                <a:ea typeface="Karla"/>
                <a:cs typeface="Karla"/>
                <a:sym typeface="Karla"/>
              </a:rPr>
              <a:t>202</a:t>
            </a:r>
            <a:r>
              <a:rPr lang="en-US">
                <a:solidFill>
                  <a:srgbClr val="FFFFFF"/>
                </a:solidFill>
              </a:rPr>
              <a:t>1</a:t>
            </a:r>
            <a:r>
              <a:rPr lang="en-US" sz="600" b="1" i="0" u="none" strike="noStrike" cap="none">
                <a:solidFill>
                  <a:srgbClr val="FFFFFF"/>
                </a:solidFill>
                <a:latin typeface="Karla"/>
                <a:ea typeface="Karla"/>
                <a:cs typeface="Karla"/>
                <a:sym typeface="Karla"/>
              </a:rPr>
              <a:t> CROWDSTRIKE, INC. ALL RIGHTS RESERVED.</a:t>
            </a:r>
            <a:endParaRPr/>
          </a:p>
        </p:txBody>
      </p:sp>
      <p:sp>
        <p:nvSpPr>
          <p:cNvPr id="1911" name="Google Shape;1911;ge46b422cf2_0_272"/>
          <p:cNvSpPr txBox="1"/>
          <p:nvPr/>
        </p:nvSpPr>
        <p:spPr>
          <a:xfrm>
            <a:off x="6489230" y="3625431"/>
            <a:ext cx="2178000" cy="1083000"/>
          </a:xfrm>
          <a:prstGeom prst="rect">
            <a:avLst/>
          </a:prstGeom>
          <a:noFill/>
          <a:ln>
            <a:noFill/>
          </a:ln>
        </p:spPr>
        <p:txBody>
          <a:bodyPr spcFirstLastPara="1" wrap="square" lIns="144000" tIns="45700" rIns="91425" bIns="45700" anchor="b" anchorCtr="0">
            <a:noAutofit/>
          </a:bodyPr>
          <a:lstStyle/>
          <a:p>
            <a:pPr marL="0" marR="0" lvl="0" indent="0" algn="ctr" rtl="0">
              <a:lnSpc>
                <a:spcPct val="95000"/>
              </a:lnSpc>
              <a:spcBef>
                <a:spcPts val="0"/>
              </a:spcBef>
              <a:spcAft>
                <a:spcPts val="0"/>
              </a:spcAft>
              <a:buClr>
                <a:srgbClr val="FFFFFF"/>
              </a:buClr>
              <a:buSzPts val="1200"/>
              <a:buFont typeface="Noto Sans Symbols"/>
              <a:buNone/>
            </a:pPr>
            <a:r>
              <a:rPr lang="en-US" sz="1300" b="1" i="0" u="none" strike="noStrike" cap="none">
                <a:solidFill>
                  <a:srgbClr val="FFFFFF"/>
                </a:solidFill>
                <a:latin typeface="Karla"/>
                <a:ea typeface="Karla"/>
                <a:cs typeface="Karla"/>
                <a:sym typeface="Karla"/>
              </a:rPr>
              <a:t>Cyber Threats</a:t>
            </a:r>
            <a:r>
              <a:rPr lang="en-US" sz="1300" b="0" i="0" u="none" strike="noStrike" cap="none">
                <a:solidFill>
                  <a:srgbClr val="FFFFFF"/>
                </a:solidFill>
                <a:latin typeface="Karla"/>
                <a:ea typeface="Karla"/>
                <a:cs typeface="Karla"/>
                <a:sym typeface="Karla"/>
              </a:rPr>
              <a:t> </a:t>
            </a:r>
            <a:endParaRPr sz="1300" b="0" i="0" u="none" strike="noStrike" cap="none">
              <a:solidFill>
                <a:srgbClr val="FFFFFF"/>
              </a:solidFill>
              <a:latin typeface="Karla"/>
              <a:ea typeface="Karla"/>
              <a:cs typeface="Karla"/>
              <a:sym typeface="Karla"/>
            </a:endParaRPr>
          </a:p>
          <a:p>
            <a:pPr marL="0" marR="0" lvl="0" indent="0" algn="ctr" rtl="0">
              <a:lnSpc>
                <a:spcPct val="95000"/>
              </a:lnSpc>
              <a:spcBef>
                <a:spcPts val="0"/>
              </a:spcBef>
              <a:spcAft>
                <a:spcPts val="0"/>
              </a:spcAft>
              <a:buClr>
                <a:srgbClr val="FFFFFF"/>
              </a:buClr>
              <a:buSzPts val="1200"/>
              <a:buFont typeface="Noto Sans Symbols"/>
              <a:buNone/>
            </a:pPr>
            <a:r>
              <a:rPr lang="en-US" sz="1300" b="0" i="0" u="none" strike="noStrike" cap="none">
                <a:solidFill>
                  <a:srgbClr val="FFFFFF"/>
                </a:solidFill>
                <a:latin typeface="Karla"/>
                <a:ea typeface="Karla"/>
                <a:cs typeface="Karla"/>
                <a:sym typeface="Karla"/>
              </a:rPr>
              <a:t>increasing in complexity, frequency and intensity</a:t>
            </a:r>
            <a:endParaRPr sz="1300"/>
          </a:p>
        </p:txBody>
      </p:sp>
      <p:grpSp>
        <p:nvGrpSpPr>
          <p:cNvPr id="2" name="Group 1">
            <a:extLst>
              <a:ext uri="{FF2B5EF4-FFF2-40B4-BE49-F238E27FC236}">
                <a16:creationId xmlns:a16="http://schemas.microsoft.com/office/drawing/2014/main" id="{8AA14FFE-6DEB-E1F9-09B6-3BCCA4A08B9B}"/>
              </a:ext>
            </a:extLst>
          </p:cNvPr>
          <p:cNvGrpSpPr/>
          <p:nvPr/>
        </p:nvGrpSpPr>
        <p:grpSpPr>
          <a:xfrm>
            <a:off x="952350" y="3025402"/>
            <a:ext cx="1005096" cy="1005096"/>
            <a:chOff x="952350" y="3025402"/>
            <a:chExt cx="1005096" cy="1005096"/>
          </a:xfrm>
        </p:grpSpPr>
        <p:grpSp>
          <p:nvGrpSpPr>
            <p:cNvPr id="1902" name="Google Shape;1902;ge46b422cf2_0_272"/>
            <p:cNvGrpSpPr/>
            <p:nvPr/>
          </p:nvGrpSpPr>
          <p:grpSpPr>
            <a:xfrm>
              <a:off x="952350" y="3025402"/>
              <a:ext cx="1005096" cy="1005096"/>
              <a:chOff x="7165029" y="2476186"/>
              <a:chExt cx="1107300" cy="1107300"/>
            </a:xfrm>
          </p:grpSpPr>
          <p:sp>
            <p:nvSpPr>
              <p:cNvPr id="1903" name="Google Shape;1903;ge46b422cf2_0_272"/>
              <p:cNvSpPr/>
              <p:nvPr/>
            </p:nvSpPr>
            <p:spPr>
              <a:xfrm>
                <a:off x="7165029" y="2476186"/>
                <a:ext cx="1107300" cy="110730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04" name="Google Shape;1904;ge46b422cf2_0_272"/>
              <p:cNvSpPr/>
              <p:nvPr/>
            </p:nvSpPr>
            <p:spPr>
              <a:xfrm>
                <a:off x="7247912" y="2562443"/>
                <a:ext cx="923400" cy="923400"/>
              </a:xfrm>
              <a:prstGeom prst="ellipse">
                <a:avLst/>
              </a:prstGeom>
              <a:solidFill>
                <a:schemeClr val="accent1"/>
              </a:solidFill>
              <a:ln w="1905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Karla"/>
                  <a:ea typeface="Karla"/>
                  <a:cs typeface="Karla"/>
                  <a:sym typeface="Karla"/>
                </a:endParaRPr>
              </a:p>
            </p:txBody>
          </p:sp>
        </p:grpSp>
        <p:pic>
          <p:nvPicPr>
            <p:cNvPr id="1912" name="Google Shape;1912;ge46b422cf2_0_272"/>
            <p:cNvPicPr preferRelativeResize="0"/>
            <p:nvPr/>
          </p:nvPicPr>
          <p:blipFill rotWithShape="1">
            <a:blip r:embed="rId3">
              <a:alphaModFix/>
            </a:blip>
            <a:srcRect/>
            <a:stretch/>
          </p:blipFill>
          <p:spPr>
            <a:xfrm>
              <a:off x="1021406" y="3142649"/>
              <a:ext cx="849801" cy="785951"/>
            </a:xfrm>
            <a:prstGeom prst="rect">
              <a:avLst/>
            </a:prstGeom>
            <a:noFill/>
            <a:ln>
              <a:noFill/>
            </a:ln>
          </p:spPr>
        </p:pic>
      </p:grpSp>
      <p:sp>
        <p:nvSpPr>
          <p:cNvPr id="1913" name="Google Shape;1913;ge46b422cf2_0_272"/>
          <p:cNvSpPr/>
          <p:nvPr/>
        </p:nvSpPr>
        <p:spPr>
          <a:xfrm>
            <a:off x="4295930" y="3179653"/>
            <a:ext cx="430313" cy="253347"/>
          </a:xfrm>
          <a:custGeom>
            <a:avLst/>
            <a:gdLst/>
            <a:ahLst/>
            <a:cxnLst/>
            <a:rect l="l" t="t" r="r" b="b"/>
            <a:pathLst>
              <a:path w="430313" h="253347" extrusionOk="0">
                <a:moveTo>
                  <a:pt x="134746" y="242274"/>
                </a:moveTo>
                <a:lnTo>
                  <a:pt x="11499" y="72276"/>
                </a:lnTo>
                <a:cubicBezTo>
                  <a:pt x="11499" y="72276"/>
                  <a:pt x="101967" y="11493"/>
                  <a:pt x="215392" y="11493"/>
                </a:cubicBezTo>
                <a:cubicBezTo>
                  <a:pt x="338271" y="11493"/>
                  <a:pt x="419295" y="72276"/>
                  <a:pt x="419295" y="72276"/>
                </a:cubicBezTo>
                <a:lnTo>
                  <a:pt x="312504" y="236870"/>
                </a:lnTo>
                <a:cubicBezTo>
                  <a:pt x="312504" y="236870"/>
                  <a:pt x="266712" y="216633"/>
                  <a:pt x="215402" y="216633"/>
                </a:cubicBezTo>
                <a:cubicBezTo>
                  <a:pt x="164091" y="216633"/>
                  <a:pt x="134746" y="242274"/>
                  <a:pt x="134746" y="242274"/>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4" name="Google Shape;1914;ge46b422cf2_0_272"/>
          <p:cNvSpPr/>
          <p:nvPr/>
        </p:nvSpPr>
        <p:spPr>
          <a:xfrm>
            <a:off x="4558473" y="3488533"/>
            <a:ext cx="321968" cy="367762"/>
          </a:xfrm>
          <a:custGeom>
            <a:avLst/>
            <a:gdLst/>
            <a:ahLst/>
            <a:cxnLst/>
            <a:rect l="l" t="t" r="r" b="b"/>
            <a:pathLst>
              <a:path w="321968" h="367762" extrusionOk="0">
                <a:moveTo>
                  <a:pt x="101088" y="25846"/>
                </a:moveTo>
                <a:lnTo>
                  <a:pt x="310684" y="11493"/>
                </a:lnTo>
                <a:cubicBezTo>
                  <a:pt x="310684" y="11493"/>
                  <a:pt x="314272" y="120360"/>
                  <a:pt x="254171" y="216500"/>
                </a:cubicBezTo>
                <a:cubicBezTo>
                  <a:pt x="189062" y="320648"/>
                  <a:pt x="94597" y="357138"/>
                  <a:pt x="94597" y="357138"/>
                </a:cubicBezTo>
                <a:lnTo>
                  <a:pt x="11499" y="179386"/>
                </a:lnTo>
                <a:cubicBezTo>
                  <a:pt x="11499" y="179386"/>
                  <a:pt x="52946" y="151293"/>
                  <a:pt x="80134" y="107795"/>
                </a:cubicBezTo>
                <a:cubicBezTo>
                  <a:pt x="107323" y="64297"/>
                  <a:pt x="101088" y="25846"/>
                  <a:pt x="101088" y="25846"/>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5" name="Google Shape;1915;ge46b422cf2_0_272"/>
          <p:cNvSpPr/>
          <p:nvPr/>
        </p:nvSpPr>
        <p:spPr>
          <a:xfrm>
            <a:off x="4141957" y="3488533"/>
            <a:ext cx="321968" cy="367762"/>
          </a:xfrm>
          <a:custGeom>
            <a:avLst/>
            <a:gdLst/>
            <a:ahLst/>
            <a:cxnLst/>
            <a:rect l="l" t="t" r="r" b="b"/>
            <a:pathLst>
              <a:path w="321968" h="367762" extrusionOk="0">
                <a:moveTo>
                  <a:pt x="221137" y="25846"/>
                </a:moveTo>
                <a:lnTo>
                  <a:pt x="11541" y="11493"/>
                </a:lnTo>
                <a:cubicBezTo>
                  <a:pt x="11541" y="11493"/>
                  <a:pt x="7922" y="120360"/>
                  <a:pt x="68054" y="216500"/>
                </a:cubicBezTo>
                <a:cubicBezTo>
                  <a:pt x="133163" y="320648"/>
                  <a:pt x="227678" y="357138"/>
                  <a:pt x="227678" y="357138"/>
                </a:cubicBezTo>
                <a:lnTo>
                  <a:pt x="310808" y="179386"/>
                </a:lnTo>
                <a:cubicBezTo>
                  <a:pt x="310808" y="179386"/>
                  <a:pt x="269361" y="151293"/>
                  <a:pt x="242172" y="107795"/>
                </a:cubicBezTo>
                <a:cubicBezTo>
                  <a:pt x="214984" y="64297"/>
                  <a:pt x="221137" y="25846"/>
                  <a:pt x="221137" y="25846"/>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6" name="Google Shape;1916;ge46b422cf2_0_272"/>
          <p:cNvSpPr/>
          <p:nvPr/>
        </p:nvSpPr>
        <p:spPr>
          <a:xfrm>
            <a:off x="4419433" y="3440754"/>
            <a:ext cx="182959" cy="182859"/>
          </a:xfrm>
          <a:custGeom>
            <a:avLst/>
            <a:gdLst/>
            <a:ahLst/>
            <a:cxnLst/>
            <a:rect l="l" t="t" r="r" b="b"/>
            <a:pathLst>
              <a:path w="182959" h="182859" extrusionOk="0">
                <a:moveTo>
                  <a:pt x="172279" y="91838"/>
                </a:moveTo>
                <a:cubicBezTo>
                  <a:pt x="172279" y="136212"/>
                  <a:pt x="136287" y="172184"/>
                  <a:pt x="91889" y="172184"/>
                </a:cubicBezTo>
                <a:cubicBezTo>
                  <a:pt x="47491" y="172184"/>
                  <a:pt x="11499" y="136212"/>
                  <a:pt x="11499" y="91838"/>
                </a:cubicBezTo>
                <a:cubicBezTo>
                  <a:pt x="11499" y="47465"/>
                  <a:pt x="47491" y="11493"/>
                  <a:pt x="91889" y="11493"/>
                </a:cubicBezTo>
                <a:cubicBezTo>
                  <a:pt x="136287" y="11493"/>
                  <a:pt x="172279" y="47465"/>
                  <a:pt x="172279" y="91838"/>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7" name="Google Shape;1917;ge46b422cf2_0_272"/>
          <p:cNvSpPr/>
          <p:nvPr/>
        </p:nvSpPr>
        <p:spPr>
          <a:xfrm>
            <a:off x="4469824" y="3491117"/>
            <a:ext cx="82791" cy="82746"/>
          </a:xfrm>
          <a:custGeom>
            <a:avLst/>
            <a:gdLst/>
            <a:ahLst/>
            <a:cxnLst/>
            <a:rect l="l" t="t" r="r" b="b"/>
            <a:pathLst>
              <a:path w="82791" h="82746" extrusionOk="0">
                <a:moveTo>
                  <a:pt x="71497" y="41475"/>
                </a:moveTo>
                <a:cubicBezTo>
                  <a:pt x="71497" y="58035"/>
                  <a:pt x="58066" y="71458"/>
                  <a:pt x="41498" y="71458"/>
                </a:cubicBezTo>
                <a:cubicBezTo>
                  <a:pt x="24930" y="71458"/>
                  <a:pt x="11499" y="58035"/>
                  <a:pt x="11499" y="41475"/>
                </a:cubicBezTo>
                <a:cubicBezTo>
                  <a:pt x="11499" y="24916"/>
                  <a:pt x="24930" y="11493"/>
                  <a:pt x="41498" y="11493"/>
                </a:cubicBezTo>
                <a:cubicBezTo>
                  <a:pt x="58066" y="11493"/>
                  <a:pt x="71497" y="24916"/>
                  <a:pt x="71497" y="41475"/>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8" name="Google Shape;1918;ge46b422cf2_0_272"/>
          <p:cNvSpPr/>
          <p:nvPr/>
        </p:nvSpPr>
        <p:spPr>
          <a:xfrm>
            <a:off x="7256902" y="3631827"/>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19" name="Google Shape;1919;ge46b422cf2_0_272"/>
          <p:cNvSpPr/>
          <p:nvPr/>
        </p:nvSpPr>
        <p:spPr>
          <a:xfrm>
            <a:off x="7577143" y="3781762"/>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0" name="Google Shape;1920;ge46b422cf2_0_272"/>
          <p:cNvSpPr/>
          <p:nvPr/>
        </p:nvSpPr>
        <p:spPr>
          <a:xfrm>
            <a:off x="7735085" y="3781762"/>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1" name="Google Shape;1921;ge46b422cf2_0_272"/>
          <p:cNvSpPr/>
          <p:nvPr/>
        </p:nvSpPr>
        <p:spPr>
          <a:xfrm>
            <a:off x="7735085" y="3495459"/>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2" name="Google Shape;1922;ge46b422cf2_0_272"/>
          <p:cNvSpPr/>
          <p:nvPr/>
        </p:nvSpPr>
        <p:spPr>
          <a:xfrm>
            <a:off x="7875464" y="3495459"/>
            <a:ext cx="81891" cy="81800"/>
          </a:xfrm>
          <a:custGeom>
            <a:avLst/>
            <a:gdLst/>
            <a:ahLst/>
            <a:cxnLst/>
            <a:rect l="l" t="t" r="r" b="b"/>
            <a:pathLst>
              <a:path w="86657" h="86561" extrusionOk="0">
                <a:moveTo>
                  <a:pt x="75627" y="43783"/>
                </a:moveTo>
                <a:cubicBezTo>
                  <a:pt x="75627" y="61324"/>
                  <a:pt x="61392" y="75544"/>
                  <a:pt x="43832" y="75544"/>
                </a:cubicBezTo>
                <a:cubicBezTo>
                  <a:pt x="26271" y="75544"/>
                  <a:pt x="12036" y="61324"/>
                  <a:pt x="12036" y="43783"/>
                </a:cubicBezTo>
                <a:cubicBezTo>
                  <a:pt x="12036" y="26242"/>
                  <a:pt x="26271" y="12022"/>
                  <a:pt x="43832"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3" name="Google Shape;1923;ge46b422cf2_0_272"/>
          <p:cNvSpPr/>
          <p:nvPr/>
        </p:nvSpPr>
        <p:spPr>
          <a:xfrm>
            <a:off x="7875464" y="3631827"/>
            <a:ext cx="81891" cy="81800"/>
          </a:xfrm>
          <a:custGeom>
            <a:avLst/>
            <a:gdLst/>
            <a:ahLst/>
            <a:cxnLst/>
            <a:rect l="l" t="t" r="r" b="b"/>
            <a:pathLst>
              <a:path w="86657" h="86561" extrusionOk="0">
                <a:moveTo>
                  <a:pt x="75627" y="43783"/>
                </a:moveTo>
                <a:cubicBezTo>
                  <a:pt x="75627" y="61324"/>
                  <a:pt x="61392" y="75544"/>
                  <a:pt x="43832" y="75544"/>
                </a:cubicBezTo>
                <a:cubicBezTo>
                  <a:pt x="26271" y="75544"/>
                  <a:pt x="12036" y="61324"/>
                  <a:pt x="12036" y="43783"/>
                </a:cubicBezTo>
                <a:cubicBezTo>
                  <a:pt x="12036" y="26242"/>
                  <a:pt x="26271" y="12022"/>
                  <a:pt x="43832"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4" name="Google Shape;1924;ge46b422cf2_0_272"/>
          <p:cNvSpPr/>
          <p:nvPr/>
        </p:nvSpPr>
        <p:spPr>
          <a:xfrm>
            <a:off x="7439462" y="3495459"/>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25" name="Google Shape;1925;ge46b422cf2_0_272"/>
          <p:cNvSpPr/>
          <p:nvPr/>
        </p:nvSpPr>
        <p:spPr>
          <a:xfrm>
            <a:off x="7579245" y="3222008"/>
            <a:ext cx="81891" cy="81800"/>
          </a:xfrm>
          <a:custGeom>
            <a:avLst/>
            <a:gdLst/>
            <a:ahLst/>
            <a:cxnLst/>
            <a:rect l="l" t="t" r="r" b="b"/>
            <a:pathLst>
              <a:path w="86657" h="86561" extrusionOk="0">
                <a:moveTo>
                  <a:pt x="75627" y="43783"/>
                </a:moveTo>
                <a:cubicBezTo>
                  <a:pt x="75627" y="61324"/>
                  <a:pt x="61392" y="75544"/>
                  <a:pt x="43831" y="75544"/>
                </a:cubicBezTo>
                <a:cubicBezTo>
                  <a:pt x="26271" y="75544"/>
                  <a:pt x="12036" y="61324"/>
                  <a:pt x="12036" y="43783"/>
                </a:cubicBezTo>
                <a:cubicBezTo>
                  <a:pt x="12036" y="26242"/>
                  <a:pt x="26271" y="12022"/>
                  <a:pt x="43831" y="12022"/>
                </a:cubicBezTo>
                <a:cubicBezTo>
                  <a:pt x="61392" y="12022"/>
                  <a:pt x="75627" y="26242"/>
                  <a:pt x="75627" y="43783"/>
                </a:cubicBezTo>
                <a:close/>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grpSp>
        <p:nvGrpSpPr>
          <p:cNvPr id="1926" name="Google Shape;1926;ge46b422cf2_0_272"/>
          <p:cNvGrpSpPr/>
          <p:nvPr/>
        </p:nvGrpSpPr>
        <p:grpSpPr>
          <a:xfrm>
            <a:off x="7274183" y="3252019"/>
            <a:ext cx="653556" cy="581961"/>
            <a:chOff x="4230691" y="2239642"/>
            <a:chExt cx="653556" cy="581961"/>
          </a:xfrm>
        </p:grpSpPr>
        <p:sp>
          <p:nvSpPr>
            <p:cNvPr id="1927" name="Google Shape;1927;ge46b422cf2_0_272"/>
            <p:cNvSpPr/>
            <p:nvPr/>
          </p:nvSpPr>
          <p:spPr>
            <a:xfrm>
              <a:off x="4456685" y="2269642"/>
              <a:ext cx="131430" cy="265599"/>
            </a:xfrm>
            <a:custGeom>
              <a:avLst/>
              <a:gdLst/>
              <a:ahLst/>
              <a:cxnLst/>
              <a:rect l="l" t="t" r="r" b="b"/>
              <a:pathLst>
                <a:path w="139079" h="281057" extrusionOk="0">
                  <a:moveTo>
                    <a:pt x="127536" y="12022"/>
                  </a:moveTo>
                  <a:lnTo>
                    <a:pt x="127536" y="269741"/>
                  </a:lnTo>
                  <a:lnTo>
                    <a:pt x="12036" y="269741"/>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grpSp>
          <p:nvGrpSpPr>
            <p:cNvPr id="1928" name="Google Shape;1928;ge46b422cf2_0_272"/>
            <p:cNvGrpSpPr/>
            <p:nvPr/>
          </p:nvGrpSpPr>
          <p:grpSpPr>
            <a:xfrm>
              <a:off x="4230691" y="2239642"/>
              <a:ext cx="653556" cy="581961"/>
              <a:chOff x="4230691" y="2239642"/>
              <a:chExt cx="653556" cy="581961"/>
            </a:xfrm>
          </p:grpSpPr>
          <p:sp>
            <p:nvSpPr>
              <p:cNvPr id="1929" name="Google Shape;1929;ge46b422cf2_0_272"/>
              <p:cNvSpPr/>
              <p:nvPr/>
            </p:nvSpPr>
            <p:spPr>
              <a:xfrm>
                <a:off x="4230691" y="2466740"/>
                <a:ext cx="108177" cy="66652"/>
              </a:xfrm>
              <a:custGeom>
                <a:avLst/>
                <a:gdLst/>
                <a:ahLst/>
                <a:cxnLst/>
                <a:rect l="l" t="t" r="r" b="b"/>
                <a:pathLst>
                  <a:path w="114473" h="70531" extrusionOk="0">
                    <a:moveTo>
                      <a:pt x="12036" y="12022"/>
                    </a:moveTo>
                    <a:lnTo>
                      <a:pt x="58659" y="58595"/>
                    </a:lnTo>
                    <a:lnTo>
                      <a:pt x="102651" y="14651"/>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grpSp>
            <p:nvGrpSpPr>
              <p:cNvPr id="1930" name="Google Shape;1930;ge46b422cf2_0_272"/>
              <p:cNvGrpSpPr/>
              <p:nvPr/>
            </p:nvGrpSpPr>
            <p:grpSpPr>
              <a:xfrm>
                <a:off x="4272943" y="2239642"/>
                <a:ext cx="611304" cy="581961"/>
                <a:chOff x="4272943" y="2239642"/>
                <a:chExt cx="611304" cy="581961"/>
              </a:xfrm>
            </p:grpSpPr>
            <p:sp>
              <p:nvSpPr>
                <p:cNvPr id="1931" name="Google Shape;1931;ge46b422cf2_0_272"/>
                <p:cNvSpPr/>
                <p:nvPr/>
              </p:nvSpPr>
              <p:spPr>
                <a:xfrm>
                  <a:off x="4678840" y="2291639"/>
                  <a:ext cx="108177" cy="66652"/>
                </a:xfrm>
                <a:custGeom>
                  <a:avLst/>
                  <a:gdLst/>
                  <a:ahLst/>
                  <a:cxnLst/>
                  <a:rect l="l" t="t" r="r" b="b"/>
                  <a:pathLst>
                    <a:path w="114473" h="70531" extrusionOk="0">
                      <a:moveTo>
                        <a:pt x="102641" y="58584"/>
                      </a:moveTo>
                      <a:lnTo>
                        <a:pt x="56028" y="12022"/>
                      </a:lnTo>
                      <a:lnTo>
                        <a:pt x="12036" y="55966"/>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grpSp>
              <p:nvGrpSpPr>
                <p:cNvPr id="1932" name="Google Shape;1932;ge46b422cf2_0_272"/>
                <p:cNvGrpSpPr/>
                <p:nvPr/>
              </p:nvGrpSpPr>
              <p:grpSpPr>
                <a:xfrm>
                  <a:off x="4272943" y="2239642"/>
                  <a:ext cx="611304" cy="581961"/>
                  <a:chOff x="4272943" y="2239642"/>
                  <a:chExt cx="611304" cy="581961"/>
                </a:xfrm>
              </p:grpSpPr>
              <p:sp>
                <p:nvSpPr>
                  <p:cNvPr id="1933" name="Google Shape;1933;ge46b422cf2_0_272"/>
                  <p:cNvSpPr/>
                  <p:nvPr/>
                </p:nvSpPr>
                <p:spPr>
                  <a:xfrm>
                    <a:off x="4273488" y="2239642"/>
                    <a:ext cx="285102" cy="295896"/>
                  </a:xfrm>
                  <a:custGeom>
                    <a:avLst/>
                    <a:gdLst/>
                    <a:ahLst/>
                    <a:cxnLst/>
                    <a:rect l="l" t="t" r="r" b="b"/>
                    <a:pathLst>
                      <a:path w="301695" h="313117" extrusionOk="0">
                        <a:moveTo>
                          <a:pt x="12036" y="301501"/>
                        </a:moveTo>
                        <a:lnTo>
                          <a:pt x="12036" y="12022"/>
                        </a:lnTo>
                        <a:lnTo>
                          <a:pt x="289671" y="12022"/>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4" name="Google Shape;1934;ge46b422cf2_0_272"/>
                  <p:cNvSpPr/>
                  <p:nvPr/>
                </p:nvSpPr>
                <p:spPr>
                  <a:xfrm>
                    <a:off x="4272943" y="2543084"/>
                    <a:ext cx="174902" cy="128254"/>
                  </a:xfrm>
                  <a:custGeom>
                    <a:avLst/>
                    <a:gdLst/>
                    <a:ahLst/>
                    <a:cxnLst/>
                    <a:rect l="l" t="t" r="r" b="b"/>
                    <a:pathLst>
                      <a:path w="185082" h="135719" extrusionOk="0">
                        <a:moveTo>
                          <a:pt x="174074" y="12022"/>
                        </a:moveTo>
                        <a:lnTo>
                          <a:pt x="174074" y="124627"/>
                        </a:lnTo>
                        <a:lnTo>
                          <a:pt x="12036" y="124627"/>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5" name="Google Shape;1935;ge46b422cf2_0_272"/>
                  <p:cNvSpPr/>
                  <p:nvPr/>
                </p:nvSpPr>
                <p:spPr>
                  <a:xfrm>
                    <a:off x="4721627" y="2291639"/>
                    <a:ext cx="22242" cy="214095"/>
                  </a:xfrm>
                  <a:custGeom>
                    <a:avLst/>
                    <a:gdLst/>
                    <a:ahLst/>
                    <a:cxnLst/>
                    <a:rect l="l" t="t" r="r" b="b"/>
                    <a:pathLst>
                      <a:path w="23536" h="226556" extrusionOk="0">
                        <a:moveTo>
                          <a:pt x="12036" y="214694"/>
                        </a:moveTo>
                        <a:lnTo>
                          <a:pt x="12036" y="12022"/>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6" name="Google Shape;1936;ge46b422cf2_0_272"/>
                  <p:cNvSpPr/>
                  <p:nvPr/>
                </p:nvSpPr>
                <p:spPr>
                  <a:xfrm>
                    <a:off x="4721627" y="2543084"/>
                    <a:ext cx="22242" cy="248431"/>
                  </a:xfrm>
                  <a:custGeom>
                    <a:avLst/>
                    <a:gdLst/>
                    <a:ahLst/>
                    <a:cxnLst/>
                    <a:rect l="l" t="t" r="r" b="b"/>
                    <a:pathLst>
                      <a:path w="23536" h="262890" extrusionOk="0">
                        <a:moveTo>
                          <a:pt x="12036" y="251595"/>
                        </a:moveTo>
                        <a:lnTo>
                          <a:pt x="12036" y="12022"/>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7" name="Google Shape;1937;ge46b422cf2_0_272"/>
                  <p:cNvSpPr/>
                  <p:nvPr/>
                </p:nvSpPr>
                <p:spPr>
                  <a:xfrm>
                    <a:off x="4751671" y="2513084"/>
                    <a:ext cx="103121" cy="22217"/>
                  </a:xfrm>
                  <a:custGeom>
                    <a:avLst/>
                    <a:gdLst/>
                    <a:ahLst/>
                    <a:cxnLst/>
                    <a:rect l="l" t="t" r="r" b="b"/>
                    <a:pathLst>
                      <a:path w="109123" h="23510" extrusionOk="0">
                        <a:moveTo>
                          <a:pt x="12036" y="12022"/>
                        </a:moveTo>
                        <a:lnTo>
                          <a:pt x="97858" y="12022"/>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8" name="Google Shape;1938;ge46b422cf2_0_272"/>
                  <p:cNvSpPr/>
                  <p:nvPr/>
                </p:nvSpPr>
                <p:spPr>
                  <a:xfrm>
                    <a:off x="4862006" y="2543084"/>
                    <a:ext cx="22242" cy="98968"/>
                  </a:xfrm>
                  <a:custGeom>
                    <a:avLst/>
                    <a:gdLst/>
                    <a:ahLst/>
                    <a:cxnLst/>
                    <a:rect l="l" t="t" r="r" b="b"/>
                    <a:pathLst>
                      <a:path w="23536" h="104728" extrusionOk="0">
                        <a:moveTo>
                          <a:pt x="12036" y="12022"/>
                        </a:moveTo>
                        <a:lnTo>
                          <a:pt x="12036" y="92856"/>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39" name="Google Shape;1939;ge46b422cf2_0_272"/>
                  <p:cNvSpPr/>
                  <p:nvPr/>
                </p:nvSpPr>
                <p:spPr>
                  <a:xfrm>
                    <a:off x="4426004" y="2649451"/>
                    <a:ext cx="161759" cy="142394"/>
                  </a:xfrm>
                  <a:custGeom>
                    <a:avLst/>
                    <a:gdLst/>
                    <a:ahLst/>
                    <a:cxnLst/>
                    <a:rect l="l" t="t" r="r" b="b"/>
                    <a:pathLst>
                      <a:path w="171174" h="150681" extrusionOk="0">
                        <a:moveTo>
                          <a:pt x="12036" y="12022"/>
                        </a:moveTo>
                        <a:lnTo>
                          <a:pt x="160016" y="12022"/>
                        </a:lnTo>
                        <a:lnTo>
                          <a:pt x="160016" y="138990"/>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sp>
                <p:nvSpPr>
                  <p:cNvPr id="1940" name="Google Shape;1940;ge46b422cf2_0_272"/>
                  <p:cNvSpPr/>
                  <p:nvPr/>
                </p:nvSpPr>
                <p:spPr>
                  <a:xfrm>
                    <a:off x="4593719" y="2799386"/>
                    <a:ext cx="120309" cy="22217"/>
                  </a:xfrm>
                  <a:custGeom>
                    <a:avLst/>
                    <a:gdLst/>
                    <a:ahLst/>
                    <a:cxnLst/>
                    <a:rect l="l" t="t" r="r" b="b"/>
                    <a:pathLst>
                      <a:path w="127311" h="23510" extrusionOk="0">
                        <a:moveTo>
                          <a:pt x="12036" y="12022"/>
                        </a:moveTo>
                        <a:lnTo>
                          <a:pt x="115650" y="12022"/>
                        </a:lnTo>
                      </a:path>
                    </a:pathLst>
                  </a:custGeom>
                  <a:noFill/>
                  <a:ln w="19050" cap="flat" cmpd="sng">
                    <a:solidFill>
                      <a:srgbClr val="FFFFFF"/>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Karla"/>
                      <a:ea typeface="Karla"/>
                      <a:cs typeface="Karla"/>
                      <a:sym typeface="Karla"/>
                    </a:endParaRPr>
                  </a:p>
                </p:txBody>
              </p:sp>
            </p:grpSp>
          </p:grpSp>
        </p:grpSp>
      </p:grpSp>
      <p:sp>
        <p:nvSpPr>
          <p:cNvPr id="1941" name="Google Shape;1941;ge46b422cf2_0_272"/>
          <p:cNvSpPr txBox="1"/>
          <p:nvPr/>
        </p:nvSpPr>
        <p:spPr>
          <a:xfrm>
            <a:off x="2534577" y="1472007"/>
            <a:ext cx="831000" cy="433200"/>
          </a:xfrm>
          <a:prstGeom prst="rect">
            <a:avLst/>
          </a:prstGeom>
          <a:noFill/>
          <a:ln>
            <a:noFill/>
          </a:ln>
        </p:spPr>
        <p:txBody>
          <a:bodyPr spcFirstLastPara="1" wrap="square" lIns="144000" tIns="45700" rIns="91425" bIns="45700" anchor="b" anchorCtr="0">
            <a:noAutofit/>
          </a:bodyPr>
          <a:lstStyle/>
          <a:p>
            <a:pPr marL="0" marR="0" lvl="0" indent="0" algn="ctr" rtl="0">
              <a:lnSpc>
                <a:spcPct val="95000"/>
              </a:lnSpc>
              <a:spcBef>
                <a:spcPts val="0"/>
              </a:spcBef>
              <a:spcAft>
                <a:spcPts val="0"/>
              </a:spcAft>
              <a:buClr>
                <a:srgbClr val="FFFFFF"/>
              </a:buClr>
              <a:buSzPts val="2000"/>
              <a:buFont typeface="Noto Sans Symbols"/>
              <a:buNone/>
            </a:pPr>
            <a:r>
              <a:rPr lang="en-US" sz="2000" b="0" i="0" u="none" strike="noStrike" cap="none">
                <a:solidFill>
                  <a:srgbClr val="FFFFFF"/>
                </a:solidFill>
                <a:latin typeface="Karla"/>
                <a:ea typeface="Karla"/>
                <a:cs typeface="Karla"/>
                <a:sym typeface="Karla"/>
              </a:rPr>
              <a:t>$$$</a:t>
            </a:r>
            <a:endParaRPr/>
          </a:p>
        </p:txBody>
      </p:sp>
      <p:pic>
        <p:nvPicPr>
          <p:cNvPr id="1942" name="Google Shape;1942;ge46b422cf2_0_272"/>
          <p:cNvPicPr preferRelativeResize="0"/>
          <p:nvPr/>
        </p:nvPicPr>
        <p:blipFill rotWithShape="1">
          <a:blip r:embed="rId4">
            <a:alphaModFix/>
          </a:blip>
          <a:srcRect/>
          <a:stretch/>
        </p:blipFill>
        <p:spPr>
          <a:xfrm>
            <a:off x="5729640" y="1414560"/>
            <a:ext cx="525550" cy="525551"/>
          </a:xfrm>
          <a:prstGeom prst="rect">
            <a:avLst/>
          </a:prstGeom>
          <a:noFill/>
          <a:ln>
            <a:noFill/>
          </a:ln>
        </p:spPr>
      </p:pic>
      <p:sp>
        <p:nvSpPr>
          <p:cNvPr id="1943" name="Google Shape;1943;ge46b422cf2_0_272"/>
          <p:cNvSpPr txBox="1"/>
          <p:nvPr/>
        </p:nvSpPr>
        <p:spPr>
          <a:xfrm>
            <a:off x="290556" y="4715988"/>
            <a:ext cx="8097600" cy="273900"/>
          </a:xfrm>
          <a:prstGeom prst="rect">
            <a:avLst/>
          </a:prstGeom>
          <a:noFill/>
          <a:ln>
            <a:noFill/>
          </a:ln>
        </p:spPr>
        <p:txBody>
          <a:bodyPr spcFirstLastPara="1" wrap="square" lIns="90000" tIns="45700" rIns="91425" bIns="45700" anchor="b" anchorCtr="0">
            <a:noAutofit/>
          </a:bodyPr>
          <a:lstStyle/>
          <a:p>
            <a:pPr marL="0" lvl="0" indent="0" algn="l" rtl="0">
              <a:spcBef>
                <a:spcPts val="0"/>
              </a:spcBef>
              <a:spcAft>
                <a:spcPts val="0"/>
              </a:spcAft>
              <a:buNone/>
            </a:pPr>
            <a:r>
              <a:rPr lang="en-US" sz="600" b="1">
                <a:solidFill>
                  <a:srgbClr val="FFFFFF"/>
                </a:solidFill>
                <a:latin typeface="Karla"/>
                <a:ea typeface="Karla"/>
                <a:cs typeface="Karla"/>
                <a:sym typeface="Karla"/>
              </a:rPr>
              <a:t>2021 CROWDSTRIKE, INC. ALL RIGHTS RESERVED.</a:t>
            </a:r>
            <a:endParaRPr sz="600" b="1">
              <a:solidFill>
                <a:srgbClr val="FFFFFF"/>
              </a:solidFill>
              <a:latin typeface="Karla"/>
              <a:ea typeface="Karla"/>
              <a:cs typeface="Karla"/>
              <a:sym typeface="Karl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896"/>
                                        </p:tgtEl>
                                        <p:attrNameLst>
                                          <p:attrName>style.visibility</p:attrName>
                                        </p:attrNameLst>
                                      </p:cBhvr>
                                      <p:to>
                                        <p:strVal val="visible"/>
                                      </p:to>
                                    </p:set>
                                    <p:anim calcmode="lin" valueType="num">
                                      <p:cBhvr additive="base">
                                        <p:cTn id="7" dur="1000"/>
                                        <p:tgtEl>
                                          <p:spTgt spid="1896"/>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893"/>
                                        </p:tgtEl>
                                        <p:attrNameLst>
                                          <p:attrName>style.visibility</p:attrName>
                                        </p:attrNameLst>
                                      </p:cBhvr>
                                      <p:to>
                                        <p:strVal val="visible"/>
                                      </p:to>
                                    </p:set>
                                    <p:anim calcmode="lin" valueType="num">
                                      <p:cBhvr additive="base">
                                        <p:cTn id="10" dur="1000"/>
                                        <p:tgtEl>
                                          <p:spTgt spid="1893"/>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899"/>
                                        </p:tgtEl>
                                        <p:attrNameLst>
                                          <p:attrName>style.visibility</p:attrName>
                                        </p:attrNameLst>
                                      </p:cBhvr>
                                      <p:to>
                                        <p:strVal val="visible"/>
                                      </p:to>
                                    </p:set>
                                    <p:anim calcmode="lin" valueType="num">
                                      <p:cBhvr additive="base">
                                        <p:cTn id="13" dur="1000"/>
                                        <p:tgtEl>
                                          <p:spTgt spid="1899"/>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890"/>
                                        </p:tgtEl>
                                        <p:attrNameLst>
                                          <p:attrName>style.visibility</p:attrName>
                                        </p:attrNameLst>
                                      </p:cBhvr>
                                      <p:to>
                                        <p:strVal val="visible"/>
                                      </p:to>
                                    </p:set>
                                    <p:anim calcmode="lin" valueType="num">
                                      <p:cBhvr additive="base">
                                        <p:cTn id="16" dur="1000"/>
                                        <p:tgtEl>
                                          <p:spTgt spid="1890"/>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A501007-CFA6-FFA7-8D53-5A1E39BC7267}"/>
              </a:ext>
            </a:extLst>
          </p:cNvPr>
          <p:cNvPicPr>
            <a:picLocks noChangeAspect="1"/>
          </p:cNvPicPr>
          <p:nvPr/>
        </p:nvPicPr>
        <p:blipFill>
          <a:blip r:embed="rId3"/>
          <a:stretch>
            <a:fillRect/>
          </a:stretch>
        </p:blipFill>
        <p:spPr>
          <a:xfrm>
            <a:off x="5118755" y="376088"/>
            <a:ext cx="3361385" cy="3994414"/>
          </a:xfrm>
          <a:prstGeom prst="rect">
            <a:avLst/>
          </a:prstGeom>
        </p:spPr>
      </p:pic>
      <p:sp>
        <p:nvSpPr>
          <p:cNvPr id="5" name="Google Shape;2145;ge4ce4a8766_0_256">
            <a:extLst>
              <a:ext uri="{FF2B5EF4-FFF2-40B4-BE49-F238E27FC236}">
                <a16:creationId xmlns:a16="http://schemas.microsoft.com/office/drawing/2014/main" id="{98BAB5E5-76BD-98A4-4A3E-D6666FC08391}"/>
              </a:ext>
            </a:extLst>
          </p:cNvPr>
          <p:cNvSpPr/>
          <p:nvPr/>
        </p:nvSpPr>
        <p:spPr>
          <a:xfrm>
            <a:off x="503602" y="713119"/>
            <a:ext cx="3521644" cy="3528944"/>
          </a:xfrm>
          <a:prstGeom prst="roundRect">
            <a:avLst>
              <a:gd name="adj" fmla="val 16667"/>
            </a:avLst>
          </a:prstGeom>
          <a:solidFill>
            <a:schemeClr val="accent1"/>
          </a:solidFill>
          <a:ln>
            <a:noFill/>
          </a:ln>
        </p:spPr>
        <p:txBody>
          <a:bodyPr spcFirstLastPara="1" wrap="square" lIns="36000" tIns="36000" rIns="36000" bIns="36000" anchor="t" anchorCtr="0">
            <a:noAutofit/>
          </a:bodyPr>
          <a:lstStyle/>
          <a:p>
            <a:pPr algn="ctr"/>
            <a:r>
              <a:rPr lang="en-US" sz="2000" b="1" dirty="0">
                <a:solidFill>
                  <a:schemeClr val="bg1"/>
                </a:solidFill>
                <a:latin typeface="Haas Grot Disp 55 Roman" panose="020D0504030502050203" pitchFamily="34" charset="77"/>
                <a:ea typeface="Karla" charset="0"/>
                <a:cs typeface="Karla" charset="0"/>
              </a:rPr>
              <a:t>CROWDSTRIKE ALIGN’S WITH CISA’s VISION FOR:</a:t>
            </a:r>
          </a:p>
          <a:p>
            <a:pPr algn="ctr"/>
            <a:endParaRPr lang="en-US" sz="1400" b="1" dirty="0">
              <a:solidFill>
                <a:schemeClr val="bg1"/>
              </a:solidFill>
              <a:latin typeface="Haas Grot Disp 55 Roman" panose="020D0504030502050203" pitchFamily="34" charset="77"/>
              <a:ea typeface="Karla" charset="0"/>
              <a:cs typeface="Karla" charset="0"/>
            </a:endParaRPr>
          </a:p>
          <a:p>
            <a:pPr algn="ctr"/>
            <a:r>
              <a:rPr lang="en-US" sz="1600" b="1" dirty="0">
                <a:solidFill>
                  <a:schemeClr val="bg1"/>
                </a:solidFill>
                <a:latin typeface="Haas Grot Disp 55 Roman" panose="020D0504030502050203" pitchFamily="34" charset="77"/>
                <a:ea typeface="Karla" charset="0"/>
                <a:cs typeface="Karla" charset="0"/>
              </a:rPr>
              <a:t>Cyber Defense</a:t>
            </a:r>
          </a:p>
          <a:p>
            <a:pPr algn="ctr"/>
            <a:endParaRPr lang="en-US" sz="1600" b="1" dirty="0">
              <a:solidFill>
                <a:schemeClr val="bg1"/>
              </a:solidFill>
              <a:latin typeface="Haas Grot Disp 55 Roman" panose="020D0504030502050203" pitchFamily="34" charset="77"/>
              <a:ea typeface="Karla" charset="0"/>
              <a:cs typeface="Karla" charset="0"/>
            </a:endParaRPr>
          </a:p>
          <a:p>
            <a:pPr algn="ctr"/>
            <a:r>
              <a:rPr lang="en-US" sz="1600" b="1" dirty="0">
                <a:solidFill>
                  <a:schemeClr val="bg1"/>
                </a:solidFill>
                <a:latin typeface="Haas Grot Disp 55 Roman" panose="020D0504030502050203" pitchFamily="34" charset="77"/>
                <a:ea typeface="Karla" charset="0"/>
                <a:cs typeface="Karla" charset="0"/>
              </a:rPr>
              <a:t>Risk Reduction and Resilience</a:t>
            </a:r>
          </a:p>
          <a:p>
            <a:pPr algn="ctr"/>
            <a:endParaRPr lang="en-US" sz="1600" b="1" dirty="0">
              <a:solidFill>
                <a:schemeClr val="bg1"/>
              </a:solidFill>
              <a:latin typeface="Haas Grot Disp 55 Roman" panose="020D0504030502050203" pitchFamily="34" charset="77"/>
              <a:ea typeface="Karla" charset="0"/>
              <a:cs typeface="Karla" charset="0"/>
            </a:endParaRPr>
          </a:p>
          <a:p>
            <a:pPr algn="ctr"/>
            <a:r>
              <a:rPr lang="en-US" sz="1600" b="1" dirty="0">
                <a:solidFill>
                  <a:schemeClr val="bg1"/>
                </a:solidFill>
                <a:latin typeface="Haas Grot Disp 55 Roman" panose="020D0504030502050203" pitchFamily="34" charset="77"/>
                <a:ea typeface="Karla" charset="0"/>
                <a:cs typeface="Karla" charset="0"/>
              </a:rPr>
              <a:t>Operational Collaboration</a:t>
            </a:r>
          </a:p>
          <a:p>
            <a:pPr algn="ctr"/>
            <a:endParaRPr lang="en-US" sz="1600" b="1" dirty="0">
              <a:solidFill>
                <a:schemeClr val="bg1"/>
              </a:solidFill>
              <a:latin typeface="Haas Grot Disp 55 Roman" panose="020D0504030502050203" pitchFamily="34" charset="77"/>
              <a:ea typeface="Karla" charset="0"/>
              <a:cs typeface="Karla" charset="0"/>
            </a:endParaRPr>
          </a:p>
          <a:p>
            <a:pPr algn="ctr"/>
            <a:r>
              <a:rPr lang="en-US" sz="1600" b="1" dirty="0">
                <a:solidFill>
                  <a:schemeClr val="bg1"/>
                </a:solidFill>
                <a:latin typeface="Haas Grot Disp 55 Roman" panose="020D0504030502050203" pitchFamily="34" charset="77"/>
                <a:ea typeface="Karla" charset="0"/>
                <a:cs typeface="Karla" charset="0"/>
              </a:rPr>
              <a:t>Agency Unification</a:t>
            </a:r>
          </a:p>
        </p:txBody>
      </p:sp>
      <p:cxnSp>
        <p:nvCxnSpPr>
          <p:cNvPr id="8" name="Straight Connector 7">
            <a:extLst>
              <a:ext uri="{FF2B5EF4-FFF2-40B4-BE49-F238E27FC236}">
                <a16:creationId xmlns:a16="http://schemas.microsoft.com/office/drawing/2014/main" id="{2DFD3D8E-A75D-2DCB-B38F-7D2F6C7CD0BF}"/>
              </a:ext>
            </a:extLst>
          </p:cNvPr>
          <p:cNvCxnSpPr/>
          <p:nvPr/>
        </p:nvCxnSpPr>
        <p:spPr>
          <a:xfrm>
            <a:off x="663860" y="1583704"/>
            <a:ext cx="3201127"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02639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Shape 1384"/>
          <p:cNvGrpSpPr/>
          <p:nvPr/>
        </p:nvGrpSpPr>
        <p:grpSpPr>
          <a:xfrm>
            <a:off x="3036435" y="769896"/>
            <a:ext cx="6028681" cy="4174092"/>
            <a:chOff x="5157992" y="1665628"/>
            <a:chExt cx="2936367" cy="1919172"/>
          </a:xfrm>
          <a:solidFill>
            <a:schemeClr val="bg1">
              <a:lumMod val="85000"/>
            </a:schemeClr>
          </a:solidFill>
        </p:grpSpPr>
        <p:sp>
          <p:nvSpPr>
            <p:cNvPr id="4" name="Shape 1385"/>
            <p:cNvSpPr/>
            <p:nvPr/>
          </p:nvSpPr>
          <p:spPr>
            <a:xfrm>
              <a:off x="5379187" y="1665628"/>
              <a:ext cx="365958" cy="271518"/>
            </a:xfrm>
            <a:custGeom>
              <a:avLst/>
              <a:gdLst/>
              <a:ahLst/>
              <a:cxnLst/>
              <a:rect l="0" t="0" r="0" b="0"/>
              <a:pathLst>
                <a:path w="120000" h="120000" extrusionOk="0">
                  <a:moveTo>
                    <a:pt x="120000" y="29684"/>
                  </a:moveTo>
                  <a:cubicBezTo>
                    <a:pt x="120000" y="29684"/>
                    <a:pt x="108793" y="101684"/>
                    <a:pt x="106459" y="105473"/>
                  </a:cubicBezTo>
                  <a:cubicBezTo>
                    <a:pt x="104591" y="109894"/>
                    <a:pt x="106926" y="108631"/>
                    <a:pt x="106926" y="113052"/>
                  </a:cubicBezTo>
                  <a:cubicBezTo>
                    <a:pt x="106926" y="116842"/>
                    <a:pt x="105992" y="120000"/>
                    <a:pt x="105992" y="120000"/>
                  </a:cubicBezTo>
                  <a:cubicBezTo>
                    <a:pt x="75175" y="109263"/>
                    <a:pt x="75175" y="109263"/>
                    <a:pt x="75175" y="109263"/>
                  </a:cubicBezTo>
                  <a:cubicBezTo>
                    <a:pt x="70038" y="108631"/>
                    <a:pt x="70038" y="108631"/>
                    <a:pt x="70038" y="108631"/>
                  </a:cubicBezTo>
                  <a:cubicBezTo>
                    <a:pt x="68171" y="109263"/>
                    <a:pt x="68171" y="109263"/>
                    <a:pt x="68171" y="109263"/>
                  </a:cubicBezTo>
                  <a:cubicBezTo>
                    <a:pt x="65836" y="108631"/>
                    <a:pt x="65836" y="108631"/>
                    <a:pt x="65836" y="108631"/>
                  </a:cubicBezTo>
                  <a:cubicBezTo>
                    <a:pt x="63968" y="109263"/>
                    <a:pt x="63968" y="109263"/>
                    <a:pt x="63968" y="109263"/>
                  </a:cubicBezTo>
                  <a:cubicBezTo>
                    <a:pt x="50428" y="109894"/>
                    <a:pt x="50428" y="109894"/>
                    <a:pt x="50428" y="109894"/>
                  </a:cubicBezTo>
                  <a:cubicBezTo>
                    <a:pt x="49027" y="108631"/>
                    <a:pt x="49027" y="108631"/>
                    <a:pt x="49027" y="108631"/>
                  </a:cubicBezTo>
                  <a:cubicBezTo>
                    <a:pt x="47626" y="109263"/>
                    <a:pt x="47626" y="109263"/>
                    <a:pt x="47626" y="109263"/>
                  </a:cubicBezTo>
                  <a:cubicBezTo>
                    <a:pt x="46225" y="109894"/>
                    <a:pt x="46225" y="109894"/>
                    <a:pt x="46225" y="109894"/>
                  </a:cubicBezTo>
                  <a:cubicBezTo>
                    <a:pt x="45291" y="109894"/>
                    <a:pt x="45291" y="109894"/>
                    <a:pt x="45291" y="109894"/>
                  </a:cubicBezTo>
                  <a:cubicBezTo>
                    <a:pt x="43891" y="109263"/>
                    <a:pt x="43891" y="109263"/>
                    <a:pt x="43891" y="109263"/>
                  </a:cubicBezTo>
                  <a:cubicBezTo>
                    <a:pt x="43891" y="108631"/>
                    <a:pt x="43891" y="108631"/>
                    <a:pt x="43891" y="108631"/>
                  </a:cubicBezTo>
                  <a:cubicBezTo>
                    <a:pt x="41556" y="108631"/>
                    <a:pt x="41556" y="108631"/>
                    <a:pt x="41556" y="108631"/>
                  </a:cubicBezTo>
                  <a:cubicBezTo>
                    <a:pt x="40155" y="108000"/>
                    <a:pt x="40155" y="108000"/>
                    <a:pt x="40155" y="108000"/>
                  </a:cubicBezTo>
                  <a:cubicBezTo>
                    <a:pt x="39688" y="106736"/>
                    <a:pt x="39688" y="106736"/>
                    <a:pt x="39688" y="106736"/>
                  </a:cubicBezTo>
                  <a:cubicBezTo>
                    <a:pt x="39688" y="106105"/>
                    <a:pt x="39688" y="106105"/>
                    <a:pt x="39688" y="106105"/>
                  </a:cubicBezTo>
                  <a:cubicBezTo>
                    <a:pt x="37821" y="105473"/>
                    <a:pt x="37821" y="105473"/>
                    <a:pt x="37821" y="105473"/>
                  </a:cubicBezTo>
                  <a:cubicBezTo>
                    <a:pt x="34085" y="104210"/>
                    <a:pt x="34085" y="104210"/>
                    <a:pt x="34085" y="104210"/>
                  </a:cubicBezTo>
                  <a:cubicBezTo>
                    <a:pt x="31750" y="102947"/>
                    <a:pt x="31750" y="102947"/>
                    <a:pt x="31750" y="102947"/>
                  </a:cubicBezTo>
                  <a:cubicBezTo>
                    <a:pt x="30817" y="102315"/>
                    <a:pt x="30817" y="102315"/>
                    <a:pt x="30817" y="102315"/>
                  </a:cubicBezTo>
                  <a:cubicBezTo>
                    <a:pt x="28015" y="102947"/>
                    <a:pt x="28015" y="102947"/>
                    <a:pt x="28015" y="102947"/>
                  </a:cubicBezTo>
                  <a:cubicBezTo>
                    <a:pt x="23813" y="104210"/>
                    <a:pt x="23813" y="104210"/>
                    <a:pt x="23813" y="104210"/>
                  </a:cubicBezTo>
                  <a:cubicBezTo>
                    <a:pt x="18677" y="102315"/>
                    <a:pt x="18677" y="102315"/>
                    <a:pt x="18677" y="102315"/>
                  </a:cubicBezTo>
                  <a:cubicBezTo>
                    <a:pt x="15408" y="98526"/>
                    <a:pt x="15408" y="98526"/>
                    <a:pt x="15408" y="98526"/>
                  </a:cubicBezTo>
                  <a:cubicBezTo>
                    <a:pt x="15408" y="98526"/>
                    <a:pt x="16809" y="94105"/>
                    <a:pt x="16342" y="88421"/>
                  </a:cubicBezTo>
                  <a:cubicBezTo>
                    <a:pt x="15875" y="82105"/>
                    <a:pt x="13540" y="80842"/>
                    <a:pt x="13540" y="80842"/>
                  </a:cubicBezTo>
                  <a:cubicBezTo>
                    <a:pt x="11206" y="80842"/>
                    <a:pt x="11206" y="80842"/>
                    <a:pt x="11206" y="80842"/>
                  </a:cubicBezTo>
                  <a:cubicBezTo>
                    <a:pt x="9338" y="79578"/>
                    <a:pt x="9338" y="79578"/>
                    <a:pt x="9338" y="79578"/>
                  </a:cubicBezTo>
                  <a:cubicBezTo>
                    <a:pt x="9338" y="79578"/>
                    <a:pt x="9338" y="75789"/>
                    <a:pt x="7003" y="75789"/>
                  </a:cubicBezTo>
                  <a:cubicBezTo>
                    <a:pt x="4669" y="75789"/>
                    <a:pt x="4669" y="75789"/>
                    <a:pt x="4669" y="75789"/>
                  </a:cubicBezTo>
                  <a:cubicBezTo>
                    <a:pt x="1867" y="75157"/>
                    <a:pt x="1867" y="75157"/>
                    <a:pt x="1867" y="75157"/>
                  </a:cubicBezTo>
                  <a:cubicBezTo>
                    <a:pt x="0" y="73263"/>
                    <a:pt x="0" y="73263"/>
                    <a:pt x="0" y="73263"/>
                  </a:cubicBezTo>
                  <a:cubicBezTo>
                    <a:pt x="466" y="68842"/>
                    <a:pt x="466" y="68842"/>
                    <a:pt x="466" y="68842"/>
                  </a:cubicBezTo>
                  <a:cubicBezTo>
                    <a:pt x="1400" y="65052"/>
                    <a:pt x="1400" y="65052"/>
                    <a:pt x="1400" y="65052"/>
                  </a:cubicBezTo>
                  <a:cubicBezTo>
                    <a:pt x="1867" y="64421"/>
                    <a:pt x="1867" y="64421"/>
                    <a:pt x="1867" y="64421"/>
                  </a:cubicBezTo>
                  <a:cubicBezTo>
                    <a:pt x="2334" y="66315"/>
                    <a:pt x="2334" y="66315"/>
                    <a:pt x="2334" y="66315"/>
                  </a:cubicBezTo>
                  <a:cubicBezTo>
                    <a:pt x="2801" y="66947"/>
                    <a:pt x="2801" y="66947"/>
                    <a:pt x="2801" y="66947"/>
                  </a:cubicBezTo>
                  <a:cubicBezTo>
                    <a:pt x="3268" y="66315"/>
                    <a:pt x="3268" y="66315"/>
                    <a:pt x="3268" y="66315"/>
                  </a:cubicBezTo>
                  <a:cubicBezTo>
                    <a:pt x="3268" y="63789"/>
                    <a:pt x="3268" y="63789"/>
                    <a:pt x="3268" y="63789"/>
                  </a:cubicBezTo>
                  <a:cubicBezTo>
                    <a:pt x="5136" y="62526"/>
                    <a:pt x="5136" y="62526"/>
                    <a:pt x="5136" y="62526"/>
                  </a:cubicBezTo>
                  <a:cubicBezTo>
                    <a:pt x="5136" y="61894"/>
                    <a:pt x="5136" y="61894"/>
                    <a:pt x="5136" y="61894"/>
                  </a:cubicBezTo>
                  <a:cubicBezTo>
                    <a:pt x="4202" y="60631"/>
                    <a:pt x="4202" y="60631"/>
                    <a:pt x="4202" y="60631"/>
                  </a:cubicBezTo>
                  <a:cubicBezTo>
                    <a:pt x="3735" y="60000"/>
                    <a:pt x="3735" y="60000"/>
                    <a:pt x="3735" y="60000"/>
                  </a:cubicBezTo>
                  <a:cubicBezTo>
                    <a:pt x="3268" y="55578"/>
                    <a:pt x="3268" y="55578"/>
                    <a:pt x="3268" y="55578"/>
                  </a:cubicBezTo>
                  <a:cubicBezTo>
                    <a:pt x="6536" y="54947"/>
                    <a:pt x="6536" y="54947"/>
                    <a:pt x="6536" y="54947"/>
                  </a:cubicBezTo>
                  <a:cubicBezTo>
                    <a:pt x="7470" y="53684"/>
                    <a:pt x="7470" y="53684"/>
                    <a:pt x="7470" y="53684"/>
                  </a:cubicBezTo>
                  <a:cubicBezTo>
                    <a:pt x="4669" y="50526"/>
                    <a:pt x="4669" y="50526"/>
                    <a:pt x="4669" y="50526"/>
                  </a:cubicBezTo>
                  <a:cubicBezTo>
                    <a:pt x="3735" y="49263"/>
                    <a:pt x="3735" y="49263"/>
                    <a:pt x="3735" y="49263"/>
                  </a:cubicBezTo>
                  <a:cubicBezTo>
                    <a:pt x="2801" y="40421"/>
                    <a:pt x="2801" y="40421"/>
                    <a:pt x="2801" y="40421"/>
                  </a:cubicBezTo>
                  <a:cubicBezTo>
                    <a:pt x="2801" y="37894"/>
                    <a:pt x="2801" y="37894"/>
                    <a:pt x="2801" y="37894"/>
                  </a:cubicBezTo>
                  <a:cubicBezTo>
                    <a:pt x="3735" y="37263"/>
                    <a:pt x="3735" y="37263"/>
                    <a:pt x="3735" y="37263"/>
                  </a:cubicBezTo>
                  <a:cubicBezTo>
                    <a:pt x="3735" y="25894"/>
                    <a:pt x="3735" y="25894"/>
                    <a:pt x="3735" y="25894"/>
                  </a:cubicBezTo>
                  <a:cubicBezTo>
                    <a:pt x="1400" y="23368"/>
                    <a:pt x="1400" y="23368"/>
                    <a:pt x="1400" y="23368"/>
                  </a:cubicBezTo>
                  <a:cubicBezTo>
                    <a:pt x="1400" y="14526"/>
                    <a:pt x="1400" y="14526"/>
                    <a:pt x="1400" y="14526"/>
                  </a:cubicBezTo>
                  <a:cubicBezTo>
                    <a:pt x="3735" y="10736"/>
                    <a:pt x="3735" y="10736"/>
                    <a:pt x="3735" y="10736"/>
                  </a:cubicBezTo>
                  <a:cubicBezTo>
                    <a:pt x="4669" y="6315"/>
                    <a:pt x="4669" y="6315"/>
                    <a:pt x="4669" y="6315"/>
                  </a:cubicBezTo>
                  <a:cubicBezTo>
                    <a:pt x="9805" y="13263"/>
                    <a:pt x="9805" y="13263"/>
                    <a:pt x="9805" y="13263"/>
                  </a:cubicBezTo>
                  <a:cubicBezTo>
                    <a:pt x="15408" y="18947"/>
                    <a:pt x="15408" y="18947"/>
                    <a:pt x="15408" y="18947"/>
                  </a:cubicBezTo>
                  <a:cubicBezTo>
                    <a:pt x="19610" y="21473"/>
                    <a:pt x="19610" y="21473"/>
                    <a:pt x="19610" y="21473"/>
                  </a:cubicBezTo>
                  <a:cubicBezTo>
                    <a:pt x="22879" y="22736"/>
                    <a:pt x="22879" y="22736"/>
                    <a:pt x="22879" y="22736"/>
                  </a:cubicBezTo>
                  <a:cubicBezTo>
                    <a:pt x="24280" y="22736"/>
                    <a:pt x="24280" y="22736"/>
                    <a:pt x="24280" y="22736"/>
                  </a:cubicBezTo>
                  <a:cubicBezTo>
                    <a:pt x="25680" y="22736"/>
                    <a:pt x="25680" y="22736"/>
                    <a:pt x="25680" y="22736"/>
                  </a:cubicBezTo>
                  <a:cubicBezTo>
                    <a:pt x="26614" y="27157"/>
                    <a:pt x="26614" y="27157"/>
                    <a:pt x="26614" y="27157"/>
                  </a:cubicBezTo>
                  <a:cubicBezTo>
                    <a:pt x="30350" y="26526"/>
                    <a:pt x="30350" y="26526"/>
                    <a:pt x="30350" y="26526"/>
                  </a:cubicBezTo>
                  <a:cubicBezTo>
                    <a:pt x="30817" y="32842"/>
                    <a:pt x="30817" y="32842"/>
                    <a:pt x="30817" y="32842"/>
                  </a:cubicBezTo>
                  <a:cubicBezTo>
                    <a:pt x="29416" y="35368"/>
                    <a:pt x="29416" y="35368"/>
                    <a:pt x="29416" y="35368"/>
                  </a:cubicBezTo>
                  <a:cubicBezTo>
                    <a:pt x="25214" y="38526"/>
                    <a:pt x="25214" y="38526"/>
                    <a:pt x="25214" y="38526"/>
                  </a:cubicBezTo>
                  <a:cubicBezTo>
                    <a:pt x="22412" y="43578"/>
                    <a:pt x="22412" y="43578"/>
                    <a:pt x="22412" y="43578"/>
                  </a:cubicBezTo>
                  <a:cubicBezTo>
                    <a:pt x="21478" y="46105"/>
                    <a:pt x="21478" y="46105"/>
                    <a:pt x="21478" y="46105"/>
                  </a:cubicBezTo>
                  <a:cubicBezTo>
                    <a:pt x="22412" y="46736"/>
                    <a:pt x="22412" y="46736"/>
                    <a:pt x="22412" y="46736"/>
                  </a:cubicBezTo>
                  <a:cubicBezTo>
                    <a:pt x="24280" y="44210"/>
                    <a:pt x="24280" y="44210"/>
                    <a:pt x="24280" y="44210"/>
                  </a:cubicBezTo>
                  <a:cubicBezTo>
                    <a:pt x="25680" y="41684"/>
                    <a:pt x="25680" y="41684"/>
                    <a:pt x="25680" y="41684"/>
                  </a:cubicBezTo>
                  <a:cubicBezTo>
                    <a:pt x="29883" y="37894"/>
                    <a:pt x="29883" y="37894"/>
                    <a:pt x="29883" y="37894"/>
                  </a:cubicBezTo>
                  <a:cubicBezTo>
                    <a:pt x="32684" y="36000"/>
                    <a:pt x="32684" y="36000"/>
                    <a:pt x="32684" y="36000"/>
                  </a:cubicBezTo>
                  <a:cubicBezTo>
                    <a:pt x="32217" y="38526"/>
                    <a:pt x="32217" y="38526"/>
                    <a:pt x="32217" y="38526"/>
                  </a:cubicBezTo>
                  <a:cubicBezTo>
                    <a:pt x="30817" y="40421"/>
                    <a:pt x="30817" y="40421"/>
                    <a:pt x="30817" y="40421"/>
                  </a:cubicBezTo>
                  <a:cubicBezTo>
                    <a:pt x="28949" y="46736"/>
                    <a:pt x="28949" y="46736"/>
                    <a:pt x="28949" y="46736"/>
                  </a:cubicBezTo>
                  <a:cubicBezTo>
                    <a:pt x="24280" y="50526"/>
                    <a:pt x="24280" y="50526"/>
                    <a:pt x="24280" y="50526"/>
                  </a:cubicBezTo>
                  <a:cubicBezTo>
                    <a:pt x="21478" y="54315"/>
                    <a:pt x="21478" y="54315"/>
                    <a:pt x="21478" y="54315"/>
                  </a:cubicBezTo>
                  <a:cubicBezTo>
                    <a:pt x="21478" y="57473"/>
                    <a:pt x="21478" y="57473"/>
                    <a:pt x="21478" y="57473"/>
                  </a:cubicBezTo>
                  <a:cubicBezTo>
                    <a:pt x="23346" y="58105"/>
                    <a:pt x="23346" y="58105"/>
                    <a:pt x="23346" y="58105"/>
                  </a:cubicBezTo>
                  <a:cubicBezTo>
                    <a:pt x="25680" y="54947"/>
                    <a:pt x="25680" y="54947"/>
                    <a:pt x="25680" y="54947"/>
                  </a:cubicBezTo>
                  <a:cubicBezTo>
                    <a:pt x="28015" y="52421"/>
                    <a:pt x="28015" y="52421"/>
                    <a:pt x="28015" y="52421"/>
                  </a:cubicBezTo>
                  <a:cubicBezTo>
                    <a:pt x="30350" y="51789"/>
                    <a:pt x="30350" y="51789"/>
                    <a:pt x="30350" y="51789"/>
                  </a:cubicBezTo>
                  <a:cubicBezTo>
                    <a:pt x="32217" y="49263"/>
                    <a:pt x="32217" y="49263"/>
                    <a:pt x="32217" y="49263"/>
                  </a:cubicBezTo>
                  <a:cubicBezTo>
                    <a:pt x="33151" y="42947"/>
                    <a:pt x="33151" y="42947"/>
                    <a:pt x="33151" y="42947"/>
                  </a:cubicBezTo>
                  <a:cubicBezTo>
                    <a:pt x="35019" y="37894"/>
                    <a:pt x="35019" y="37894"/>
                    <a:pt x="35019" y="37894"/>
                  </a:cubicBezTo>
                  <a:cubicBezTo>
                    <a:pt x="37354" y="34105"/>
                    <a:pt x="37354" y="34105"/>
                    <a:pt x="37354" y="34105"/>
                  </a:cubicBezTo>
                  <a:cubicBezTo>
                    <a:pt x="37821" y="31578"/>
                    <a:pt x="37821" y="31578"/>
                    <a:pt x="37821" y="31578"/>
                  </a:cubicBezTo>
                  <a:cubicBezTo>
                    <a:pt x="36420" y="26526"/>
                    <a:pt x="36420" y="26526"/>
                    <a:pt x="36420" y="26526"/>
                  </a:cubicBezTo>
                  <a:cubicBezTo>
                    <a:pt x="36420" y="21473"/>
                    <a:pt x="36420" y="21473"/>
                    <a:pt x="36420" y="21473"/>
                  </a:cubicBezTo>
                  <a:cubicBezTo>
                    <a:pt x="35019" y="22105"/>
                    <a:pt x="35019" y="22105"/>
                    <a:pt x="35019" y="22105"/>
                  </a:cubicBezTo>
                  <a:cubicBezTo>
                    <a:pt x="34085" y="24000"/>
                    <a:pt x="34085" y="24000"/>
                    <a:pt x="34085" y="24000"/>
                  </a:cubicBezTo>
                  <a:cubicBezTo>
                    <a:pt x="34552" y="29052"/>
                    <a:pt x="34552" y="29052"/>
                    <a:pt x="34552" y="29052"/>
                  </a:cubicBezTo>
                  <a:cubicBezTo>
                    <a:pt x="35486" y="32842"/>
                    <a:pt x="35486" y="32842"/>
                    <a:pt x="35486" y="32842"/>
                  </a:cubicBezTo>
                  <a:cubicBezTo>
                    <a:pt x="35486" y="34105"/>
                    <a:pt x="35486" y="34105"/>
                    <a:pt x="35486" y="34105"/>
                  </a:cubicBezTo>
                  <a:cubicBezTo>
                    <a:pt x="34552" y="33473"/>
                    <a:pt x="34552" y="33473"/>
                    <a:pt x="34552" y="33473"/>
                  </a:cubicBezTo>
                  <a:cubicBezTo>
                    <a:pt x="33618" y="32210"/>
                    <a:pt x="33618" y="32210"/>
                    <a:pt x="33618" y="32210"/>
                  </a:cubicBezTo>
                  <a:cubicBezTo>
                    <a:pt x="32684" y="29052"/>
                    <a:pt x="32684" y="29052"/>
                    <a:pt x="32684" y="29052"/>
                  </a:cubicBezTo>
                  <a:cubicBezTo>
                    <a:pt x="31750" y="25894"/>
                    <a:pt x="31750" y="25894"/>
                    <a:pt x="31750" y="25894"/>
                  </a:cubicBezTo>
                  <a:cubicBezTo>
                    <a:pt x="31750" y="23368"/>
                    <a:pt x="31750" y="23368"/>
                    <a:pt x="31750" y="23368"/>
                  </a:cubicBezTo>
                  <a:cubicBezTo>
                    <a:pt x="34085" y="20210"/>
                    <a:pt x="34085" y="20210"/>
                    <a:pt x="34085" y="20210"/>
                  </a:cubicBezTo>
                  <a:cubicBezTo>
                    <a:pt x="35019" y="17684"/>
                    <a:pt x="35019" y="17684"/>
                    <a:pt x="35019" y="17684"/>
                  </a:cubicBezTo>
                  <a:cubicBezTo>
                    <a:pt x="34552" y="15157"/>
                    <a:pt x="34552" y="15157"/>
                    <a:pt x="34552" y="15157"/>
                  </a:cubicBezTo>
                  <a:cubicBezTo>
                    <a:pt x="36887" y="18315"/>
                    <a:pt x="36887" y="18315"/>
                    <a:pt x="36887" y="18315"/>
                  </a:cubicBezTo>
                  <a:cubicBezTo>
                    <a:pt x="37354" y="18947"/>
                    <a:pt x="37354" y="18947"/>
                    <a:pt x="37354" y="18947"/>
                  </a:cubicBezTo>
                  <a:cubicBezTo>
                    <a:pt x="37821" y="15157"/>
                    <a:pt x="37821" y="15157"/>
                    <a:pt x="37821" y="15157"/>
                  </a:cubicBezTo>
                  <a:cubicBezTo>
                    <a:pt x="36887" y="9473"/>
                    <a:pt x="36887" y="9473"/>
                    <a:pt x="36887" y="9473"/>
                  </a:cubicBezTo>
                  <a:cubicBezTo>
                    <a:pt x="37354" y="7578"/>
                    <a:pt x="37354" y="7578"/>
                    <a:pt x="37354" y="7578"/>
                  </a:cubicBezTo>
                  <a:cubicBezTo>
                    <a:pt x="35953" y="6947"/>
                    <a:pt x="35953" y="6947"/>
                    <a:pt x="35953" y="6947"/>
                  </a:cubicBezTo>
                  <a:cubicBezTo>
                    <a:pt x="35486" y="0"/>
                    <a:pt x="35486" y="0"/>
                    <a:pt x="35486" y="0"/>
                  </a:cubicBezTo>
                  <a:cubicBezTo>
                    <a:pt x="35486" y="0"/>
                    <a:pt x="62101" y="10105"/>
                    <a:pt x="67704" y="12000"/>
                  </a:cubicBezTo>
                  <a:cubicBezTo>
                    <a:pt x="72840" y="13894"/>
                    <a:pt x="107392" y="26526"/>
                    <a:pt x="109727" y="27157"/>
                  </a:cubicBezTo>
                  <a:cubicBezTo>
                    <a:pt x="112062" y="28421"/>
                    <a:pt x="114863" y="28421"/>
                    <a:pt x="114863" y="28421"/>
                  </a:cubicBezTo>
                  <a:lnTo>
                    <a:pt x="120000" y="29684"/>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 name="Shape 1386"/>
            <p:cNvSpPr/>
            <p:nvPr/>
          </p:nvSpPr>
          <p:spPr>
            <a:xfrm>
              <a:off x="5925594" y="2621841"/>
              <a:ext cx="384509" cy="394627"/>
            </a:xfrm>
            <a:custGeom>
              <a:avLst/>
              <a:gdLst/>
              <a:ahLst/>
              <a:cxnLst/>
              <a:rect l="0" t="0" r="0" b="0"/>
              <a:pathLst>
                <a:path w="120000" h="120000" extrusionOk="0">
                  <a:moveTo>
                    <a:pt x="17894" y="0"/>
                  </a:moveTo>
                  <a:lnTo>
                    <a:pt x="119999" y="11794"/>
                  </a:lnTo>
                  <a:lnTo>
                    <a:pt x="119473" y="22564"/>
                  </a:lnTo>
                  <a:lnTo>
                    <a:pt x="117894" y="22564"/>
                  </a:lnTo>
                  <a:lnTo>
                    <a:pt x="110526" y="115897"/>
                  </a:lnTo>
                  <a:lnTo>
                    <a:pt x="47894" y="110256"/>
                  </a:lnTo>
                  <a:lnTo>
                    <a:pt x="47368" y="114871"/>
                  </a:lnTo>
                  <a:lnTo>
                    <a:pt x="16842" y="111794"/>
                  </a:lnTo>
                  <a:lnTo>
                    <a:pt x="15263" y="120000"/>
                  </a:lnTo>
                  <a:lnTo>
                    <a:pt x="0" y="117948"/>
                  </a:lnTo>
                  <a:lnTo>
                    <a:pt x="17894" y="0"/>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 name="Shape 1387"/>
            <p:cNvSpPr/>
            <p:nvPr/>
          </p:nvSpPr>
          <p:spPr>
            <a:xfrm>
              <a:off x="6068941" y="2696044"/>
              <a:ext cx="762272" cy="752153"/>
            </a:xfrm>
            <a:custGeom>
              <a:avLst/>
              <a:gdLst/>
              <a:ahLst/>
              <a:cxnLst/>
              <a:rect l="0" t="0" r="0" b="0"/>
              <a:pathLst>
                <a:path w="120000" h="120000" extrusionOk="0">
                  <a:moveTo>
                    <a:pt x="118407" y="68071"/>
                  </a:moveTo>
                  <a:lnTo>
                    <a:pt x="118938" y="65919"/>
                  </a:lnTo>
                  <a:lnTo>
                    <a:pt x="120000" y="64573"/>
                  </a:lnTo>
                  <a:lnTo>
                    <a:pt x="119469" y="62959"/>
                  </a:lnTo>
                  <a:lnTo>
                    <a:pt x="118938" y="60807"/>
                  </a:lnTo>
                  <a:lnTo>
                    <a:pt x="118672" y="59999"/>
                  </a:lnTo>
                  <a:lnTo>
                    <a:pt x="118672" y="58385"/>
                  </a:lnTo>
                  <a:lnTo>
                    <a:pt x="118407" y="57847"/>
                  </a:lnTo>
                  <a:lnTo>
                    <a:pt x="117345" y="55426"/>
                  </a:lnTo>
                  <a:lnTo>
                    <a:pt x="117345" y="54887"/>
                  </a:lnTo>
                  <a:lnTo>
                    <a:pt x="115486" y="53273"/>
                  </a:lnTo>
                  <a:lnTo>
                    <a:pt x="115486" y="35246"/>
                  </a:lnTo>
                  <a:lnTo>
                    <a:pt x="112831" y="34977"/>
                  </a:lnTo>
                  <a:lnTo>
                    <a:pt x="112300" y="35515"/>
                  </a:lnTo>
                  <a:lnTo>
                    <a:pt x="111504" y="35246"/>
                  </a:lnTo>
                  <a:lnTo>
                    <a:pt x="110707" y="34439"/>
                  </a:lnTo>
                  <a:lnTo>
                    <a:pt x="109646" y="33901"/>
                  </a:lnTo>
                  <a:lnTo>
                    <a:pt x="108318" y="33901"/>
                  </a:lnTo>
                  <a:lnTo>
                    <a:pt x="106725" y="32825"/>
                  </a:lnTo>
                  <a:lnTo>
                    <a:pt x="105663" y="31479"/>
                  </a:lnTo>
                  <a:lnTo>
                    <a:pt x="104336" y="31210"/>
                  </a:lnTo>
                  <a:lnTo>
                    <a:pt x="102212" y="31748"/>
                  </a:lnTo>
                  <a:lnTo>
                    <a:pt x="101681" y="31479"/>
                  </a:lnTo>
                  <a:lnTo>
                    <a:pt x="100353" y="31210"/>
                  </a:lnTo>
                  <a:lnTo>
                    <a:pt x="99292" y="32017"/>
                  </a:lnTo>
                  <a:lnTo>
                    <a:pt x="98761" y="32286"/>
                  </a:lnTo>
                  <a:lnTo>
                    <a:pt x="97964" y="31748"/>
                  </a:lnTo>
                  <a:lnTo>
                    <a:pt x="96902" y="31748"/>
                  </a:lnTo>
                  <a:lnTo>
                    <a:pt x="96371" y="32556"/>
                  </a:lnTo>
                  <a:lnTo>
                    <a:pt x="95044" y="33363"/>
                  </a:lnTo>
                  <a:lnTo>
                    <a:pt x="93982" y="33632"/>
                  </a:lnTo>
                  <a:lnTo>
                    <a:pt x="93451" y="32825"/>
                  </a:lnTo>
                  <a:lnTo>
                    <a:pt x="92654" y="32017"/>
                  </a:lnTo>
                  <a:lnTo>
                    <a:pt x="90530" y="32286"/>
                  </a:lnTo>
                  <a:lnTo>
                    <a:pt x="89203" y="31479"/>
                  </a:lnTo>
                  <a:lnTo>
                    <a:pt x="88141" y="31748"/>
                  </a:lnTo>
                  <a:lnTo>
                    <a:pt x="87610" y="32825"/>
                  </a:lnTo>
                  <a:lnTo>
                    <a:pt x="87079" y="33094"/>
                  </a:lnTo>
                  <a:lnTo>
                    <a:pt x="86814" y="31748"/>
                  </a:lnTo>
                  <a:lnTo>
                    <a:pt x="86283" y="31210"/>
                  </a:lnTo>
                  <a:lnTo>
                    <a:pt x="84690" y="32286"/>
                  </a:lnTo>
                  <a:lnTo>
                    <a:pt x="84424" y="31210"/>
                  </a:lnTo>
                  <a:lnTo>
                    <a:pt x="82831" y="30134"/>
                  </a:lnTo>
                  <a:lnTo>
                    <a:pt x="82300" y="30134"/>
                  </a:lnTo>
                  <a:lnTo>
                    <a:pt x="81769" y="30941"/>
                  </a:lnTo>
                  <a:lnTo>
                    <a:pt x="80973" y="31479"/>
                  </a:lnTo>
                  <a:lnTo>
                    <a:pt x="80176" y="31210"/>
                  </a:lnTo>
                  <a:lnTo>
                    <a:pt x="79911" y="29865"/>
                  </a:lnTo>
                  <a:lnTo>
                    <a:pt x="79115" y="29865"/>
                  </a:lnTo>
                  <a:lnTo>
                    <a:pt x="78318" y="28251"/>
                  </a:lnTo>
                  <a:lnTo>
                    <a:pt x="76194" y="28251"/>
                  </a:lnTo>
                  <a:lnTo>
                    <a:pt x="75398" y="28789"/>
                  </a:lnTo>
                  <a:lnTo>
                    <a:pt x="74601" y="27982"/>
                  </a:lnTo>
                  <a:lnTo>
                    <a:pt x="74336" y="27982"/>
                  </a:lnTo>
                  <a:lnTo>
                    <a:pt x="73008" y="28251"/>
                  </a:lnTo>
                  <a:lnTo>
                    <a:pt x="71415" y="27174"/>
                  </a:lnTo>
                  <a:lnTo>
                    <a:pt x="69292" y="27174"/>
                  </a:lnTo>
                  <a:lnTo>
                    <a:pt x="68761" y="25291"/>
                  </a:lnTo>
                  <a:lnTo>
                    <a:pt x="67699" y="24753"/>
                  </a:lnTo>
                  <a:lnTo>
                    <a:pt x="67168" y="25022"/>
                  </a:lnTo>
                  <a:lnTo>
                    <a:pt x="66371" y="24753"/>
                  </a:lnTo>
                  <a:lnTo>
                    <a:pt x="65575" y="25022"/>
                  </a:lnTo>
                  <a:lnTo>
                    <a:pt x="64778" y="25022"/>
                  </a:lnTo>
                  <a:lnTo>
                    <a:pt x="64247" y="24215"/>
                  </a:lnTo>
                  <a:lnTo>
                    <a:pt x="62389" y="22331"/>
                  </a:lnTo>
                  <a:lnTo>
                    <a:pt x="63451" y="1614"/>
                  </a:lnTo>
                  <a:lnTo>
                    <a:pt x="36902" y="0"/>
                  </a:lnTo>
                  <a:lnTo>
                    <a:pt x="33185" y="48968"/>
                  </a:lnTo>
                  <a:lnTo>
                    <a:pt x="1592" y="46008"/>
                  </a:lnTo>
                  <a:lnTo>
                    <a:pt x="1327" y="48430"/>
                  </a:lnTo>
                  <a:lnTo>
                    <a:pt x="0" y="48430"/>
                  </a:lnTo>
                  <a:lnTo>
                    <a:pt x="530" y="49237"/>
                  </a:lnTo>
                  <a:lnTo>
                    <a:pt x="1858" y="50044"/>
                  </a:lnTo>
                  <a:lnTo>
                    <a:pt x="2654" y="51121"/>
                  </a:lnTo>
                  <a:lnTo>
                    <a:pt x="2920" y="51928"/>
                  </a:lnTo>
                  <a:lnTo>
                    <a:pt x="3451" y="53004"/>
                  </a:lnTo>
                  <a:lnTo>
                    <a:pt x="3982" y="53273"/>
                  </a:lnTo>
                  <a:lnTo>
                    <a:pt x="4778" y="53811"/>
                  </a:lnTo>
                  <a:lnTo>
                    <a:pt x="5575" y="54349"/>
                  </a:lnTo>
                  <a:lnTo>
                    <a:pt x="5840" y="55156"/>
                  </a:lnTo>
                  <a:lnTo>
                    <a:pt x="6902" y="56502"/>
                  </a:lnTo>
                  <a:lnTo>
                    <a:pt x="7964" y="57309"/>
                  </a:lnTo>
                  <a:lnTo>
                    <a:pt x="10088" y="60269"/>
                  </a:lnTo>
                  <a:lnTo>
                    <a:pt x="10884" y="60269"/>
                  </a:lnTo>
                  <a:lnTo>
                    <a:pt x="11681" y="61076"/>
                  </a:lnTo>
                  <a:lnTo>
                    <a:pt x="12743" y="61883"/>
                  </a:lnTo>
                  <a:lnTo>
                    <a:pt x="14070" y="62959"/>
                  </a:lnTo>
                  <a:lnTo>
                    <a:pt x="14601" y="64035"/>
                  </a:lnTo>
                  <a:lnTo>
                    <a:pt x="14601" y="65919"/>
                  </a:lnTo>
                  <a:lnTo>
                    <a:pt x="15663" y="67533"/>
                  </a:lnTo>
                  <a:lnTo>
                    <a:pt x="15929" y="68609"/>
                  </a:lnTo>
                  <a:lnTo>
                    <a:pt x="15663" y="69686"/>
                  </a:lnTo>
                  <a:lnTo>
                    <a:pt x="15663" y="71031"/>
                  </a:lnTo>
                  <a:lnTo>
                    <a:pt x="15929" y="72645"/>
                  </a:lnTo>
                  <a:lnTo>
                    <a:pt x="17256" y="73991"/>
                  </a:lnTo>
                  <a:lnTo>
                    <a:pt x="17522" y="74798"/>
                  </a:lnTo>
                  <a:lnTo>
                    <a:pt x="17787" y="75067"/>
                  </a:lnTo>
                  <a:lnTo>
                    <a:pt x="18318" y="75605"/>
                  </a:lnTo>
                  <a:lnTo>
                    <a:pt x="18849" y="76143"/>
                  </a:lnTo>
                  <a:lnTo>
                    <a:pt x="19646" y="76950"/>
                  </a:lnTo>
                  <a:lnTo>
                    <a:pt x="20707" y="77757"/>
                  </a:lnTo>
                  <a:lnTo>
                    <a:pt x="21504" y="78565"/>
                  </a:lnTo>
                  <a:lnTo>
                    <a:pt x="22300" y="78834"/>
                  </a:lnTo>
                  <a:lnTo>
                    <a:pt x="23362" y="79641"/>
                  </a:lnTo>
                  <a:lnTo>
                    <a:pt x="24955" y="80448"/>
                  </a:lnTo>
                  <a:lnTo>
                    <a:pt x="26814" y="81793"/>
                  </a:lnTo>
                  <a:lnTo>
                    <a:pt x="27610" y="82062"/>
                  </a:lnTo>
                  <a:lnTo>
                    <a:pt x="28938" y="82600"/>
                  </a:lnTo>
                  <a:lnTo>
                    <a:pt x="30000" y="82600"/>
                  </a:lnTo>
                  <a:lnTo>
                    <a:pt x="30530" y="81524"/>
                  </a:lnTo>
                  <a:lnTo>
                    <a:pt x="31327" y="80717"/>
                  </a:lnTo>
                  <a:lnTo>
                    <a:pt x="31858" y="80179"/>
                  </a:lnTo>
                  <a:lnTo>
                    <a:pt x="32654" y="79910"/>
                  </a:lnTo>
                  <a:lnTo>
                    <a:pt x="32654" y="78565"/>
                  </a:lnTo>
                  <a:lnTo>
                    <a:pt x="33185" y="77488"/>
                  </a:lnTo>
                  <a:lnTo>
                    <a:pt x="33716" y="76143"/>
                  </a:lnTo>
                  <a:lnTo>
                    <a:pt x="35044" y="74529"/>
                  </a:lnTo>
                  <a:lnTo>
                    <a:pt x="36902" y="74260"/>
                  </a:lnTo>
                  <a:lnTo>
                    <a:pt x="37964" y="73991"/>
                  </a:lnTo>
                  <a:lnTo>
                    <a:pt x="39292" y="73991"/>
                  </a:lnTo>
                  <a:lnTo>
                    <a:pt x="40619" y="74529"/>
                  </a:lnTo>
                  <a:lnTo>
                    <a:pt x="42212" y="74798"/>
                  </a:lnTo>
                  <a:lnTo>
                    <a:pt x="43008" y="74798"/>
                  </a:lnTo>
                  <a:lnTo>
                    <a:pt x="45132" y="75067"/>
                  </a:lnTo>
                  <a:lnTo>
                    <a:pt x="45929" y="75605"/>
                  </a:lnTo>
                  <a:lnTo>
                    <a:pt x="46725" y="77219"/>
                  </a:lnTo>
                  <a:lnTo>
                    <a:pt x="47256" y="77219"/>
                  </a:lnTo>
                  <a:lnTo>
                    <a:pt x="48584" y="78565"/>
                  </a:lnTo>
                  <a:lnTo>
                    <a:pt x="49646" y="79103"/>
                  </a:lnTo>
                  <a:lnTo>
                    <a:pt x="50442" y="80717"/>
                  </a:lnTo>
                  <a:lnTo>
                    <a:pt x="52035" y="82869"/>
                  </a:lnTo>
                  <a:lnTo>
                    <a:pt x="53097" y="86098"/>
                  </a:lnTo>
                  <a:lnTo>
                    <a:pt x="53893" y="87174"/>
                  </a:lnTo>
                  <a:lnTo>
                    <a:pt x="54955" y="89327"/>
                  </a:lnTo>
                  <a:lnTo>
                    <a:pt x="54955" y="90134"/>
                  </a:lnTo>
                  <a:lnTo>
                    <a:pt x="55752" y="92286"/>
                  </a:lnTo>
                  <a:lnTo>
                    <a:pt x="57876" y="94170"/>
                  </a:lnTo>
                  <a:lnTo>
                    <a:pt x="58407" y="96322"/>
                  </a:lnTo>
                  <a:lnTo>
                    <a:pt x="61061" y="99551"/>
                  </a:lnTo>
                  <a:lnTo>
                    <a:pt x="62389" y="100089"/>
                  </a:lnTo>
                  <a:lnTo>
                    <a:pt x="62123" y="102511"/>
                  </a:lnTo>
                  <a:lnTo>
                    <a:pt x="61592" y="103049"/>
                  </a:lnTo>
                  <a:lnTo>
                    <a:pt x="62123" y="103587"/>
                  </a:lnTo>
                  <a:lnTo>
                    <a:pt x="62920" y="104394"/>
                  </a:lnTo>
                  <a:lnTo>
                    <a:pt x="62920" y="106008"/>
                  </a:lnTo>
                  <a:lnTo>
                    <a:pt x="64513" y="108968"/>
                  </a:lnTo>
                  <a:lnTo>
                    <a:pt x="65309" y="110582"/>
                  </a:lnTo>
                  <a:lnTo>
                    <a:pt x="66106" y="111928"/>
                  </a:lnTo>
                  <a:lnTo>
                    <a:pt x="66637" y="113273"/>
                  </a:lnTo>
                  <a:lnTo>
                    <a:pt x="68761" y="113542"/>
                  </a:lnTo>
                  <a:lnTo>
                    <a:pt x="70088" y="114887"/>
                  </a:lnTo>
                  <a:lnTo>
                    <a:pt x="72477" y="114887"/>
                  </a:lnTo>
                  <a:lnTo>
                    <a:pt x="74336" y="116771"/>
                  </a:lnTo>
                  <a:lnTo>
                    <a:pt x="75398" y="116771"/>
                  </a:lnTo>
                  <a:lnTo>
                    <a:pt x="75929" y="117578"/>
                  </a:lnTo>
                  <a:lnTo>
                    <a:pt x="77256" y="117847"/>
                  </a:lnTo>
                  <a:lnTo>
                    <a:pt x="77522" y="117309"/>
                  </a:lnTo>
                  <a:lnTo>
                    <a:pt x="80176" y="117847"/>
                  </a:lnTo>
                  <a:lnTo>
                    <a:pt x="80176" y="118116"/>
                  </a:lnTo>
                  <a:lnTo>
                    <a:pt x="80973" y="118923"/>
                  </a:lnTo>
                  <a:lnTo>
                    <a:pt x="82300" y="119999"/>
                  </a:lnTo>
                  <a:lnTo>
                    <a:pt x="83097" y="119461"/>
                  </a:lnTo>
                  <a:lnTo>
                    <a:pt x="83362" y="118923"/>
                  </a:lnTo>
                  <a:lnTo>
                    <a:pt x="85221" y="118654"/>
                  </a:lnTo>
                  <a:lnTo>
                    <a:pt x="84690" y="117309"/>
                  </a:lnTo>
                  <a:lnTo>
                    <a:pt x="84690" y="116502"/>
                  </a:lnTo>
                  <a:lnTo>
                    <a:pt x="84424" y="115426"/>
                  </a:lnTo>
                  <a:lnTo>
                    <a:pt x="84159" y="114349"/>
                  </a:lnTo>
                  <a:lnTo>
                    <a:pt x="83362" y="113811"/>
                  </a:lnTo>
                  <a:lnTo>
                    <a:pt x="82831" y="112197"/>
                  </a:lnTo>
                  <a:lnTo>
                    <a:pt x="82566" y="110582"/>
                  </a:lnTo>
                  <a:lnTo>
                    <a:pt x="81769" y="108699"/>
                  </a:lnTo>
                  <a:lnTo>
                    <a:pt x="81769" y="107085"/>
                  </a:lnTo>
                  <a:lnTo>
                    <a:pt x="82566" y="104663"/>
                  </a:lnTo>
                  <a:lnTo>
                    <a:pt x="83362" y="102242"/>
                  </a:lnTo>
                  <a:lnTo>
                    <a:pt x="84424" y="99551"/>
                  </a:lnTo>
                  <a:lnTo>
                    <a:pt x="84159" y="99013"/>
                  </a:lnTo>
                  <a:lnTo>
                    <a:pt x="83362" y="98475"/>
                  </a:lnTo>
                  <a:lnTo>
                    <a:pt x="82566" y="97668"/>
                  </a:lnTo>
                  <a:lnTo>
                    <a:pt x="82566" y="97130"/>
                  </a:lnTo>
                  <a:lnTo>
                    <a:pt x="83097" y="97399"/>
                  </a:lnTo>
                  <a:lnTo>
                    <a:pt x="85486" y="97130"/>
                  </a:lnTo>
                  <a:lnTo>
                    <a:pt x="85752" y="97130"/>
                  </a:lnTo>
                  <a:lnTo>
                    <a:pt x="86548" y="95515"/>
                  </a:lnTo>
                  <a:lnTo>
                    <a:pt x="85752" y="95515"/>
                  </a:lnTo>
                  <a:lnTo>
                    <a:pt x="85486" y="94977"/>
                  </a:lnTo>
                  <a:lnTo>
                    <a:pt x="85486" y="94439"/>
                  </a:lnTo>
                  <a:lnTo>
                    <a:pt x="86017" y="94170"/>
                  </a:lnTo>
                  <a:lnTo>
                    <a:pt x="87079" y="94170"/>
                  </a:lnTo>
                  <a:lnTo>
                    <a:pt x="88407" y="94170"/>
                  </a:lnTo>
                  <a:lnTo>
                    <a:pt x="88938" y="94439"/>
                  </a:lnTo>
                  <a:lnTo>
                    <a:pt x="89734" y="94170"/>
                  </a:lnTo>
                  <a:lnTo>
                    <a:pt x="91061" y="93094"/>
                  </a:lnTo>
                  <a:lnTo>
                    <a:pt x="90530" y="93094"/>
                  </a:lnTo>
                  <a:lnTo>
                    <a:pt x="89469" y="93901"/>
                  </a:lnTo>
                  <a:lnTo>
                    <a:pt x="89203" y="92825"/>
                  </a:lnTo>
                  <a:lnTo>
                    <a:pt x="89734" y="91210"/>
                  </a:lnTo>
                  <a:lnTo>
                    <a:pt x="90265" y="91748"/>
                  </a:lnTo>
                  <a:lnTo>
                    <a:pt x="90796" y="92017"/>
                  </a:lnTo>
                  <a:lnTo>
                    <a:pt x="92123" y="92017"/>
                  </a:lnTo>
                  <a:lnTo>
                    <a:pt x="92654" y="91479"/>
                  </a:lnTo>
                  <a:lnTo>
                    <a:pt x="92389" y="90403"/>
                  </a:lnTo>
                  <a:lnTo>
                    <a:pt x="91592" y="89327"/>
                  </a:lnTo>
                  <a:lnTo>
                    <a:pt x="91858" y="89058"/>
                  </a:lnTo>
                  <a:lnTo>
                    <a:pt x="92654" y="89058"/>
                  </a:lnTo>
                  <a:lnTo>
                    <a:pt x="93451" y="88520"/>
                  </a:lnTo>
                  <a:lnTo>
                    <a:pt x="93982" y="89058"/>
                  </a:lnTo>
                  <a:lnTo>
                    <a:pt x="94778" y="88520"/>
                  </a:lnTo>
                  <a:lnTo>
                    <a:pt x="95044" y="89058"/>
                  </a:lnTo>
                  <a:lnTo>
                    <a:pt x="95840" y="89596"/>
                  </a:lnTo>
                  <a:lnTo>
                    <a:pt x="96637" y="89058"/>
                  </a:lnTo>
                  <a:lnTo>
                    <a:pt x="97433" y="88520"/>
                  </a:lnTo>
                  <a:lnTo>
                    <a:pt x="99292" y="87982"/>
                  </a:lnTo>
                  <a:lnTo>
                    <a:pt x="101150" y="87713"/>
                  </a:lnTo>
                  <a:lnTo>
                    <a:pt x="104070" y="86098"/>
                  </a:lnTo>
                  <a:lnTo>
                    <a:pt x="104867" y="84484"/>
                  </a:lnTo>
                  <a:lnTo>
                    <a:pt x="105132" y="83139"/>
                  </a:lnTo>
                  <a:lnTo>
                    <a:pt x="105929" y="82600"/>
                  </a:lnTo>
                  <a:lnTo>
                    <a:pt x="106725" y="82331"/>
                  </a:lnTo>
                  <a:lnTo>
                    <a:pt x="106991" y="82062"/>
                  </a:lnTo>
                  <a:lnTo>
                    <a:pt x="107787" y="81524"/>
                  </a:lnTo>
                  <a:lnTo>
                    <a:pt x="107522" y="80717"/>
                  </a:lnTo>
                  <a:lnTo>
                    <a:pt x="107256" y="79910"/>
                  </a:lnTo>
                  <a:lnTo>
                    <a:pt x="106991" y="79641"/>
                  </a:lnTo>
                  <a:lnTo>
                    <a:pt x="106725" y="79103"/>
                  </a:lnTo>
                  <a:lnTo>
                    <a:pt x="106991" y="78295"/>
                  </a:lnTo>
                  <a:lnTo>
                    <a:pt x="108053" y="77488"/>
                  </a:lnTo>
                  <a:lnTo>
                    <a:pt x="108849" y="76950"/>
                  </a:lnTo>
                  <a:lnTo>
                    <a:pt x="109380" y="76950"/>
                  </a:lnTo>
                  <a:lnTo>
                    <a:pt x="109380" y="77757"/>
                  </a:lnTo>
                  <a:lnTo>
                    <a:pt x="109380" y="78834"/>
                  </a:lnTo>
                  <a:lnTo>
                    <a:pt x="109380" y="80448"/>
                  </a:lnTo>
                  <a:lnTo>
                    <a:pt x="109646" y="80717"/>
                  </a:lnTo>
                  <a:lnTo>
                    <a:pt x="111238" y="79372"/>
                  </a:lnTo>
                  <a:lnTo>
                    <a:pt x="112566" y="79103"/>
                  </a:lnTo>
                  <a:lnTo>
                    <a:pt x="116548" y="77488"/>
                  </a:lnTo>
                  <a:lnTo>
                    <a:pt x="117079" y="77219"/>
                  </a:lnTo>
                  <a:lnTo>
                    <a:pt x="117876" y="75874"/>
                  </a:lnTo>
                  <a:lnTo>
                    <a:pt x="118672" y="73183"/>
                  </a:lnTo>
                  <a:lnTo>
                    <a:pt x="118672" y="72107"/>
                  </a:lnTo>
                  <a:lnTo>
                    <a:pt x="117876" y="70224"/>
                  </a:lnTo>
                  <a:lnTo>
                    <a:pt x="118407" y="68878"/>
                  </a:lnTo>
                  <a:lnTo>
                    <a:pt x="118407" y="68071"/>
                  </a:lnTo>
                  <a:close/>
                </a:path>
              </a:pathLst>
            </a:custGeom>
            <a:solidFill>
              <a:schemeClr val="accent1">
                <a:lumMod val="75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 name="Shape 1388"/>
            <p:cNvSpPr/>
            <p:nvPr/>
          </p:nvSpPr>
          <p:spPr>
            <a:xfrm>
              <a:off x="5613601" y="2574619"/>
              <a:ext cx="369329" cy="435102"/>
            </a:xfrm>
            <a:custGeom>
              <a:avLst/>
              <a:gdLst/>
              <a:ahLst/>
              <a:cxnLst/>
              <a:rect l="0" t="0" r="0" b="0"/>
              <a:pathLst>
                <a:path w="120000" h="120000" extrusionOk="0">
                  <a:moveTo>
                    <a:pt x="33822" y="0"/>
                  </a:moveTo>
                  <a:cubicBezTo>
                    <a:pt x="33822" y="0"/>
                    <a:pt x="31969" y="7500"/>
                    <a:pt x="31505" y="9868"/>
                  </a:cubicBezTo>
                  <a:cubicBezTo>
                    <a:pt x="30579" y="11447"/>
                    <a:pt x="28725" y="16973"/>
                    <a:pt x="28725" y="16973"/>
                  </a:cubicBezTo>
                  <a:cubicBezTo>
                    <a:pt x="27335" y="17763"/>
                    <a:pt x="27335" y="17763"/>
                    <a:pt x="27335" y="17763"/>
                  </a:cubicBezTo>
                  <a:cubicBezTo>
                    <a:pt x="25945" y="16973"/>
                    <a:pt x="25945" y="16973"/>
                    <a:pt x="25945" y="16973"/>
                  </a:cubicBezTo>
                  <a:cubicBezTo>
                    <a:pt x="23629" y="15394"/>
                    <a:pt x="23629" y="15394"/>
                    <a:pt x="23629" y="15394"/>
                  </a:cubicBezTo>
                  <a:cubicBezTo>
                    <a:pt x="21776" y="16184"/>
                    <a:pt x="21776" y="16184"/>
                    <a:pt x="21776" y="16184"/>
                  </a:cubicBezTo>
                  <a:cubicBezTo>
                    <a:pt x="20849" y="14605"/>
                    <a:pt x="20849" y="14605"/>
                    <a:pt x="20849" y="14605"/>
                  </a:cubicBezTo>
                  <a:cubicBezTo>
                    <a:pt x="17606" y="15394"/>
                    <a:pt x="17606" y="15394"/>
                    <a:pt x="17606" y="15394"/>
                  </a:cubicBezTo>
                  <a:cubicBezTo>
                    <a:pt x="16216" y="16578"/>
                    <a:pt x="16216" y="16578"/>
                    <a:pt x="16216" y="16578"/>
                  </a:cubicBezTo>
                  <a:cubicBezTo>
                    <a:pt x="16216" y="20921"/>
                    <a:pt x="16216" y="20921"/>
                    <a:pt x="16216" y="20921"/>
                  </a:cubicBezTo>
                  <a:cubicBezTo>
                    <a:pt x="16216" y="26447"/>
                    <a:pt x="16216" y="26447"/>
                    <a:pt x="16216" y="26447"/>
                  </a:cubicBezTo>
                  <a:cubicBezTo>
                    <a:pt x="16216" y="31578"/>
                    <a:pt x="16216" y="31578"/>
                    <a:pt x="16216" y="31578"/>
                  </a:cubicBezTo>
                  <a:cubicBezTo>
                    <a:pt x="15752" y="33157"/>
                    <a:pt x="15752" y="33157"/>
                    <a:pt x="15752" y="33157"/>
                  </a:cubicBezTo>
                  <a:cubicBezTo>
                    <a:pt x="14362" y="35131"/>
                    <a:pt x="14362" y="35131"/>
                    <a:pt x="14362" y="35131"/>
                  </a:cubicBezTo>
                  <a:cubicBezTo>
                    <a:pt x="13899" y="37105"/>
                    <a:pt x="13899" y="37105"/>
                    <a:pt x="13899" y="37105"/>
                  </a:cubicBezTo>
                  <a:cubicBezTo>
                    <a:pt x="13899" y="39868"/>
                    <a:pt x="13899" y="39868"/>
                    <a:pt x="13899" y="39868"/>
                  </a:cubicBezTo>
                  <a:cubicBezTo>
                    <a:pt x="15752" y="43421"/>
                    <a:pt x="15752" y="43421"/>
                    <a:pt x="15752" y="43421"/>
                  </a:cubicBezTo>
                  <a:cubicBezTo>
                    <a:pt x="16216" y="46973"/>
                    <a:pt x="16216" y="46973"/>
                    <a:pt x="16216" y="46973"/>
                  </a:cubicBezTo>
                  <a:cubicBezTo>
                    <a:pt x="17142" y="48157"/>
                    <a:pt x="17142" y="48157"/>
                    <a:pt x="17142" y="48157"/>
                  </a:cubicBezTo>
                  <a:cubicBezTo>
                    <a:pt x="19459" y="50526"/>
                    <a:pt x="19459" y="50526"/>
                    <a:pt x="19459" y="50526"/>
                  </a:cubicBezTo>
                  <a:cubicBezTo>
                    <a:pt x="18069" y="51315"/>
                    <a:pt x="18069" y="51315"/>
                    <a:pt x="18069" y="51315"/>
                  </a:cubicBezTo>
                  <a:cubicBezTo>
                    <a:pt x="15752" y="52894"/>
                    <a:pt x="15752" y="52894"/>
                    <a:pt x="15752" y="52894"/>
                  </a:cubicBezTo>
                  <a:cubicBezTo>
                    <a:pt x="11119" y="55657"/>
                    <a:pt x="11119" y="55657"/>
                    <a:pt x="11119" y="55657"/>
                  </a:cubicBezTo>
                  <a:cubicBezTo>
                    <a:pt x="9729" y="60789"/>
                    <a:pt x="9729" y="60789"/>
                    <a:pt x="9729" y="60789"/>
                  </a:cubicBezTo>
                  <a:cubicBezTo>
                    <a:pt x="7876" y="63947"/>
                    <a:pt x="7876" y="63947"/>
                    <a:pt x="7876" y="63947"/>
                  </a:cubicBezTo>
                  <a:cubicBezTo>
                    <a:pt x="6023" y="65526"/>
                    <a:pt x="6023" y="65526"/>
                    <a:pt x="6023" y="65526"/>
                  </a:cubicBezTo>
                  <a:cubicBezTo>
                    <a:pt x="5096" y="65921"/>
                    <a:pt x="5096" y="65921"/>
                    <a:pt x="5096" y="65921"/>
                  </a:cubicBezTo>
                  <a:cubicBezTo>
                    <a:pt x="4169" y="67500"/>
                    <a:pt x="4169" y="67500"/>
                    <a:pt x="4169" y="67500"/>
                  </a:cubicBezTo>
                  <a:cubicBezTo>
                    <a:pt x="4633" y="70263"/>
                    <a:pt x="4633" y="70263"/>
                    <a:pt x="4633" y="70263"/>
                  </a:cubicBezTo>
                  <a:cubicBezTo>
                    <a:pt x="4169" y="72236"/>
                    <a:pt x="4169" y="72236"/>
                    <a:pt x="4169" y="72236"/>
                  </a:cubicBezTo>
                  <a:cubicBezTo>
                    <a:pt x="6949" y="74210"/>
                    <a:pt x="6949" y="74210"/>
                    <a:pt x="6949" y="74210"/>
                  </a:cubicBezTo>
                  <a:cubicBezTo>
                    <a:pt x="6023" y="75789"/>
                    <a:pt x="6023" y="75789"/>
                    <a:pt x="6023" y="75789"/>
                  </a:cubicBezTo>
                  <a:cubicBezTo>
                    <a:pt x="2316" y="77368"/>
                    <a:pt x="2316" y="77368"/>
                    <a:pt x="2316" y="77368"/>
                  </a:cubicBezTo>
                  <a:cubicBezTo>
                    <a:pt x="1389" y="78947"/>
                    <a:pt x="1389" y="78947"/>
                    <a:pt x="1389" y="78947"/>
                  </a:cubicBezTo>
                  <a:cubicBezTo>
                    <a:pt x="0" y="81315"/>
                    <a:pt x="0" y="81315"/>
                    <a:pt x="0" y="81315"/>
                  </a:cubicBezTo>
                  <a:cubicBezTo>
                    <a:pt x="64401" y="114868"/>
                    <a:pt x="64401" y="114868"/>
                    <a:pt x="64401" y="114868"/>
                  </a:cubicBezTo>
                  <a:cubicBezTo>
                    <a:pt x="84324" y="118026"/>
                    <a:pt x="84324" y="118026"/>
                    <a:pt x="84324" y="118026"/>
                  </a:cubicBezTo>
                  <a:cubicBezTo>
                    <a:pt x="101003" y="120000"/>
                    <a:pt x="101003" y="120000"/>
                    <a:pt x="101003" y="120000"/>
                  </a:cubicBezTo>
                  <a:cubicBezTo>
                    <a:pt x="101467" y="120000"/>
                    <a:pt x="101467" y="120000"/>
                    <a:pt x="101467" y="120000"/>
                  </a:cubicBezTo>
                  <a:cubicBezTo>
                    <a:pt x="120000" y="13026"/>
                    <a:pt x="120000" y="13026"/>
                    <a:pt x="120000" y="13026"/>
                  </a:cubicBezTo>
                  <a:lnTo>
                    <a:pt x="33822" y="0"/>
                  </a:lnTo>
                  <a:close/>
                </a:path>
              </a:pathLst>
            </a:custGeom>
            <a:solidFill>
              <a:srgbClr val="FF0000"/>
            </a:solidFill>
            <a:ln w="38100" cap="flat" cmpd="sng">
              <a:solidFill>
                <a:schemeClr val="bg1"/>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 name="Shape 1389"/>
            <p:cNvSpPr/>
            <p:nvPr/>
          </p:nvSpPr>
          <p:spPr>
            <a:xfrm>
              <a:off x="5239212" y="2105790"/>
              <a:ext cx="433414" cy="750466"/>
            </a:xfrm>
            <a:custGeom>
              <a:avLst/>
              <a:gdLst/>
              <a:ahLst/>
              <a:cxnLst/>
              <a:rect l="0" t="0" r="0" b="0"/>
              <a:pathLst>
                <a:path w="120000" h="120000" extrusionOk="0">
                  <a:moveTo>
                    <a:pt x="108793" y="118921"/>
                  </a:moveTo>
                  <a:lnTo>
                    <a:pt x="109260" y="118112"/>
                  </a:lnTo>
                  <a:lnTo>
                    <a:pt x="106926" y="116764"/>
                  </a:lnTo>
                  <a:lnTo>
                    <a:pt x="107392" y="115685"/>
                  </a:lnTo>
                  <a:lnTo>
                    <a:pt x="106926" y="114067"/>
                  </a:lnTo>
                  <a:lnTo>
                    <a:pt x="107859" y="113258"/>
                  </a:lnTo>
                  <a:lnTo>
                    <a:pt x="108793" y="112988"/>
                  </a:lnTo>
                  <a:lnTo>
                    <a:pt x="110194" y="112179"/>
                  </a:lnTo>
                  <a:lnTo>
                    <a:pt x="111595" y="110292"/>
                  </a:lnTo>
                  <a:lnTo>
                    <a:pt x="112996" y="107325"/>
                  </a:lnTo>
                  <a:lnTo>
                    <a:pt x="116731" y="105707"/>
                  </a:lnTo>
                  <a:lnTo>
                    <a:pt x="119066" y="104629"/>
                  </a:lnTo>
                  <a:lnTo>
                    <a:pt x="120000" y="104359"/>
                  </a:lnTo>
                  <a:lnTo>
                    <a:pt x="118132" y="103011"/>
                  </a:lnTo>
                  <a:lnTo>
                    <a:pt x="117198" y="102202"/>
                  </a:lnTo>
                  <a:lnTo>
                    <a:pt x="116731" y="100314"/>
                  </a:lnTo>
                  <a:lnTo>
                    <a:pt x="115330" y="98157"/>
                  </a:lnTo>
                  <a:lnTo>
                    <a:pt x="115330" y="96539"/>
                  </a:lnTo>
                  <a:lnTo>
                    <a:pt x="115797" y="95460"/>
                  </a:lnTo>
                  <a:lnTo>
                    <a:pt x="115797" y="95191"/>
                  </a:lnTo>
                  <a:lnTo>
                    <a:pt x="55097" y="42606"/>
                  </a:lnTo>
                  <a:lnTo>
                    <a:pt x="53696" y="42067"/>
                  </a:lnTo>
                  <a:lnTo>
                    <a:pt x="53229" y="41797"/>
                  </a:lnTo>
                  <a:lnTo>
                    <a:pt x="52762" y="41258"/>
                  </a:lnTo>
                  <a:lnTo>
                    <a:pt x="52295" y="40449"/>
                  </a:lnTo>
                  <a:lnTo>
                    <a:pt x="52762" y="39640"/>
                  </a:lnTo>
                  <a:lnTo>
                    <a:pt x="54630" y="39370"/>
                  </a:lnTo>
                  <a:lnTo>
                    <a:pt x="55564" y="39101"/>
                  </a:lnTo>
                  <a:lnTo>
                    <a:pt x="69105" y="9438"/>
                  </a:lnTo>
                  <a:lnTo>
                    <a:pt x="12140" y="0"/>
                  </a:lnTo>
                  <a:lnTo>
                    <a:pt x="11673" y="1078"/>
                  </a:lnTo>
                  <a:lnTo>
                    <a:pt x="10739" y="1348"/>
                  </a:lnTo>
                  <a:lnTo>
                    <a:pt x="10739" y="2426"/>
                  </a:lnTo>
                  <a:lnTo>
                    <a:pt x="10739" y="3235"/>
                  </a:lnTo>
                  <a:lnTo>
                    <a:pt x="10739" y="5662"/>
                  </a:lnTo>
                  <a:lnTo>
                    <a:pt x="10272" y="6741"/>
                  </a:lnTo>
                  <a:lnTo>
                    <a:pt x="8871" y="8089"/>
                  </a:lnTo>
                  <a:lnTo>
                    <a:pt x="7937" y="8898"/>
                  </a:lnTo>
                  <a:lnTo>
                    <a:pt x="7937" y="9168"/>
                  </a:lnTo>
                  <a:lnTo>
                    <a:pt x="7937" y="10786"/>
                  </a:lnTo>
                  <a:lnTo>
                    <a:pt x="6070" y="12134"/>
                  </a:lnTo>
                  <a:lnTo>
                    <a:pt x="3268" y="13483"/>
                  </a:lnTo>
                  <a:lnTo>
                    <a:pt x="933" y="14831"/>
                  </a:lnTo>
                  <a:lnTo>
                    <a:pt x="466" y="15370"/>
                  </a:lnTo>
                  <a:lnTo>
                    <a:pt x="0" y="16719"/>
                  </a:lnTo>
                  <a:lnTo>
                    <a:pt x="0" y="17797"/>
                  </a:lnTo>
                  <a:lnTo>
                    <a:pt x="466" y="19146"/>
                  </a:lnTo>
                  <a:lnTo>
                    <a:pt x="1400" y="20224"/>
                  </a:lnTo>
                  <a:lnTo>
                    <a:pt x="3268" y="21842"/>
                  </a:lnTo>
                  <a:lnTo>
                    <a:pt x="3735" y="22921"/>
                  </a:lnTo>
                  <a:lnTo>
                    <a:pt x="4202" y="24269"/>
                  </a:lnTo>
                  <a:lnTo>
                    <a:pt x="4202" y="26426"/>
                  </a:lnTo>
                  <a:lnTo>
                    <a:pt x="2801" y="28044"/>
                  </a:lnTo>
                  <a:lnTo>
                    <a:pt x="2334" y="29662"/>
                  </a:lnTo>
                  <a:lnTo>
                    <a:pt x="2334" y="31550"/>
                  </a:lnTo>
                  <a:lnTo>
                    <a:pt x="1867" y="32359"/>
                  </a:lnTo>
                  <a:lnTo>
                    <a:pt x="933" y="32898"/>
                  </a:lnTo>
                  <a:lnTo>
                    <a:pt x="1400" y="33977"/>
                  </a:lnTo>
                  <a:lnTo>
                    <a:pt x="3268" y="35865"/>
                  </a:lnTo>
                  <a:lnTo>
                    <a:pt x="5136" y="39101"/>
                  </a:lnTo>
                  <a:lnTo>
                    <a:pt x="7003" y="41258"/>
                  </a:lnTo>
                  <a:lnTo>
                    <a:pt x="7937" y="42067"/>
                  </a:lnTo>
                  <a:lnTo>
                    <a:pt x="7937" y="43415"/>
                  </a:lnTo>
                  <a:lnTo>
                    <a:pt x="7470" y="44224"/>
                  </a:lnTo>
                  <a:lnTo>
                    <a:pt x="6536" y="44764"/>
                  </a:lnTo>
                  <a:lnTo>
                    <a:pt x="6536" y="45573"/>
                  </a:lnTo>
                  <a:lnTo>
                    <a:pt x="8404" y="45573"/>
                  </a:lnTo>
                  <a:lnTo>
                    <a:pt x="9338" y="46382"/>
                  </a:lnTo>
                  <a:lnTo>
                    <a:pt x="10739" y="47460"/>
                  </a:lnTo>
                  <a:lnTo>
                    <a:pt x="11206" y="48000"/>
                  </a:lnTo>
                  <a:lnTo>
                    <a:pt x="12607" y="48269"/>
                  </a:lnTo>
                  <a:lnTo>
                    <a:pt x="13540" y="47191"/>
                  </a:lnTo>
                  <a:lnTo>
                    <a:pt x="13540" y="45842"/>
                  </a:lnTo>
                  <a:lnTo>
                    <a:pt x="15875" y="45573"/>
                  </a:lnTo>
                  <a:lnTo>
                    <a:pt x="17276" y="46382"/>
                  </a:lnTo>
                  <a:lnTo>
                    <a:pt x="20544" y="46382"/>
                  </a:lnTo>
                  <a:lnTo>
                    <a:pt x="22412" y="47460"/>
                  </a:lnTo>
                  <a:lnTo>
                    <a:pt x="23813" y="47730"/>
                  </a:lnTo>
                  <a:lnTo>
                    <a:pt x="24747" y="48000"/>
                  </a:lnTo>
                  <a:lnTo>
                    <a:pt x="23813" y="48539"/>
                  </a:lnTo>
                  <a:lnTo>
                    <a:pt x="22879" y="48269"/>
                  </a:lnTo>
                  <a:lnTo>
                    <a:pt x="21011" y="47730"/>
                  </a:lnTo>
                  <a:lnTo>
                    <a:pt x="20544" y="47730"/>
                  </a:lnTo>
                  <a:lnTo>
                    <a:pt x="18677" y="47460"/>
                  </a:lnTo>
                  <a:lnTo>
                    <a:pt x="17743" y="47191"/>
                  </a:lnTo>
                  <a:lnTo>
                    <a:pt x="16342" y="46921"/>
                  </a:lnTo>
                  <a:lnTo>
                    <a:pt x="15408" y="47191"/>
                  </a:lnTo>
                  <a:lnTo>
                    <a:pt x="15408" y="47730"/>
                  </a:lnTo>
                  <a:lnTo>
                    <a:pt x="15408" y="49617"/>
                  </a:lnTo>
                  <a:lnTo>
                    <a:pt x="16342" y="50426"/>
                  </a:lnTo>
                  <a:lnTo>
                    <a:pt x="15875" y="52314"/>
                  </a:lnTo>
                  <a:lnTo>
                    <a:pt x="15408" y="52314"/>
                  </a:lnTo>
                  <a:lnTo>
                    <a:pt x="14007" y="51775"/>
                  </a:lnTo>
                  <a:lnTo>
                    <a:pt x="13540" y="51235"/>
                  </a:lnTo>
                  <a:lnTo>
                    <a:pt x="13540" y="50157"/>
                  </a:lnTo>
                  <a:lnTo>
                    <a:pt x="13540" y="49887"/>
                  </a:lnTo>
                  <a:lnTo>
                    <a:pt x="13073" y="49617"/>
                  </a:lnTo>
                  <a:lnTo>
                    <a:pt x="11673" y="49348"/>
                  </a:lnTo>
                  <a:lnTo>
                    <a:pt x="11206" y="50426"/>
                  </a:lnTo>
                  <a:lnTo>
                    <a:pt x="10739" y="50966"/>
                  </a:lnTo>
                  <a:lnTo>
                    <a:pt x="10739" y="52584"/>
                  </a:lnTo>
                  <a:lnTo>
                    <a:pt x="10739" y="55011"/>
                  </a:lnTo>
                  <a:lnTo>
                    <a:pt x="10739" y="56359"/>
                  </a:lnTo>
                  <a:lnTo>
                    <a:pt x="12140" y="57707"/>
                  </a:lnTo>
                  <a:lnTo>
                    <a:pt x="14007" y="58516"/>
                  </a:lnTo>
                  <a:lnTo>
                    <a:pt x="15875" y="59325"/>
                  </a:lnTo>
                  <a:lnTo>
                    <a:pt x="16342" y="60674"/>
                  </a:lnTo>
                  <a:lnTo>
                    <a:pt x="16342" y="61752"/>
                  </a:lnTo>
                  <a:lnTo>
                    <a:pt x="15875" y="62831"/>
                  </a:lnTo>
                  <a:lnTo>
                    <a:pt x="14474" y="63101"/>
                  </a:lnTo>
                  <a:lnTo>
                    <a:pt x="13073" y="63101"/>
                  </a:lnTo>
                  <a:lnTo>
                    <a:pt x="13073" y="65797"/>
                  </a:lnTo>
                  <a:lnTo>
                    <a:pt x="13540" y="66606"/>
                  </a:lnTo>
                  <a:lnTo>
                    <a:pt x="15875" y="68764"/>
                  </a:lnTo>
                  <a:lnTo>
                    <a:pt x="16342" y="70382"/>
                  </a:lnTo>
                  <a:lnTo>
                    <a:pt x="18677" y="72269"/>
                  </a:lnTo>
                  <a:lnTo>
                    <a:pt x="19610" y="74157"/>
                  </a:lnTo>
                  <a:lnTo>
                    <a:pt x="21011" y="75505"/>
                  </a:lnTo>
                  <a:lnTo>
                    <a:pt x="22412" y="77393"/>
                  </a:lnTo>
                  <a:lnTo>
                    <a:pt x="23346" y="77662"/>
                  </a:lnTo>
                  <a:lnTo>
                    <a:pt x="23346" y="79011"/>
                  </a:lnTo>
                  <a:lnTo>
                    <a:pt x="23346" y="79820"/>
                  </a:lnTo>
                  <a:lnTo>
                    <a:pt x="23346" y="80359"/>
                  </a:lnTo>
                  <a:lnTo>
                    <a:pt x="24280" y="80898"/>
                  </a:lnTo>
                  <a:lnTo>
                    <a:pt x="24747" y="81707"/>
                  </a:lnTo>
                  <a:lnTo>
                    <a:pt x="24747" y="82786"/>
                  </a:lnTo>
                  <a:lnTo>
                    <a:pt x="24280" y="85213"/>
                  </a:lnTo>
                  <a:lnTo>
                    <a:pt x="23813" y="86831"/>
                  </a:lnTo>
                  <a:lnTo>
                    <a:pt x="23346" y="88179"/>
                  </a:lnTo>
                  <a:lnTo>
                    <a:pt x="27548" y="89528"/>
                  </a:lnTo>
                  <a:lnTo>
                    <a:pt x="31284" y="90337"/>
                  </a:lnTo>
                  <a:lnTo>
                    <a:pt x="34085" y="91415"/>
                  </a:lnTo>
                  <a:lnTo>
                    <a:pt x="38287" y="92224"/>
                  </a:lnTo>
                  <a:lnTo>
                    <a:pt x="39688" y="93033"/>
                  </a:lnTo>
                  <a:lnTo>
                    <a:pt x="42490" y="95730"/>
                  </a:lnTo>
                  <a:lnTo>
                    <a:pt x="46225" y="97617"/>
                  </a:lnTo>
                  <a:lnTo>
                    <a:pt x="51828" y="98426"/>
                  </a:lnTo>
                  <a:lnTo>
                    <a:pt x="52295" y="100853"/>
                  </a:lnTo>
                  <a:lnTo>
                    <a:pt x="53229" y="101932"/>
                  </a:lnTo>
                  <a:lnTo>
                    <a:pt x="56498" y="102471"/>
                  </a:lnTo>
                  <a:lnTo>
                    <a:pt x="59766" y="104629"/>
                  </a:lnTo>
                  <a:lnTo>
                    <a:pt x="63501" y="107865"/>
                  </a:lnTo>
                  <a:lnTo>
                    <a:pt x="65369" y="109213"/>
                  </a:lnTo>
                  <a:lnTo>
                    <a:pt x="66770" y="111640"/>
                  </a:lnTo>
                  <a:lnTo>
                    <a:pt x="65369" y="113797"/>
                  </a:lnTo>
                  <a:lnTo>
                    <a:pt x="65369" y="115146"/>
                  </a:lnTo>
                  <a:lnTo>
                    <a:pt x="66770" y="117033"/>
                  </a:lnTo>
                  <a:lnTo>
                    <a:pt x="68638" y="117303"/>
                  </a:lnTo>
                  <a:lnTo>
                    <a:pt x="105058" y="120000"/>
                  </a:lnTo>
                  <a:lnTo>
                    <a:pt x="105525" y="119730"/>
                  </a:lnTo>
                  <a:lnTo>
                    <a:pt x="108793" y="118921"/>
                  </a:lnTo>
                  <a:close/>
                </a:path>
              </a:pathLst>
            </a:custGeom>
            <a:solidFill>
              <a:schemeClr val="accent1">
                <a:lumMod val="75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9" name="Shape 1390"/>
            <p:cNvSpPr/>
            <p:nvPr/>
          </p:nvSpPr>
          <p:spPr>
            <a:xfrm>
              <a:off x="6303357" y="2660630"/>
              <a:ext cx="473890" cy="254653"/>
            </a:xfrm>
            <a:custGeom>
              <a:avLst/>
              <a:gdLst/>
              <a:ahLst/>
              <a:cxnLst/>
              <a:rect l="0" t="0" r="0" b="0"/>
              <a:pathLst>
                <a:path w="120000" h="120000" extrusionOk="0">
                  <a:moveTo>
                    <a:pt x="0" y="16853"/>
                  </a:moveTo>
                  <a:cubicBezTo>
                    <a:pt x="0" y="18876"/>
                    <a:pt x="0" y="18876"/>
                    <a:pt x="0" y="18876"/>
                  </a:cubicBezTo>
                  <a:cubicBezTo>
                    <a:pt x="0" y="16853"/>
                    <a:pt x="0" y="16853"/>
                    <a:pt x="0" y="16853"/>
                  </a:cubicBezTo>
                  <a:cubicBezTo>
                    <a:pt x="42650" y="21573"/>
                    <a:pt x="42650" y="21573"/>
                    <a:pt x="42650" y="21573"/>
                  </a:cubicBezTo>
                  <a:cubicBezTo>
                    <a:pt x="40843" y="82921"/>
                    <a:pt x="40843" y="82921"/>
                    <a:pt x="40843" y="82921"/>
                  </a:cubicBezTo>
                  <a:cubicBezTo>
                    <a:pt x="43734" y="88314"/>
                    <a:pt x="43734" y="88314"/>
                    <a:pt x="43734" y="88314"/>
                  </a:cubicBezTo>
                  <a:cubicBezTo>
                    <a:pt x="44819" y="90337"/>
                    <a:pt x="44819" y="90337"/>
                    <a:pt x="44819" y="90337"/>
                  </a:cubicBezTo>
                  <a:cubicBezTo>
                    <a:pt x="45903" y="90337"/>
                    <a:pt x="45903" y="90337"/>
                    <a:pt x="45903" y="90337"/>
                  </a:cubicBezTo>
                  <a:cubicBezTo>
                    <a:pt x="47349" y="89662"/>
                    <a:pt x="47349" y="89662"/>
                    <a:pt x="47349" y="89662"/>
                  </a:cubicBezTo>
                  <a:cubicBezTo>
                    <a:pt x="48433" y="90337"/>
                    <a:pt x="48433" y="90337"/>
                    <a:pt x="48433" y="90337"/>
                  </a:cubicBezTo>
                  <a:cubicBezTo>
                    <a:pt x="49518" y="89662"/>
                    <a:pt x="49518" y="89662"/>
                    <a:pt x="49518" y="89662"/>
                  </a:cubicBezTo>
                  <a:cubicBezTo>
                    <a:pt x="50963" y="91011"/>
                    <a:pt x="50963" y="91011"/>
                    <a:pt x="50963" y="91011"/>
                  </a:cubicBezTo>
                  <a:cubicBezTo>
                    <a:pt x="52048" y="97078"/>
                    <a:pt x="52048" y="97078"/>
                    <a:pt x="52048" y="97078"/>
                  </a:cubicBezTo>
                  <a:cubicBezTo>
                    <a:pt x="55301" y="97078"/>
                    <a:pt x="55301" y="97078"/>
                    <a:pt x="55301" y="97078"/>
                  </a:cubicBezTo>
                  <a:cubicBezTo>
                    <a:pt x="57831" y="99775"/>
                    <a:pt x="57831" y="99775"/>
                    <a:pt x="57831" y="99775"/>
                  </a:cubicBezTo>
                  <a:cubicBezTo>
                    <a:pt x="59999" y="99101"/>
                    <a:pt x="59999" y="99101"/>
                    <a:pt x="59999" y="99101"/>
                  </a:cubicBezTo>
                  <a:cubicBezTo>
                    <a:pt x="60361" y="99101"/>
                    <a:pt x="60361" y="99101"/>
                    <a:pt x="60361" y="99101"/>
                  </a:cubicBezTo>
                  <a:cubicBezTo>
                    <a:pt x="61807" y="101797"/>
                    <a:pt x="61807" y="101797"/>
                    <a:pt x="61807" y="101797"/>
                  </a:cubicBezTo>
                  <a:cubicBezTo>
                    <a:pt x="63253" y="99775"/>
                    <a:pt x="63253" y="99775"/>
                    <a:pt x="63253" y="99775"/>
                  </a:cubicBezTo>
                  <a:cubicBezTo>
                    <a:pt x="66506" y="100449"/>
                    <a:pt x="66506" y="100449"/>
                    <a:pt x="66506" y="100449"/>
                  </a:cubicBezTo>
                  <a:cubicBezTo>
                    <a:pt x="67951" y="105168"/>
                    <a:pt x="67951" y="105168"/>
                    <a:pt x="67951" y="105168"/>
                  </a:cubicBezTo>
                  <a:cubicBezTo>
                    <a:pt x="69036" y="105168"/>
                    <a:pt x="69036" y="105168"/>
                    <a:pt x="69036" y="105168"/>
                  </a:cubicBezTo>
                  <a:cubicBezTo>
                    <a:pt x="69397" y="109213"/>
                    <a:pt x="69397" y="109213"/>
                    <a:pt x="69397" y="109213"/>
                  </a:cubicBezTo>
                  <a:cubicBezTo>
                    <a:pt x="70843" y="109887"/>
                    <a:pt x="70843" y="109887"/>
                    <a:pt x="70843" y="109887"/>
                  </a:cubicBezTo>
                  <a:cubicBezTo>
                    <a:pt x="72289" y="107865"/>
                    <a:pt x="72289" y="107865"/>
                    <a:pt x="72289" y="107865"/>
                  </a:cubicBezTo>
                  <a:cubicBezTo>
                    <a:pt x="73012" y="105842"/>
                    <a:pt x="73012" y="105842"/>
                    <a:pt x="73012" y="105842"/>
                  </a:cubicBezTo>
                  <a:cubicBezTo>
                    <a:pt x="73734" y="105842"/>
                    <a:pt x="73734" y="105842"/>
                    <a:pt x="73734" y="105842"/>
                  </a:cubicBezTo>
                  <a:cubicBezTo>
                    <a:pt x="76265" y="109213"/>
                    <a:pt x="76265" y="109213"/>
                    <a:pt x="76265" y="109213"/>
                  </a:cubicBezTo>
                  <a:cubicBezTo>
                    <a:pt x="76987" y="111910"/>
                    <a:pt x="76987" y="111910"/>
                    <a:pt x="76987" y="111910"/>
                  </a:cubicBezTo>
                  <a:cubicBezTo>
                    <a:pt x="79518" y="109213"/>
                    <a:pt x="79518" y="109213"/>
                    <a:pt x="79518" y="109213"/>
                  </a:cubicBezTo>
                  <a:cubicBezTo>
                    <a:pt x="80240" y="110561"/>
                    <a:pt x="80240" y="110561"/>
                    <a:pt x="80240" y="110561"/>
                  </a:cubicBezTo>
                  <a:cubicBezTo>
                    <a:pt x="80602" y="114606"/>
                    <a:pt x="80602" y="114606"/>
                    <a:pt x="80602" y="114606"/>
                  </a:cubicBezTo>
                  <a:cubicBezTo>
                    <a:pt x="81325" y="113932"/>
                    <a:pt x="81325" y="113932"/>
                    <a:pt x="81325" y="113932"/>
                  </a:cubicBezTo>
                  <a:cubicBezTo>
                    <a:pt x="82409" y="110561"/>
                    <a:pt x="82409" y="110561"/>
                    <a:pt x="82409" y="110561"/>
                  </a:cubicBezTo>
                  <a:cubicBezTo>
                    <a:pt x="84216" y="109887"/>
                    <a:pt x="84216" y="109887"/>
                    <a:pt x="84216" y="109887"/>
                  </a:cubicBezTo>
                  <a:cubicBezTo>
                    <a:pt x="86385" y="111910"/>
                    <a:pt x="86385" y="111910"/>
                    <a:pt x="86385" y="111910"/>
                  </a:cubicBezTo>
                  <a:cubicBezTo>
                    <a:pt x="89638" y="111235"/>
                    <a:pt x="89638" y="111235"/>
                    <a:pt x="89638" y="111235"/>
                  </a:cubicBezTo>
                  <a:cubicBezTo>
                    <a:pt x="91084" y="113932"/>
                    <a:pt x="91084" y="113932"/>
                    <a:pt x="91084" y="113932"/>
                  </a:cubicBezTo>
                  <a:cubicBezTo>
                    <a:pt x="91807" y="115955"/>
                    <a:pt x="91807" y="115955"/>
                    <a:pt x="91807" y="115955"/>
                  </a:cubicBezTo>
                  <a:cubicBezTo>
                    <a:pt x="93614" y="115280"/>
                    <a:pt x="93614" y="115280"/>
                    <a:pt x="93614" y="115280"/>
                  </a:cubicBezTo>
                  <a:cubicBezTo>
                    <a:pt x="95421" y="112584"/>
                    <a:pt x="95421" y="112584"/>
                    <a:pt x="95421" y="112584"/>
                  </a:cubicBezTo>
                  <a:cubicBezTo>
                    <a:pt x="96506" y="110561"/>
                    <a:pt x="96506" y="110561"/>
                    <a:pt x="96506" y="110561"/>
                  </a:cubicBezTo>
                  <a:cubicBezTo>
                    <a:pt x="97951" y="110561"/>
                    <a:pt x="97951" y="110561"/>
                    <a:pt x="97951" y="110561"/>
                  </a:cubicBezTo>
                  <a:cubicBezTo>
                    <a:pt x="99397" y="111910"/>
                    <a:pt x="99397" y="111910"/>
                    <a:pt x="99397" y="111910"/>
                  </a:cubicBezTo>
                  <a:cubicBezTo>
                    <a:pt x="100481" y="111235"/>
                    <a:pt x="100481" y="111235"/>
                    <a:pt x="100481" y="111235"/>
                  </a:cubicBezTo>
                  <a:cubicBezTo>
                    <a:pt x="101927" y="109213"/>
                    <a:pt x="101927" y="109213"/>
                    <a:pt x="101927" y="109213"/>
                  </a:cubicBezTo>
                  <a:cubicBezTo>
                    <a:pt x="104096" y="109887"/>
                    <a:pt x="104096" y="109887"/>
                    <a:pt x="104096" y="109887"/>
                  </a:cubicBezTo>
                  <a:cubicBezTo>
                    <a:pt x="105180" y="110561"/>
                    <a:pt x="105180" y="110561"/>
                    <a:pt x="105180" y="110561"/>
                  </a:cubicBezTo>
                  <a:cubicBezTo>
                    <a:pt x="108433" y="108539"/>
                    <a:pt x="108433" y="108539"/>
                    <a:pt x="108433" y="108539"/>
                  </a:cubicBezTo>
                  <a:cubicBezTo>
                    <a:pt x="110602" y="109887"/>
                    <a:pt x="110602" y="109887"/>
                    <a:pt x="110602" y="109887"/>
                  </a:cubicBezTo>
                  <a:cubicBezTo>
                    <a:pt x="112409" y="113258"/>
                    <a:pt x="112409" y="113258"/>
                    <a:pt x="112409" y="113258"/>
                  </a:cubicBezTo>
                  <a:cubicBezTo>
                    <a:pt x="114939" y="116629"/>
                    <a:pt x="114939" y="116629"/>
                    <a:pt x="114939" y="116629"/>
                  </a:cubicBezTo>
                  <a:cubicBezTo>
                    <a:pt x="117108" y="116629"/>
                    <a:pt x="117108" y="116629"/>
                    <a:pt x="117108" y="116629"/>
                  </a:cubicBezTo>
                  <a:cubicBezTo>
                    <a:pt x="118554" y="118651"/>
                    <a:pt x="118554" y="118651"/>
                    <a:pt x="118554" y="118651"/>
                  </a:cubicBezTo>
                  <a:cubicBezTo>
                    <a:pt x="119638" y="120000"/>
                    <a:pt x="119638" y="120000"/>
                    <a:pt x="119638" y="120000"/>
                  </a:cubicBezTo>
                  <a:cubicBezTo>
                    <a:pt x="119999" y="59325"/>
                    <a:pt x="119999" y="59325"/>
                    <a:pt x="119999" y="59325"/>
                  </a:cubicBezTo>
                  <a:cubicBezTo>
                    <a:pt x="117108" y="24943"/>
                    <a:pt x="117108" y="24943"/>
                    <a:pt x="117108" y="24943"/>
                  </a:cubicBezTo>
                  <a:cubicBezTo>
                    <a:pt x="117108" y="8089"/>
                    <a:pt x="117108" y="8089"/>
                    <a:pt x="117108" y="8089"/>
                  </a:cubicBezTo>
                  <a:cubicBezTo>
                    <a:pt x="117108" y="8089"/>
                    <a:pt x="76265" y="6741"/>
                    <a:pt x="63253" y="6067"/>
                  </a:cubicBezTo>
                  <a:cubicBezTo>
                    <a:pt x="47349" y="4719"/>
                    <a:pt x="1445" y="0"/>
                    <a:pt x="1445" y="0"/>
                  </a:cubicBezTo>
                  <a:cubicBezTo>
                    <a:pt x="1084" y="16853"/>
                    <a:pt x="1084" y="16853"/>
                    <a:pt x="1084" y="16853"/>
                  </a:cubicBezTo>
                  <a:lnTo>
                    <a:pt x="0" y="16853"/>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0" name="Shape 1391"/>
            <p:cNvSpPr/>
            <p:nvPr/>
          </p:nvSpPr>
          <p:spPr>
            <a:xfrm>
              <a:off x="6364069" y="2454883"/>
              <a:ext cx="401372" cy="222611"/>
            </a:xfrm>
            <a:custGeom>
              <a:avLst/>
              <a:gdLst/>
              <a:ahLst/>
              <a:cxnLst/>
              <a:rect l="0" t="0" r="0" b="0"/>
              <a:pathLst>
                <a:path w="120000" h="120000" extrusionOk="0">
                  <a:moveTo>
                    <a:pt x="120000" y="120000"/>
                  </a:moveTo>
                  <a:cubicBezTo>
                    <a:pt x="120000" y="40000"/>
                    <a:pt x="120000" y="40000"/>
                    <a:pt x="120000" y="40000"/>
                  </a:cubicBezTo>
                  <a:cubicBezTo>
                    <a:pt x="117446" y="37692"/>
                    <a:pt x="117446" y="37692"/>
                    <a:pt x="117446" y="37692"/>
                  </a:cubicBezTo>
                  <a:cubicBezTo>
                    <a:pt x="116170" y="36153"/>
                    <a:pt x="116170" y="36153"/>
                    <a:pt x="116170" y="36153"/>
                  </a:cubicBezTo>
                  <a:cubicBezTo>
                    <a:pt x="115319" y="31538"/>
                    <a:pt x="115319" y="31538"/>
                    <a:pt x="115319" y="31538"/>
                  </a:cubicBezTo>
                  <a:cubicBezTo>
                    <a:pt x="112765" y="26923"/>
                    <a:pt x="112765" y="26923"/>
                    <a:pt x="112765" y="26923"/>
                  </a:cubicBezTo>
                  <a:cubicBezTo>
                    <a:pt x="114042" y="23076"/>
                    <a:pt x="114042" y="23076"/>
                    <a:pt x="114042" y="23076"/>
                  </a:cubicBezTo>
                  <a:cubicBezTo>
                    <a:pt x="115319" y="18461"/>
                    <a:pt x="115319" y="18461"/>
                    <a:pt x="115319" y="18461"/>
                  </a:cubicBezTo>
                  <a:cubicBezTo>
                    <a:pt x="115319" y="14615"/>
                    <a:pt x="115319" y="14615"/>
                    <a:pt x="115319" y="14615"/>
                  </a:cubicBezTo>
                  <a:cubicBezTo>
                    <a:pt x="114468" y="14615"/>
                    <a:pt x="114468" y="14615"/>
                    <a:pt x="114468" y="14615"/>
                  </a:cubicBezTo>
                  <a:cubicBezTo>
                    <a:pt x="110638" y="14615"/>
                    <a:pt x="110638" y="14615"/>
                    <a:pt x="110638" y="14615"/>
                  </a:cubicBezTo>
                  <a:cubicBezTo>
                    <a:pt x="109787" y="11538"/>
                    <a:pt x="109787" y="11538"/>
                    <a:pt x="109787" y="11538"/>
                  </a:cubicBezTo>
                  <a:cubicBezTo>
                    <a:pt x="108085" y="6923"/>
                    <a:pt x="108085" y="6923"/>
                    <a:pt x="108085" y="6923"/>
                  </a:cubicBezTo>
                  <a:cubicBezTo>
                    <a:pt x="108085" y="6923"/>
                    <a:pt x="79574" y="5384"/>
                    <a:pt x="70212" y="4615"/>
                  </a:cubicBezTo>
                  <a:cubicBezTo>
                    <a:pt x="53617" y="3846"/>
                    <a:pt x="4255" y="0"/>
                    <a:pt x="4255" y="0"/>
                  </a:cubicBezTo>
                  <a:cubicBezTo>
                    <a:pt x="0" y="112307"/>
                    <a:pt x="0" y="112307"/>
                    <a:pt x="0" y="112307"/>
                  </a:cubicBezTo>
                  <a:cubicBezTo>
                    <a:pt x="17446" y="113846"/>
                    <a:pt x="44255" y="116153"/>
                    <a:pt x="56595" y="117692"/>
                  </a:cubicBezTo>
                  <a:cubicBezTo>
                    <a:pt x="71914" y="118461"/>
                    <a:pt x="120000" y="120000"/>
                    <a:pt x="120000" y="120000"/>
                  </a:cubicBez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1" name="Shape 1392"/>
            <p:cNvSpPr/>
            <p:nvPr/>
          </p:nvSpPr>
          <p:spPr>
            <a:xfrm>
              <a:off x="6279748" y="2242391"/>
              <a:ext cx="446906" cy="225983"/>
            </a:xfrm>
            <a:custGeom>
              <a:avLst/>
              <a:gdLst/>
              <a:ahLst/>
              <a:cxnLst/>
              <a:rect l="0" t="0" r="0" b="0"/>
              <a:pathLst>
                <a:path w="120000" h="120000" extrusionOk="0">
                  <a:moveTo>
                    <a:pt x="120000" y="120000"/>
                  </a:moveTo>
                  <a:cubicBezTo>
                    <a:pt x="120000" y="120000"/>
                    <a:pt x="120000" y="120000"/>
                    <a:pt x="120000" y="120000"/>
                  </a:cubicBezTo>
                  <a:cubicBezTo>
                    <a:pt x="120000" y="120000"/>
                    <a:pt x="120000" y="120000"/>
                    <a:pt x="120000" y="120000"/>
                  </a:cubicBezTo>
                  <a:cubicBezTo>
                    <a:pt x="119233" y="116962"/>
                    <a:pt x="119233" y="116962"/>
                    <a:pt x="119233" y="116962"/>
                  </a:cubicBezTo>
                  <a:cubicBezTo>
                    <a:pt x="118849" y="112405"/>
                    <a:pt x="118849" y="112405"/>
                    <a:pt x="118849" y="112405"/>
                  </a:cubicBezTo>
                  <a:cubicBezTo>
                    <a:pt x="118849" y="112405"/>
                    <a:pt x="116932" y="111645"/>
                    <a:pt x="116549" y="110886"/>
                  </a:cubicBezTo>
                  <a:cubicBezTo>
                    <a:pt x="116166" y="110126"/>
                    <a:pt x="116549" y="110126"/>
                    <a:pt x="116549" y="110126"/>
                  </a:cubicBezTo>
                  <a:cubicBezTo>
                    <a:pt x="115782" y="107848"/>
                    <a:pt x="115782" y="107848"/>
                    <a:pt x="115782" y="107848"/>
                  </a:cubicBezTo>
                  <a:cubicBezTo>
                    <a:pt x="116549" y="106329"/>
                    <a:pt x="116549" y="106329"/>
                    <a:pt x="116549" y="106329"/>
                  </a:cubicBezTo>
                  <a:cubicBezTo>
                    <a:pt x="116166" y="102531"/>
                    <a:pt x="116166" y="102531"/>
                    <a:pt x="116166" y="102531"/>
                  </a:cubicBezTo>
                  <a:cubicBezTo>
                    <a:pt x="115015" y="101012"/>
                    <a:pt x="115015" y="101012"/>
                    <a:pt x="115015" y="101012"/>
                  </a:cubicBezTo>
                  <a:cubicBezTo>
                    <a:pt x="114632" y="98734"/>
                    <a:pt x="114632" y="98734"/>
                    <a:pt x="114632" y="98734"/>
                  </a:cubicBezTo>
                  <a:cubicBezTo>
                    <a:pt x="113865" y="93417"/>
                    <a:pt x="113865" y="93417"/>
                    <a:pt x="113865" y="93417"/>
                  </a:cubicBezTo>
                  <a:cubicBezTo>
                    <a:pt x="113865" y="85822"/>
                    <a:pt x="113865" y="85822"/>
                    <a:pt x="113865" y="85822"/>
                  </a:cubicBezTo>
                  <a:cubicBezTo>
                    <a:pt x="113482" y="84303"/>
                    <a:pt x="113482" y="84303"/>
                    <a:pt x="113482" y="84303"/>
                  </a:cubicBezTo>
                  <a:cubicBezTo>
                    <a:pt x="112715" y="82025"/>
                    <a:pt x="112715" y="82025"/>
                    <a:pt x="112715" y="82025"/>
                  </a:cubicBezTo>
                  <a:cubicBezTo>
                    <a:pt x="113099" y="78987"/>
                    <a:pt x="113099" y="78987"/>
                    <a:pt x="113099" y="78987"/>
                  </a:cubicBezTo>
                  <a:cubicBezTo>
                    <a:pt x="113099" y="71392"/>
                    <a:pt x="113099" y="71392"/>
                    <a:pt x="113099" y="71392"/>
                  </a:cubicBezTo>
                  <a:cubicBezTo>
                    <a:pt x="112332" y="66075"/>
                    <a:pt x="112332" y="66075"/>
                    <a:pt x="112332" y="66075"/>
                  </a:cubicBezTo>
                  <a:cubicBezTo>
                    <a:pt x="111565" y="64556"/>
                    <a:pt x="111565" y="64556"/>
                    <a:pt x="111565" y="64556"/>
                  </a:cubicBezTo>
                  <a:cubicBezTo>
                    <a:pt x="110798" y="64556"/>
                    <a:pt x="110798" y="64556"/>
                    <a:pt x="110798" y="64556"/>
                  </a:cubicBezTo>
                  <a:cubicBezTo>
                    <a:pt x="110415" y="63037"/>
                    <a:pt x="110415" y="63037"/>
                    <a:pt x="110415" y="63037"/>
                  </a:cubicBezTo>
                  <a:cubicBezTo>
                    <a:pt x="110031" y="59240"/>
                    <a:pt x="110031" y="59240"/>
                    <a:pt x="110031" y="59240"/>
                  </a:cubicBezTo>
                  <a:cubicBezTo>
                    <a:pt x="109648" y="56202"/>
                    <a:pt x="109648" y="56202"/>
                    <a:pt x="109648" y="56202"/>
                  </a:cubicBezTo>
                  <a:cubicBezTo>
                    <a:pt x="110798" y="55443"/>
                    <a:pt x="110798" y="55443"/>
                    <a:pt x="110798" y="55443"/>
                  </a:cubicBezTo>
                  <a:cubicBezTo>
                    <a:pt x="110798" y="54683"/>
                    <a:pt x="110798" y="54683"/>
                    <a:pt x="110798" y="54683"/>
                  </a:cubicBezTo>
                  <a:cubicBezTo>
                    <a:pt x="110415" y="53924"/>
                    <a:pt x="110415" y="53924"/>
                    <a:pt x="110415" y="53924"/>
                  </a:cubicBezTo>
                  <a:cubicBezTo>
                    <a:pt x="110031" y="51645"/>
                    <a:pt x="110031" y="51645"/>
                    <a:pt x="110031" y="51645"/>
                  </a:cubicBezTo>
                  <a:cubicBezTo>
                    <a:pt x="109265" y="49367"/>
                    <a:pt x="109265" y="49367"/>
                    <a:pt x="109265" y="49367"/>
                  </a:cubicBezTo>
                  <a:cubicBezTo>
                    <a:pt x="108498" y="45569"/>
                    <a:pt x="108498" y="45569"/>
                    <a:pt x="108498" y="45569"/>
                  </a:cubicBezTo>
                  <a:cubicBezTo>
                    <a:pt x="107731" y="41012"/>
                    <a:pt x="107731" y="41012"/>
                    <a:pt x="107731" y="41012"/>
                  </a:cubicBezTo>
                  <a:cubicBezTo>
                    <a:pt x="106581" y="37215"/>
                    <a:pt x="106581" y="37215"/>
                    <a:pt x="106581" y="37215"/>
                  </a:cubicBezTo>
                  <a:cubicBezTo>
                    <a:pt x="105431" y="30379"/>
                    <a:pt x="105431" y="30379"/>
                    <a:pt x="105431" y="30379"/>
                  </a:cubicBezTo>
                  <a:cubicBezTo>
                    <a:pt x="104281" y="27341"/>
                    <a:pt x="104281" y="27341"/>
                    <a:pt x="104281" y="27341"/>
                  </a:cubicBezTo>
                  <a:cubicBezTo>
                    <a:pt x="103897" y="26582"/>
                    <a:pt x="103897" y="26582"/>
                    <a:pt x="103897" y="26582"/>
                  </a:cubicBezTo>
                  <a:cubicBezTo>
                    <a:pt x="102364" y="24303"/>
                    <a:pt x="102364" y="24303"/>
                    <a:pt x="102364" y="24303"/>
                  </a:cubicBezTo>
                  <a:cubicBezTo>
                    <a:pt x="99680" y="20506"/>
                    <a:pt x="99680" y="20506"/>
                    <a:pt x="99680" y="20506"/>
                  </a:cubicBezTo>
                  <a:cubicBezTo>
                    <a:pt x="97763" y="18987"/>
                    <a:pt x="97763" y="18987"/>
                    <a:pt x="97763" y="18987"/>
                  </a:cubicBezTo>
                  <a:cubicBezTo>
                    <a:pt x="95846" y="17468"/>
                    <a:pt x="95846" y="17468"/>
                    <a:pt x="95846" y="17468"/>
                  </a:cubicBezTo>
                  <a:cubicBezTo>
                    <a:pt x="94313" y="14430"/>
                    <a:pt x="94313" y="14430"/>
                    <a:pt x="94313" y="14430"/>
                  </a:cubicBezTo>
                  <a:cubicBezTo>
                    <a:pt x="91629" y="13670"/>
                    <a:pt x="91629" y="13670"/>
                    <a:pt x="91629" y="13670"/>
                  </a:cubicBezTo>
                  <a:cubicBezTo>
                    <a:pt x="88178" y="14430"/>
                    <a:pt x="88178" y="14430"/>
                    <a:pt x="88178" y="14430"/>
                  </a:cubicBezTo>
                  <a:cubicBezTo>
                    <a:pt x="87028" y="14430"/>
                    <a:pt x="87028" y="14430"/>
                    <a:pt x="87028" y="14430"/>
                  </a:cubicBezTo>
                  <a:cubicBezTo>
                    <a:pt x="85878" y="15189"/>
                    <a:pt x="85878" y="15189"/>
                    <a:pt x="85878" y="15189"/>
                  </a:cubicBezTo>
                  <a:cubicBezTo>
                    <a:pt x="85111" y="16708"/>
                    <a:pt x="85111" y="16708"/>
                    <a:pt x="85111" y="16708"/>
                  </a:cubicBezTo>
                  <a:cubicBezTo>
                    <a:pt x="83961" y="15949"/>
                    <a:pt x="83961" y="15949"/>
                    <a:pt x="83961" y="15949"/>
                  </a:cubicBezTo>
                  <a:cubicBezTo>
                    <a:pt x="82811" y="14430"/>
                    <a:pt x="82811" y="14430"/>
                    <a:pt x="82811" y="14430"/>
                  </a:cubicBezTo>
                  <a:cubicBezTo>
                    <a:pt x="80511" y="12151"/>
                    <a:pt x="80511" y="12151"/>
                    <a:pt x="80511" y="12151"/>
                  </a:cubicBezTo>
                  <a:cubicBezTo>
                    <a:pt x="77444" y="9113"/>
                    <a:pt x="77444" y="9113"/>
                    <a:pt x="77444" y="9113"/>
                  </a:cubicBezTo>
                  <a:cubicBezTo>
                    <a:pt x="3833" y="0"/>
                    <a:pt x="3833" y="0"/>
                    <a:pt x="3833" y="0"/>
                  </a:cubicBezTo>
                  <a:cubicBezTo>
                    <a:pt x="0" y="72151"/>
                    <a:pt x="0" y="72151"/>
                    <a:pt x="0" y="72151"/>
                  </a:cubicBezTo>
                  <a:cubicBezTo>
                    <a:pt x="27987" y="77468"/>
                    <a:pt x="27987" y="77468"/>
                    <a:pt x="27987" y="77468"/>
                  </a:cubicBezTo>
                  <a:cubicBezTo>
                    <a:pt x="26453" y="113164"/>
                    <a:pt x="26453" y="113164"/>
                    <a:pt x="26453" y="113164"/>
                  </a:cubicBezTo>
                  <a:cubicBezTo>
                    <a:pt x="26453" y="113164"/>
                    <a:pt x="26453" y="113164"/>
                    <a:pt x="26453" y="113164"/>
                  </a:cubicBezTo>
                  <a:cubicBezTo>
                    <a:pt x="28753" y="113164"/>
                    <a:pt x="71309" y="116962"/>
                    <a:pt x="85878" y="117721"/>
                  </a:cubicBezTo>
                  <a:cubicBezTo>
                    <a:pt x="94313" y="118481"/>
                    <a:pt x="120000" y="120000"/>
                    <a:pt x="120000" y="120000"/>
                  </a:cubicBez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2" name="Shape 1393"/>
            <p:cNvSpPr/>
            <p:nvPr/>
          </p:nvSpPr>
          <p:spPr>
            <a:xfrm>
              <a:off x="6293239" y="2040018"/>
              <a:ext cx="384509" cy="256339"/>
            </a:xfrm>
            <a:custGeom>
              <a:avLst/>
              <a:gdLst/>
              <a:ahLst/>
              <a:cxnLst/>
              <a:rect l="0" t="0" r="0" b="0"/>
              <a:pathLst>
                <a:path w="120000" h="120000" extrusionOk="0">
                  <a:moveTo>
                    <a:pt x="89219" y="105333"/>
                  </a:moveTo>
                  <a:cubicBezTo>
                    <a:pt x="91895" y="107333"/>
                    <a:pt x="91895" y="107333"/>
                    <a:pt x="91895" y="107333"/>
                  </a:cubicBezTo>
                  <a:cubicBezTo>
                    <a:pt x="93234" y="108666"/>
                    <a:pt x="93234" y="108666"/>
                    <a:pt x="93234" y="108666"/>
                  </a:cubicBezTo>
                  <a:cubicBezTo>
                    <a:pt x="94572" y="109333"/>
                    <a:pt x="94572" y="109333"/>
                    <a:pt x="94572" y="109333"/>
                  </a:cubicBezTo>
                  <a:cubicBezTo>
                    <a:pt x="95464" y="108000"/>
                    <a:pt x="95464" y="108000"/>
                    <a:pt x="95464" y="108000"/>
                  </a:cubicBezTo>
                  <a:cubicBezTo>
                    <a:pt x="96802" y="107333"/>
                    <a:pt x="96802" y="107333"/>
                    <a:pt x="96802" y="107333"/>
                  </a:cubicBezTo>
                  <a:cubicBezTo>
                    <a:pt x="98141" y="107333"/>
                    <a:pt x="98141" y="107333"/>
                    <a:pt x="98141" y="107333"/>
                  </a:cubicBezTo>
                  <a:cubicBezTo>
                    <a:pt x="102156" y="106666"/>
                    <a:pt x="102156" y="106666"/>
                    <a:pt x="102156" y="106666"/>
                  </a:cubicBezTo>
                  <a:cubicBezTo>
                    <a:pt x="105278" y="107333"/>
                    <a:pt x="105278" y="107333"/>
                    <a:pt x="105278" y="107333"/>
                  </a:cubicBezTo>
                  <a:cubicBezTo>
                    <a:pt x="107063" y="110000"/>
                    <a:pt x="107063" y="110000"/>
                    <a:pt x="107063" y="110000"/>
                  </a:cubicBezTo>
                  <a:cubicBezTo>
                    <a:pt x="109293" y="111333"/>
                    <a:pt x="109293" y="111333"/>
                    <a:pt x="109293" y="111333"/>
                  </a:cubicBezTo>
                  <a:cubicBezTo>
                    <a:pt x="111524" y="112666"/>
                    <a:pt x="111524" y="112666"/>
                    <a:pt x="111524" y="112666"/>
                  </a:cubicBezTo>
                  <a:cubicBezTo>
                    <a:pt x="114646" y="116000"/>
                    <a:pt x="114646" y="116000"/>
                    <a:pt x="114646" y="116000"/>
                  </a:cubicBezTo>
                  <a:cubicBezTo>
                    <a:pt x="116431" y="118000"/>
                    <a:pt x="116431" y="118000"/>
                    <a:pt x="116431" y="118000"/>
                  </a:cubicBezTo>
                  <a:cubicBezTo>
                    <a:pt x="116877" y="118666"/>
                    <a:pt x="116877" y="118666"/>
                    <a:pt x="116877" y="118666"/>
                  </a:cubicBezTo>
                  <a:cubicBezTo>
                    <a:pt x="117323" y="120000"/>
                    <a:pt x="117323" y="120000"/>
                    <a:pt x="117323" y="120000"/>
                  </a:cubicBezTo>
                  <a:cubicBezTo>
                    <a:pt x="117323" y="120000"/>
                    <a:pt x="117323" y="120000"/>
                    <a:pt x="117323" y="120000"/>
                  </a:cubicBezTo>
                  <a:cubicBezTo>
                    <a:pt x="117323" y="118000"/>
                    <a:pt x="117323" y="118000"/>
                    <a:pt x="117323" y="118000"/>
                  </a:cubicBezTo>
                  <a:cubicBezTo>
                    <a:pt x="117323" y="115333"/>
                    <a:pt x="117323" y="115333"/>
                    <a:pt x="117323" y="115333"/>
                  </a:cubicBezTo>
                  <a:cubicBezTo>
                    <a:pt x="115539" y="113333"/>
                    <a:pt x="115539" y="113333"/>
                    <a:pt x="115539" y="113333"/>
                  </a:cubicBezTo>
                  <a:cubicBezTo>
                    <a:pt x="115539" y="111333"/>
                    <a:pt x="115539" y="111333"/>
                    <a:pt x="115539" y="111333"/>
                  </a:cubicBezTo>
                  <a:cubicBezTo>
                    <a:pt x="115985" y="109333"/>
                    <a:pt x="115985" y="109333"/>
                    <a:pt x="115985" y="109333"/>
                  </a:cubicBezTo>
                  <a:cubicBezTo>
                    <a:pt x="117323" y="108666"/>
                    <a:pt x="117323" y="108666"/>
                    <a:pt x="117323" y="108666"/>
                  </a:cubicBezTo>
                  <a:cubicBezTo>
                    <a:pt x="117323" y="104000"/>
                    <a:pt x="117323" y="104000"/>
                    <a:pt x="117323" y="104000"/>
                  </a:cubicBezTo>
                  <a:cubicBezTo>
                    <a:pt x="117769" y="102000"/>
                    <a:pt x="117769" y="102000"/>
                    <a:pt x="117769" y="102000"/>
                  </a:cubicBezTo>
                  <a:cubicBezTo>
                    <a:pt x="118661" y="101333"/>
                    <a:pt x="118661" y="101333"/>
                    <a:pt x="118661" y="101333"/>
                  </a:cubicBezTo>
                  <a:cubicBezTo>
                    <a:pt x="118661" y="98666"/>
                    <a:pt x="118661" y="98666"/>
                    <a:pt x="118661" y="98666"/>
                  </a:cubicBezTo>
                  <a:cubicBezTo>
                    <a:pt x="117769" y="95333"/>
                    <a:pt x="117769" y="95333"/>
                    <a:pt x="117769" y="95333"/>
                  </a:cubicBezTo>
                  <a:cubicBezTo>
                    <a:pt x="116877" y="94666"/>
                    <a:pt x="116877" y="94666"/>
                    <a:pt x="116877" y="94666"/>
                  </a:cubicBezTo>
                  <a:cubicBezTo>
                    <a:pt x="117323" y="91333"/>
                    <a:pt x="117323" y="91333"/>
                    <a:pt x="117323" y="91333"/>
                  </a:cubicBezTo>
                  <a:cubicBezTo>
                    <a:pt x="117323" y="89333"/>
                    <a:pt x="117323" y="89333"/>
                    <a:pt x="117323" y="89333"/>
                  </a:cubicBezTo>
                  <a:cubicBezTo>
                    <a:pt x="118661" y="89333"/>
                    <a:pt x="118661" y="89333"/>
                    <a:pt x="118661" y="89333"/>
                  </a:cubicBezTo>
                  <a:cubicBezTo>
                    <a:pt x="120000" y="31333"/>
                    <a:pt x="120000" y="31333"/>
                    <a:pt x="120000" y="31333"/>
                  </a:cubicBezTo>
                  <a:cubicBezTo>
                    <a:pt x="118661" y="29333"/>
                    <a:pt x="118661" y="29333"/>
                    <a:pt x="118661" y="29333"/>
                  </a:cubicBezTo>
                  <a:cubicBezTo>
                    <a:pt x="117769" y="27333"/>
                    <a:pt x="117769" y="27333"/>
                    <a:pt x="117769" y="27333"/>
                  </a:cubicBezTo>
                  <a:cubicBezTo>
                    <a:pt x="115539" y="26000"/>
                    <a:pt x="115539" y="26000"/>
                    <a:pt x="115539" y="26000"/>
                  </a:cubicBezTo>
                  <a:cubicBezTo>
                    <a:pt x="115092" y="24000"/>
                    <a:pt x="115092" y="24000"/>
                    <a:pt x="115092" y="24000"/>
                  </a:cubicBezTo>
                  <a:cubicBezTo>
                    <a:pt x="113754" y="22000"/>
                    <a:pt x="113754" y="22000"/>
                    <a:pt x="113754" y="22000"/>
                  </a:cubicBezTo>
                  <a:cubicBezTo>
                    <a:pt x="113308" y="20666"/>
                    <a:pt x="113308" y="20666"/>
                    <a:pt x="113308" y="20666"/>
                  </a:cubicBezTo>
                  <a:cubicBezTo>
                    <a:pt x="113308" y="19333"/>
                    <a:pt x="113308" y="19333"/>
                    <a:pt x="113308" y="19333"/>
                  </a:cubicBezTo>
                  <a:cubicBezTo>
                    <a:pt x="113308" y="18000"/>
                    <a:pt x="113308" y="18000"/>
                    <a:pt x="113308" y="18000"/>
                  </a:cubicBezTo>
                  <a:cubicBezTo>
                    <a:pt x="114646" y="16000"/>
                    <a:pt x="114646" y="16000"/>
                    <a:pt x="114646" y="16000"/>
                  </a:cubicBezTo>
                  <a:cubicBezTo>
                    <a:pt x="115985" y="14000"/>
                    <a:pt x="115985" y="14000"/>
                    <a:pt x="115985" y="14000"/>
                  </a:cubicBezTo>
                  <a:cubicBezTo>
                    <a:pt x="117769" y="11333"/>
                    <a:pt x="117769" y="11333"/>
                    <a:pt x="117769" y="11333"/>
                  </a:cubicBezTo>
                  <a:cubicBezTo>
                    <a:pt x="117323" y="10000"/>
                    <a:pt x="117323" y="10000"/>
                    <a:pt x="117323" y="10000"/>
                  </a:cubicBezTo>
                  <a:cubicBezTo>
                    <a:pt x="117323" y="9333"/>
                    <a:pt x="117323" y="9333"/>
                    <a:pt x="117323" y="9333"/>
                  </a:cubicBezTo>
                  <a:cubicBezTo>
                    <a:pt x="117323" y="9333"/>
                    <a:pt x="74498" y="6666"/>
                    <a:pt x="60669" y="5333"/>
                  </a:cubicBezTo>
                  <a:cubicBezTo>
                    <a:pt x="46840" y="4000"/>
                    <a:pt x="6245" y="0"/>
                    <a:pt x="6245" y="0"/>
                  </a:cubicBezTo>
                  <a:cubicBezTo>
                    <a:pt x="0" y="94666"/>
                    <a:pt x="0" y="94666"/>
                    <a:pt x="0" y="94666"/>
                  </a:cubicBezTo>
                  <a:cubicBezTo>
                    <a:pt x="85650" y="102666"/>
                    <a:pt x="85650" y="102666"/>
                    <a:pt x="85650" y="102666"/>
                  </a:cubicBezTo>
                  <a:lnTo>
                    <a:pt x="89219" y="105333"/>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3" name="Shape 1394"/>
            <p:cNvSpPr/>
            <p:nvPr/>
          </p:nvSpPr>
          <p:spPr>
            <a:xfrm>
              <a:off x="5922221" y="2058568"/>
              <a:ext cx="386195" cy="318738"/>
            </a:xfrm>
            <a:custGeom>
              <a:avLst/>
              <a:gdLst/>
              <a:ahLst/>
              <a:cxnLst/>
              <a:rect l="0" t="0" r="0" b="0"/>
              <a:pathLst>
                <a:path w="120000" h="120000" extrusionOk="0">
                  <a:moveTo>
                    <a:pt x="119999" y="17142"/>
                  </a:moveTo>
                  <a:lnTo>
                    <a:pt x="119475" y="17142"/>
                  </a:lnTo>
                  <a:lnTo>
                    <a:pt x="14672" y="0"/>
                  </a:lnTo>
                  <a:lnTo>
                    <a:pt x="12576" y="14603"/>
                  </a:lnTo>
                  <a:lnTo>
                    <a:pt x="3668" y="77460"/>
                  </a:lnTo>
                  <a:lnTo>
                    <a:pt x="0" y="102857"/>
                  </a:lnTo>
                  <a:lnTo>
                    <a:pt x="31965" y="109206"/>
                  </a:lnTo>
                  <a:lnTo>
                    <a:pt x="111091" y="120000"/>
                  </a:lnTo>
                  <a:lnTo>
                    <a:pt x="115283" y="69206"/>
                  </a:lnTo>
                  <a:lnTo>
                    <a:pt x="119999" y="17142"/>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4" name="Shape 1395"/>
            <p:cNvSpPr/>
            <p:nvPr/>
          </p:nvSpPr>
          <p:spPr>
            <a:xfrm>
              <a:off x="6313476" y="1829213"/>
              <a:ext cx="359212" cy="231044"/>
            </a:xfrm>
            <a:custGeom>
              <a:avLst/>
              <a:gdLst/>
              <a:ahLst/>
              <a:cxnLst/>
              <a:rect l="0" t="0" r="0" b="0"/>
              <a:pathLst>
                <a:path w="120000" h="120000" extrusionOk="0">
                  <a:moveTo>
                    <a:pt x="119043" y="119259"/>
                  </a:moveTo>
                  <a:cubicBezTo>
                    <a:pt x="119043" y="120000"/>
                    <a:pt x="119043" y="120000"/>
                    <a:pt x="119043" y="120000"/>
                  </a:cubicBezTo>
                  <a:cubicBezTo>
                    <a:pt x="119043" y="120000"/>
                    <a:pt x="119043" y="120000"/>
                    <a:pt x="119043" y="120000"/>
                  </a:cubicBezTo>
                  <a:cubicBezTo>
                    <a:pt x="120000" y="118518"/>
                    <a:pt x="120000" y="118518"/>
                    <a:pt x="120000" y="118518"/>
                  </a:cubicBezTo>
                  <a:cubicBezTo>
                    <a:pt x="120000" y="114814"/>
                    <a:pt x="120000" y="114814"/>
                    <a:pt x="120000" y="114814"/>
                  </a:cubicBezTo>
                  <a:cubicBezTo>
                    <a:pt x="120000" y="111111"/>
                    <a:pt x="120000" y="111111"/>
                    <a:pt x="120000" y="111111"/>
                  </a:cubicBezTo>
                  <a:cubicBezTo>
                    <a:pt x="119521" y="106666"/>
                    <a:pt x="119521" y="106666"/>
                    <a:pt x="119521" y="106666"/>
                  </a:cubicBezTo>
                  <a:cubicBezTo>
                    <a:pt x="118565" y="104444"/>
                    <a:pt x="118565" y="104444"/>
                    <a:pt x="118565" y="104444"/>
                  </a:cubicBezTo>
                  <a:cubicBezTo>
                    <a:pt x="117131" y="102222"/>
                    <a:pt x="117131" y="102222"/>
                    <a:pt x="117131" y="102222"/>
                  </a:cubicBezTo>
                  <a:cubicBezTo>
                    <a:pt x="117131" y="97037"/>
                    <a:pt x="117131" y="97037"/>
                    <a:pt x="117131" y="97037"/>
                  </a:cubicBezTo>
                  <a:cubicBezTo>
                    <a:pt x="116653" y="95555"/>
                    <a:pt x="116653" y="95555"/>
                    <a:pt x="116653" y="95555"/>
                  </a:cubicBezTo>
                  <a:cubicBezTo>
                    <a:pt x="115697" y="93333"/>
                    <a:pt x="115697" y="93333"/>
                    <a:pt x="115697" y="93333"/>
                  </a:cubicBezTo>
                  <a:cubicBezTo>
                    <a:pt x="115697" y="86666"/>
                    <a:pt x="115697" y="86666"/>
                    <a:pt x="115697" y="86666"/>
                  </a:cubicBezTo>
                  <a:cubicBezTo>
                    <a:pt x="115697" y="76296"/>
                    <a:pt x="115697" y="76296"/>
                    <a:pt x="115697" y="76296"/>
                  </a:cubicBezTo>
                  <a:cubicBezTo>
                    <a:pt x="115219" y="63703"/>
                    <a:pt x="115219" y="63703"/>
                    <a:pt x="115219" y="63703"/>
                  </a:cubicBezTo>
                  <a:cubicBezTo>
                    <a:pt x="115219" y="57037"/>
                    <a:pt x="115219" y="57037"/>
                    <a:pt x="115219" y="57037"/>
                  </a:cubicBezTo>
                  <a:cubicBezTo>
                    <a:pt x="113306" y="51851"/>
                    <a:pt x="113306" y="51851"/>
                    <a:pt x="113306" y="51851"/>
                  </a:cubicBezTo>
                  <a:cubicBezTo>
                    <a:pt x="111872" y="44444"/>
                    <a:pt x="111872" y="44444"/>
                    <a:pt x="111872" y="44444"/>
                  </a:cubicBezTo>
                  <a:cubicBezTo>
                    <a:pt x="110916" y="40000"/>
                    <a:pt x="110916" y="40000"/>
                    <a:pt x="110916" y="40000"/>
                  </a:cubicBezTo>
                  <a:cubicBezTo>
                    <a:pt x="111872" y="34814"/>
                    <a:pt x="111872" y="34814"/>
                    <a:pt x="111872" y="34814"/>
                  </a:cubicBezTo>
                  <a:cubicBezTo>
                    <a:pt x="111394" y="30370"/>
                    <a:pt x="111394" y="30370"/>
                    <a:pt x="111394" y="30370"/>
                  </a:cubicBezTo>
                  <a:cubicBezTo>
                    <a:pt x="110916" y="28888"/>
                    <a:pt x="110916" y="28888"/>
                    <a:pt x="110916" y="28888"/>
                  </a:cubicBezTo>
                  <a:cubicBezTo>
                    <a:pt x="110916" y="25185"/>
                    <a:pt x="110916" y="25185"/>
                    <a:pt x="110916" y="25185"/>
                  </a:cubicBezTo>
                  <a:cubicBezTo>
                    <a:pt x="110916" y="24444"/>
                    <a:pt x="110916" y="24444"/>
                    <a:pt x="110916" y="24444"/>
                  </a:cubicBezTo>
                  <a:cubicBezTo>
                    <a:pt x="111872" y="22962"/>
                    <a:pt x="111872" y="22962"/>
                    <a:pt x="111872" y="22962"/>
                  </a:cubicBezTo>
                  <a:cubicBezTo>
                    <a:pt x="112350" y="21481"/>
                    <a:pt x="112350" y="21481"/>
                    <a:pt x="112350" y="21481"/>
                  </a:cubicBezTo>
                  <a:cubicBezTo>
                    <a:pt x="112350" y="18518"/>
                    <a:pt x="112350" y="18518"/>
                    <a:pt x="112350" y="18518"/>
                  </a:cubicBezTo>
                  <a:cubicBezTo>
                    <a:pt x="110916" y="16296"/>
                    <a:pt x="110916" y="16296"/>
                    <a:pt x="110916" y="16296"/>
                  </a:cubicBezTo>
                  <a:cubicBezTo>
                    <a:pt x="110916" y="15555"/>
                    <a:pt x="110916" y="15555"/>
                    <a:pt x="110916" y="15555"/>
                  </a:cubicBezTo>
                  <a:cubicBezTo>
                    <a:pt x="110438" y="13333"/>
                    <a:pt x="110438" y="13333"/>
                    <a:pt x="110438" y="13333"/>
                  </a:cubicBezTo>
                  <a:cubicBezTo>
                    <a:pt x="109960" y="9629"/>
                    <a:pt x="109960" y="9629"/>
                    <a:pt x="109960" y="9629"/>
                  </a:cubicBezTo>
                  <a:cubicBezTo>
                    <a:pt x="109960" y="9629"/>
                    <a:pt x="62151" y="6666"/>
                    <a:pt x="46374" y="5185"/>
                  </a:cubicBezTo>
                  <a:cubicBezTo>
                    <a:pt x="36334" y="4444"/>
                    <a:pt x="6693" y="0"/>
                    <a:pt x="6693" y="0"/>
                  </a:cubicBezTo>
                  <a:cubicBezTo>
                    <a:pt x="0" y="108888"/>
                    <a:pt x="0" y="108888"/>
                    <a:pt x="0" y="108888"/>
                  </a:cubicBezTo>
                  <a:cubicBezTo>
                    <a:pt x="0" y="108888"/>
                    <a:pt x="43505" y="113333"/>
                    <a:pt x="58326" y="114814"/>
                  </a:cubicBezTo>
                  <a:cubicBezTo>
                    <a:pt x="73147" y="116296"/>
                    <a:pt x="119043" y="119259"/>
                    <a:pt x="119043" y="119259"/>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5" name="Shape 1396"/>
            <p:cNvSpPr/>
            <p:nvPr/>
          </p:nvSpPr>
          <p:spPr>
            <a:xfrm>
              <a:off x="5982933" y="2348638"/>
              <a:ext cx="401372" cy="315364"/>
            </a:xfrm>
            <a:custGeom>
              <a:avLst/>
              <a:gdLst/>
              <a:ahLst/>
              <a:cxnLst/>
              <a:rect l="0" t="0" r="0" b="0"/>
              <a:pathLst>
                <a:path w="120000" h="120000" extrusionOk="0">
                  <a:moveTo>
                    <a:pt x="114021" y="120000"/>
                  </a:moveTo>
                  <a:cubicBezTo>
                    <a:pt x="118291" y="40723"/>
                    <a:pt x="118291" y="40723"/>
                    <a:pt x="118291" y="40723"/>
                  </a:cubicBezTo>
                  <a:cubicBezTo>
                    <a:pt x="118291" y="40723"/>
                    <a:pt x="118291" y="40723"/>
                    <a:pt x="118291" y="40723"/>
                  </a:cubicBezTo>
                  <a:cubicBezTo>
                    <a:pt x="118291" y="40723"/>
                    <a:pt x="118291" y="40723"/>
                    <a:pt x="118291" y="40723"/>
                  </a:cubicBezTo>
                  <a:cubicBezTo>
                    <a:pt x="120000" y="15203"/>
                    <a:pt x="120000" y="15203"/>
                    <a:pt x="120000" y="15203"/>
                  </a:cubicBezTo>
                  <a:cubicBezTo>
                    <a:pt x="88825" y="11402"/>
                    <a:pt x="88825" y="11402"/>
                    <a:pt x="88825" y="11402"/>
                  </a:cubicBezTo>
                  <a:cubicBezTo>
                    <a:pt x="12811" y="0"/>
                    <a:pt x="12811" y="0"/>
                    <a:pt x="12811" y="0"/>
                  </a:cubicBezTo>
                  <a:cubicBezTo>
                    <a:pt x="0" y="104253"/>
                    <a:pt x="0" y="104253"/>
                    <a:pt x="0" y="104253"/>
                  </a:cubicBezTo>
                  <a:cubicBezTo>
                    <a:pt x="97793" y="118914"/>
                    <a:pt x="97793" y="118914"/>
                    <a:pt x="97793" y="118914"/>
                  </a:cubicBezTo>
                  <a:cubicBezTo>
                    <a:pt x="97793" y="118914"/>
                    <a:pt x="104626" y="119457"/>
                    <a:pt x="114021" y="120000"/>
                  </a:cubicBez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6" name="Shape 1397"/>
            <p:cNvSpPr/>
            <p:nvPr/>
          </p:nvSpPr>
          <p:spPr>
            <a:xfrm>
              <a:off x="5716476" y="2235646"/>
              <a:ext cx="308618" cy="386195"/>
            </a:xfrm>
            <a:custGeom>
              <a:avLst/>
              <a:gdLst/>
              <a:ahLst/>
              <a:cxnLst/>
              <a:rect l="0" t="0" r="0" b="0"/>
              <a:pathLst>
                <a:path w="120000" h="120000" extrusionOk="0">
                  <a:moveTo>
                    <a:pt x="120000" y="35109"/>
                  </a:moveTo>
                  <a:lnTo>
                    <a:pt x="80000" y="29868"/>
                  </a:lnTo>
                  <a:lnTo>
                    <a:pt x="84590" y="8908"/>
                  </a:lnTo>
                  <a:lnTo>
                    <a:pt x="25573" y="0"/>
                  </a:lnTo>
                  <a:lnTo>
                    <a:pt x="0" y="105327"/>
                  </a:lnTo>
                  <a:lnTo>
                    <a:pt x="103606" y="119999"/>
                  </a:lnTo>
                  <a:lnTo>
                    <a:pt x="120000" y="35109"/>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7" name="Shape 1398"/>
            <p:cNvSpPr/>
            <p:nvPr/>
          </p:nvSpPr>
          <p:spPr>
            <a:xfrm>
              <a:off x="5428094" y="2164816"/>
              <a:ext cx="354152" cy="536287"/>
            </a:xfrm>
            <a:custGeom>
              <a:avLst/>
              <a:gdLst/>
              <a:ahLst/>
              <a:cxnLst/>
              <a:rect l="0" t="0" r="0" b="0"/>
              <a:pathLst>
                <a:path w="120000" h="120000" extrusionOk="0">
                  <a:moveTo>
                    <a:pt x="2419" y="41920"/>
                  </a:moveTo>
                  <a:cubicBezTo>
                    <a:pt x="483" y="42240"/>
                    <a:pt x="483" y="42240"/>
                    <a:pt x="483" y="42240"/>
                  </a:cubicBezTo>
                  <a:cubicBezTo>
                    <a:pt x="0" y="43200"/>
                    <a:pt x="0" y="43200"/>
                    <a:pt x="0" y="43200"/>
                  </a:cubicBezTo>
                  <a:cubicBezTo>
                    <a:pt x="483" y="44480"/>
                    <a:pt x="483" y="44480"/>
                    <a:pt x="483" y="44480"/>
                  </a:cubicBezTo>
                  <a:cubicBezTo>
                    <a:pt x="967" y="45440"/>
                    <a:pt x="967" y="45440"/>
                    <a:pt x="967" y="45440"/>
                  </a:cubicBezTo>
                  <a:cubicBezTo>
                    <a:pt x="1451" y="45760"/>
                    <a:pt x="1451" y="45760"/>
                    <a:pt x="1451" y="45760"/>
                  </a:cubicBezTo>
                  <a:cubicBezTo>
                    <a:pt x="3387" y="46400"/>
                    <a:pt x="3387" y="46400"/>
                    <a:pt x="3387" y="46400"/>
                  </a:cubicBezTo>
                  <a:cubicBezTo>
                    <a:pt x="77419" y="120000"/>
                    <a:pt x="77419" y="120000"/>
                    <a:pt x="77419" y="120000"/>
                  </a:cubicBezTo>
                  <a:cubicBezTo>
                    <a:pt x="78870" y="118720"/>
                    <a:pt x="78870" y="118720"/>
                    <a:pt x="78870" y="118720"/>
                  </a:cubicBezTo>
                  <a:cubicBezTo>
                    <a:pt x="79354" y="117440"/>
                    <a:pt x="79354" y="117440"/>
                    <a:pt x="79354" y="117440"/>
                  </a:cubicBezTo>
                  <a:cubicBezTo>
                    <a:pt x="79354" y="113280"/>
                    <a:pt x="79354" y="113280"/>
                    <a:pt x="79354" y="113280"/>
                  </a:cubicBezTo>
                  <a:cubicBezTo>
                    <a:pt x="79354" y="108800"/>
                    <a:pt x="79354" y="108800"/>
                    <a:pt x="79354" y="108800"/>
                  </a:cubicBezTo>
                  <a:cubicBezTo>
                    <a:pt x="79354" y="105280"/>
                    <a:pt x="79354" y="105280"/>
                    <a:pt x="79354" y="105280"/>
                  </a:cubicBezTo>
                  <a:cubicBezTo>
                    <a:pt x="80806" y="104320"/>
                    <a:pt x="80806" y="104320"/>
                    <a:pt x="80806" y="104320"/>
                  </a:cubicBezTo>
                  <a:cubicBezTo>
                    <a:pt x="84193" y="103680"/>
                    <a:pt x="84193" y="103680"/>
                    <a:pt x="84193" y="103680"/>
                  </a:cubicBezTo>
                  <a:cubicBezTo>
                    <a:pt x="85161" y="104960"/>
                    <a:pt x="85161" y="104960"/>
                    <a:pt x="85161" y="104960"/>
                  </a:cubicBezTo>
                  <a:cubicBezTo>
                    <a:pt x="87096" y="104320"/>
                    <a:pt x="87096" y="104320"/>
                    <a:pt x="87096" y="104320"/>
                  </a:cubicBezTo>
                  <a:cubicBezTo>
                    <a:pt x="89516" y="105600"/>
                    <a:pt x="89516" y="105600"/>
                    <a:pt x="89516" y="105600"/>
                  </a:cubicBezTo>
                  <a:cubicBezTo>
                    <a:pt x="90967" y="106240"/>
                    <a:pt x="90967" y="106240"/>
                    <a:pt x="90967" y="106240"/>
                  </a:cubicBezTo>
                  <a:cubicBezTo>
                    <a:pt x="92419" y="105600"/>
                    <a:pt x="92419" y="105600"/>
                    <a:pt x="92419" y="105600"/>
                  </a:cubicBezTo>
                  <a:cubicBezTo>
                    <a:pt x="92419" y="105600"/>
                    <a:pt x="94354" y="101120"/>
                    <a:pt x="95322" y="99840"/>
                  </a:cubicBezTo>
                  <a:cubicBezTo>
                    <a:pt x="95806" y="97920"/>
                    <a:pt x="97741" y="91840"/>
                    <a:pt x="97741" y="91840"/>
                  </a:cubicBezTo>
                  <a:cubicBezTo>
                    <a:pt x="120000" y="15680"/>
                    <a:pt x="120000" y="15680"/>
                    <a:pt x="120000" y="15680"/>
                  </a:cubicBezTo>
                  <a:cubicBezTo>
                    <a:pt x="120000" y="15680"/>
                    <a:pt x="78870" y="9920"/>
                    <a:pt x="64838" y="7680"/>
                  </a:cubicBezTo>
                  <a:cubicBezTo>
                    <a:pt x="53709" y="6080"/>
                    <a:pt x="20322" y="0"/>
                    <a:pt x="20322" y="0"/>
                  </a:cubicBezTo>
                  <a:cubicBezTo>
                    <a:pt x="3870" y="41600"/>
                    <a:pt x="3870" y="41600"/>
                    <a:pt x="3870" y="41600"/>
                  </a:cubicBezTo>
                  <a:lnTo>
                    <a:pt x="2419" y="41920"/>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8" name="Shape 1399"/>
            <p:cNvSpPr/>
            <p:nvPr/>
          </p:nvSpPr>
          <p:spPr>
            <a:xfrm>
              <a:off x="5278001" y="1830900"/>
              <a:ext cx="440161" cy="372704"/>
            </a:xfrm>
            <a:custGeom>
              <a:avLst/>
              <a:gdLst/>
              <a:ahLst/>
              <a:cxnLst/>
              <a:rect l="0" t="0" r="0" b="0"/>
              <a:pathLst>
                <a:path w="120000" h="120000" extrusionOk="0">
                  <a:moveTo>
                    <a:pt x="97792" y="120000"/>
                  </a:moveTo>
                  <a:cubicBezTo>
                    <a:pt x="104805" y="83678"/>
                    <a:pt x="104805" y="83678"/>
                    <a:pt x="104805" y="83678"/>
                  </a:cubicBezTo>
                  <a:cubicBezTo>
                    <a:pt x="104805" y="81379"/>
                    <a:pt x="104805" y="81379"/>
                    <a:pt x="104805" y="81379"/>
                  </a:cubicBezTo>
                  <a:cubicBezTo>
                    <a:pt x="105194" y="80459"/>
                    <a:pt x="105194" y="80459"/>
                    <a:pt x="105194" y="80459"/>
                  </a:cubicBezTo>
                  <a:cubicBezTo>
                    <a:pt x="107142" y="79540"/>
                    <a:pt x="107142" y="79540"/>
                    <a:pt x="107142" y="79540"/>
                  </a:cubicBezTo>
                  <a:cubicBezTo>
                    <a:pt x="107142" y="78620"/>
                    <a:pt x="107142" y="78620"/>
                    <a:pt x="107142" y="78620"/>
                  </a:cubicBezTo>
                  <a:cubicBezTo>
                    <a:pt x="107532" y="76781"/>
                    <a:pt x="107532" y="76781"/>
                    <a:pt x="107532" y="76781"/>
                  </a:cubicBezTo>
                  <a:cubicBezTo>
                    <a:pt x="107532" y="73103"/>
                    <a:pt x="107532" y="73103"/>
                    <a:pt x="107532" y="73103"/>
                  </a:cubicBezTo>
                  <a:cubicBezTo>
                    <a:pt x="107922" y="72183"/>
                    <a:pt x="107922" y="72183"/>
                    <a:pt x="107922" y="72183"/>
                  </a:cubicBezTo>
                  <a:cubicBezTo>
                    <a:pt x="106753" y="70804"/>
                    <a:pt x="106753" y="70804"/>
                    <a:pt x="106753" y="70804"/>
                  </a:cubicBezTo>
                  <a:cubicBezTo>
                    <a:pt x="106363" y="70804"/>
                    <a:pt x="106363" y="70804"/>
                    <a:pt x="106363" y="70804"/>
                  </a:cubicBezTo>
                  <a:cubicBezTo>
                    <a:pt x="105584" y="70344"/>
                    <a:pt x="105584" y="70344"/>
                    <a:pt x="105584" y="70344"/>
                  </a:cubicBezTo>
                  <a:cubicBezTo>
                    <a:pt x="104805" y="68965"/>
                    <a:pt x="104805" y="68965"/>
                    <a:pt x="104805" y="68965"/>
                  </a:cubicBezTo>
                  <a:cubicBezTo>
                    <a:pt x="105194" y="66666"/>
                    <a:pt x="105194" y="66666"/>
                    <a:pt x="105194" y="66666"/>
                  </a:cubicBezTo>
                  <a:cubicBezTo>
                    <a:pt x="105584" y="65287"/>
                    <a:pt x="105584" y="65287"/>
                    <a:pt x="105584" y="65287"/>
                  </a:cubicBezTo>
                  <a:cubicBezTo>
                    <a:pt x="107922" y="62988"/>
                    <a:pt x="107922" y="62988"/>
                    <a:pt x="107922" y="62988"/>
                  </a:cubicBezTo>
                  <a:cubicBezTo>
                    <a:pt x="111038" y="59310"/>
                    <a:pt x="111038" y="59310"/>
                    <a:pt x="111038" y="59310"/>
                  </a:cubicBezTo>
                  <a:cubicBezTo>
                    <a:pt x="112207" y="57471"/>
                    <a:pt x="112207" y="57471"/>
                    <a:pt x="112207" y="57471"/>
                  </a:cubicBezTo>
                  <a:cubicBezTo>
                    <a:pt x="112597" y="55632"/>
                    <a:pt x="112597" y="55632"/>
                    <a:pt x="112597" y="55632"/>
                  </a:cubicBezTo>
                  <a:cubicBezTo>
                    <a:pt x="113376" y="55172"/>
                    <a:pt x="113376" y="55172"/>
                    <a:pt x="113376" y="55172"/>
                  </a:cubicBezTo>
                  <a:cubicBezTo>
                    <a:pt x="114155" y="52873"/>
                    <a:pt x="114155" y="52873"/>
                    <a:pt x="114155" y="52873"/>
                  </a:cubicBezTo>
                  <a:cubicBezTo>
                    <a:pt x="115714" y="51034"/>
                    <a:pt x="115714" y="51034"/>
                    <a:pt x="115714" y="51034"/>
                  </a:cubicBezTo>
                  <a:cubicBezTo>
                    <a:pt x="116883" y="49195"/>
                    <a:pt x="116883" y="49195"/>
                    <a:pt x="116883" y="49195"/>
                  </a:cubicBezTo>
                  <a:cubicBezTo>
                    <a:pt x="118441" y="47816"/>
                    <a:pt x="118441" y="47816"/>
                    <a:pt x="118441" y="47816"/>
                  </a:cubicBezTo>
                  <a:cubicBezTo>
                    <a:pt x="118831" y="45517"/>
                    <a:pt x="118831" y="45517"/>
                    <a:pt x="118831" y="45517"/>
                  </a:cubicBezTo>
                  <a:cubicBezTo>
                    <a:pt x="120000" y="45057"/>
                    <a:pt x="120000" y="45057"/>
                    <a:pt x="120000" y="45057"/>
                  </a:cubicBezTo>
                  <a:cubicBezTo>
                    <a:pt x="120000" y="43218"/>
                    <a:pt x="120000" y="43218"/>
                    <a:pt x="120000" y="43218"/>
                  </a:cubicBezTo>
                  <a:cubicBezTo>
                    <a:pt x="119610" y="41379"/>
                    <a:pt x="119610" y="41379"/>
                    <a:pt x="119610" y="41379"/>
                  </a:cubicBezTo>
                  <a:cubicBezTo>
                    <a:pt x="118831" y="40000"/>
                    <a:pt x="118831" y="40000"/>
                    <a:pt x="118831" y="40000"/>
                  </a:cubicBezTo>
                  <a:cubicBezTo>
                    <a:pt x="116883" y="38160"/>
                    <a:pt x="116883" y="38160"/>
                    <a:pt x="116883" y="38160"/>
                  </a:cubicBezTo>
                  <a:cubicBezTo>
                    <a:pt x="115714" y="35862"/>
                    <a:pt x="115714" y="35862"/>
                    <a:pt x="115714" y="35862"/>
                  </a:cubicBezTo>
                  <a:cubicBezTo>
                    <a:pt x="115714" y="34022"/>
                    <a:pt x="115714" y="34022"/>
                    <a:pt x="115714" y="34022"/>
                  </a:cubicBezTo>
                  <a:cubicBezTo>
                    <a:pt x="90000" y="26206"/>
                    <a:pt x="90000" y="26206"/>
                    <a:pt x="90000" y="26206"/>
                  </a:cubicBezTo>
                  <a:cubicBezTo>
                    <a:pt x="85714" y="25747"/>
                    <a:pt x="85714" y="25747"/>
                    <a:pt x="85714" y="25747"/>
                  </a:cubicBezTo>
                  <a:cubicBezTo>
                    <a:pt x="84155" y="26206"/>
                    <a:pt x="84155" y="26206"/>
                    <a:pt x="84155" y="26206"/>
                  </a:cubicBezTo>
                  <a:cubicBezTo>
                    <a:pt x="82207" y="25747"/>
                    <a:pt x="82207" y="25747"/>
                    <a:pt x="82207" y="25747"/>
                  </a:cubicBezTo>
                  <a:cubicBezTo>
                    <a:pt x="80649" y="26206"/>
                    <a:pt x="80649" y="26206"/>
                    <a:pt x="80649" y="26206"/>
                  </a:cubicBezTo>
                  <a:cubicBezTo>
                    <a:pt x="69350" y="26666"/>
                    <a:pt x="69350" y="26666"/>
                    <a:pt x="69350" y="26666"/>
                  </a:cubicBezTo>
                  <a:cubicBezTo>
                    <a:pt x="68181" y="25747"/>
                    <a:pt x="68181" y="25747"/>
                    <a:pt x="68181" y="25747"/>
                  </a:cubicBezTo>
                  <a:cubicBezTo>
                    <a:pt x="67012" y="26206"/>
                    <a:pt x="67012" y="26206"/>
                    <a:pt x="67012" y="26206"/>
                  </a:cubicBezTo>
                  <a:cubicBezTo>
                    <a:pt x="65844" y="26666"/>
                    <a:pt x="65844" y="26666"/>
                    <a:pt x="65844" y="26666"/>
                  </a:cubicBezTo>
                  <a:cubicBezTo>
                    <a:pt x="65064" y="26666"/>
                    <a:pt x="65064" y="26666"/>
                    <a:pt x="65064" y="26666"/>
                  </a:cubicBezTo>
                  <a:cubicBezTo>
                    <a:pt x="63896" y="26206"/>
                    <a:pt x="63896" y="26206"/>
                    <a:pt x="63896" y="26206"/>
                  </a:cubicBezTo>
                  <a:cubicBezTo>
                    <a:pt x="63896" y="25747"/>
                    <a:pt x="63896" y="25747"/>
                    <a:pt x="63896" y="25747"/>
                  </a:cubicBezTo>
                  <a:cubicBezTo>
                    <a:pt x="61948" y="25747"/>
                    <a:pt x="61948" y="25747"/>
                    <a:pt x="61948" y="25747"/>
                  </a:cubicBezTo>
                  <a:cubicBezTo>
                    <a:pt x="60779" y="25287"/>
                    <a:pt x="60779" y="25287"/>
                    <a:pt x="60779" y="25287"/>
                  </a:cubicBezTo>
                  <a:cubicBezTo>
                    <a:pt x="60389" y="24367"/>
                    <a:pt x="60389" y="24367"/>
                    <a:pt x="60389" y="24367"/>
                  </a:cubicBezTo>
                  <a:cubicBezTo>
                    <a:pt x="60389" y="23908"/>
                    <a:pt x="60389" y="23908"/>
                    <a:pt x="60389" y="23908"/>
                  </a:cubicBezTo>
                  <a:cubicBezTo>
                    <a:pt x="58831" y="23448"/>
                    <a:pt x="58831" y="23448"/>
                    <a:pt x="58831" y="23448"/>
                  </a:cubicBezTo>
                  <a:cubicBezTo>
                    <a:pt x="55714" y="22528"/>
                    <a:pt x="55714" y="22528"/>
                    <a:pt x="55714" y="22528"/>
                  </a:cubicBezTo>
                  <a:cubicBezTo>
                    <a:pt x="53766" y="21609"/>
                    <a:pt x="53766" y="21609"/>
                    <a:pt x="53766" y="21609"/>
                  </a:cubicBezTo>
                  <a:cubicBezTo>
                    <a:pt x="52987" y="21149"/>
                    <a:pt x="52987" y="21149"/>
                    <a:pt x="52987" y="21149"/>
                  </a:cubicBezTo>
                  <a:cubicBezTo>
                    <a:pt x="50649" y="21609"/>
                    <a:pt x="50649" y="21609"/>
                    <a:pt x="50649" y="21609"/>
                  </a:cubicBezTo>
                  <a:cubicBezTo>
                    <a:pt x="47142" y="22528"/>
                    <a:pt x="47142" y="22528"/>
                    <a:pt x="47142" y="22528"/>
                  </a:cubicBezTo>
                  <a:cubicBezTo>
                    <a:pt x="42857" y="21149"/>
                    <a:pt x="42857" y="21149"/>
                    <a:pt x="42857" y="21149"/>
                  </a:cubicBezTo>
                  <a:cubicBezTo>
                    <a:pt x="40129" y="18390"/>
                    <a:pt x="40129" y="18390"/>
                    <a:pt x="40129" y="18390"/>
                  </a:cubicBezTo>
                  <a:cubicBezTo>
                    <a:pt x="40129" y="18390"/>
                    <a:pt x="41298" y="15172"/>
                    <a:pt x="40909" y="11034"/>
                  </a:cubicBezTo>
                  <a:cubicBezTo>
                    <a:pt x="40519" y="6436"/>
                    <a:pt x="38571" y="5517"/>
                    <a:pt x="38571" y="5517"/>
                  </a:cubicBezTo>
                  <a:cubicBezTo>
                    <a:pt x="36623" y="5517"/>
                    <a:pt x="36623" y="5517"/>
                    <a:pt x="36623" y="5517"/>
                  </a:cubicBezTo>
                  <a:cubicBezTo>
                    <a:pt x="35064" y="4597"/>
                    <a:pt x="35064" y="4597"/>
                    <a:pt x="35064" y="4597"/>
                  </a:cubicBezTo>
                  <a:cubicBezTo>
                    <a:pt x="35064" y="4597"/>
                    <a:pt x="35064" y="1839"/>
                    <a:pt x="33116" y="1839"/>
                  </a:cubicBezTo>
                  <a:cubicBezTo>
                    <a:pt x="31168" y="1839"/>
                    <a:pt x="31168" y="1839"/>
                    <a:pt x="31168" y="1839"/>
                  </a:cubicBezTo>
                  <a:cubicBezTo>
                    <a:pt x="28831" y="1379"/>
                    <a:pt x="28831" y="1379"/>
                    <a:pt x="28831" y="1379"/>
                  </a:cubicBezTo>
                  <a:cubicBezTo>
                    <a:pt x="27272" y="0"/>
                    <a:pt x="27272" y="0"/>
                    <a:pt x="27272" y="0"/>
                  </a:cubicBezTo>
                  <a:cubicBezTo>
                    <a:pt x="27272" y="3218"/>
                    <a:pt x="27272" y="3218"/>
                    <a:pt x="27272" y="3218"/>
                  </a:cubicBezTo>
                  <a:cubicBezTo>
                    <a:pt x="26493" y="5977"/>
                    <a:pt x="26493" y="5977"/>
                    <a:pt x="26493" y="5977"/>
                  </a:cubicBezTo>
                  <a:cubicBezTo>
                    <a:pt x="24545" y="10114"/>
                    <a:pt x="24545" y="10114"/>
                    <a:pt x="24545" y="10114"/>
                  </a:cubicBezTo>
                  <a:cubicBezTo>
                    <a:pt x="24935" y="12873"/>
                    <a:pt x="24935" y="12873"/>
                    <a:pt x="24935" y="12873"/>
                  </a:cubicBezTo>
                  <a:cubicBezTo>
                    <a:pt x="24545" y="15172"/>
                    <a:pt x="24545" y="15172"/>
                    <a:pt x="24545" y="15172"/>
                  </a:cubicBezTo>
                  <a:cubicBezTo>
                    <a:pt x="23376" y="17471"/>
                    <a:pt x="23376" y="17471"/>
                    <a:pt x="23376" y="17471"/>
                  </a:cubicBezTo>
                  <a:cubicBezTo>
                    <a:pt x="22597" y="19770"/>
                    <a:pt x="22597" y="19770"/>
                    <a:pt x="22597" y="19770"/>
                  </a:cubicBezTo>
                  <a:cubicBezTo>
                    <a:pt x="21428" y="22988"/>
                    <a:pt x="21428" y="22988"/>
                    <a:pt x="21428" y="22988"/>
                  </a:cubicBezTo>
                  <a:cubicBezTo>
                    <a:pt x="20649" y="25287"/>
                    <a:pt x="20649" y="25287"/>
                    <a:pt x="20649" y="25287"/>
                  </a:cubicBezTo>
                  <a:cubicBezTo>
                    <a:pt x="18311" y="30804"/>
                    <a:pt x="18311" y="30804"/>
                    <a:pt x="18311" y="30804"/>
                  </a:cubicBezTo>
                  <a:cubicBezTo>
                    <a:pt x="15584" y="39080"/>
                    <a:pt x="15584" y="39080"/>
                    <a:pt x="15584" y="39080"/>
                  </a:cubicBezTo>
                  <a:cubicBezTo>
                    <a:pt x="13636" y="45057"/>
                    <a:pt x="13636" y="45057"/>
                    <a:pt x="13636" y="45057"/>
                  </a:cubicBezTo>
                  <a:cubicBezTo>
                    <a:pt x="11688" y="51034"/>
                    <a:pt x="11688" y="51034"/>
                    <a:pt x="11688" y="51034"/>
                  </a:cubicBezTo>
                  <a:cubicBezTo>
                    <a:pt x="9350" y="55172"/>
                    <a:pt x="9350" y="55172"/>
                    <a:pt x="9350" y="55172"/>
                  </a:cubicBezTo>
                  <a:cubicBezTo>
                    <a:pt x="8571" y="57011"/>
                    <a:pt x="8571" y="57011"/>
                    <a:pt x="8571" y="57011"/>
                  </a:cubicBezTo>
                  <a:cubicBezTo>
                    <a:pt x="7012" y="59770"/>
                    <a:pt x="7012" y="59770"/>
                    <a:pt x="7012" y="59770"/>
                  </a:cubicBezTo>
                  <a:cubicBezTo>
                    <a:pt x="5844" y="61149"/>
                    <a:pt x="5844" y="61149"/>
                    <a:pt x="5844" y="61149"/>
                  </a:cubicBezTo>
                  <a:cubicBezTo>
                    <a:pt x="5454" y="62528"/>
                    <a:pt x="5454" y="62528"/>
                    <a:pt x="5454" y="62528"/>
                  </a:cubicBezTo>
                  <a:cubicBezTo>
                    <a:pt x="4285" y="64827"/>
                    <a:pt x="4285" y="64827"/>
                    <a:pt x="4285" y="64827"/>
                  </a:cubicBezTo>
                  <a:cubicBezTo>
                    <a:pt x="1948" y="68045"/>
                    <a:pt x="1948" y="68045"/>
                    <a:pt x="1948" y="68045"/>
                  </a:cubicBezTo>
                  <a:cubicBezTo>
                    <a:pt x="1168" y="69885"/>
                    <a:pt x="1168" y="69885"/>
                    <a:pt x="1168" y="69885"/>
                  </a:cubicBezTo>
                  <a:cubicBezTo>
                    <a:pt x="1948" y="73563"/>
                    <a:pt x="1948" y="73563"/>
                    <a:pt x="1948" y="73563"/>
                  </a:cubicBezTo>
                  <a:cubicBezTo>
                    <a:pt x="1948" y="74482"/>
                    <a:pt x="1948" y="74482"/>
                    <a:pt x="1948" y="74482"/>
                  </a:cubicBezTo>
                  <a:cubicBezTo>
                    <a:pt x="1948" y="75402"/>
                    <a:pt x="1948" y="75402"/>
                    <a:pt x="1948" y="75402"/>
                  </a:cubicBezTo>
                  <a:cubicBezTo>
                    <a:pt x="1558" y="75862"/>
                    <a:pt x="1558" y="75862"/>
                    <a:pt x="1558" y="75862"/>
                  </a:cubicBezTo>
                  <a:cubicBezTo>
                    <a:pt x="1168" y="77701"/>
                    <a:pt x="1168" y="77701"/>
                    <a:pt x="1168" y="77701"/>
                  </a:cubicBezTo>
                  <a:cubicBezTo>
                    <a:pt x="389" y="78160"/>
                    <a:pt x="389" y="78160"/>
                    <a:pt x="389" y="78160"/>
                  </a:cubicBezTo>
                  <a:cubicBezTo>
                    <a:pt x="389" y="80000"/>
                    <a:pt x="389" y="80000"/>
                    <a:pt x="389" y="80000"/>
                  </a:cubicBezTo>
                  <a:cubicBezTo>
                    <a:pt x="0" y="83678"/>
                    <a:pt x="0" y="83678"/>
                    <a:pt x="0" y="83678"/>
                  </a:cubicBezTo>
                  <a:cubicBezTo>
                    <a:pt x="0" y="85977"/>
                    <a:pt x="0" y="85977"/>
                    <a:pt x="0" y="85977"/>
                  </a:cubicBezTo>
                  <a:cubicBezTo>
                    <a:pt x="779" y="87356"/>
                    <a:pt x="779" y="87356"/>
                    <a:pt x="779" y="87356"/>
                  </a:cubicBezTo>
                  <a:cubicBezTo>
                    <a:pt x="1168" y="88735"/>
                    <a:pt x="1168" y="88735"/>
                    <a:pt x="1168" y="88735"/>
                  </a:cubicBezTo>
                  <a:cubicBezTo>
                    <a:pt x="57272" y="107586"/>
                    <a:pt x="57272" y="107586"/>
                    <a:pt x="57272" y="107586"/>
                  </a:cubicBezTo>
                  <a:cubicBezTo>
                    <a:pt x="57272" y="107586"/>
                    <a:pt x="84155" y="116321"/>
                    <a:pt x="93116" y="118620"/>
                  </a:cubicBezTo>
                  <a:cubicBezTo>
                    <a:pt x="94285" y="119080"/>
                    <a:pt x="95844" y="119540"/>
                    <a:pt x="97792" y="120000"/>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19" name="Shape 1400"/>
            <p:cNvSpPr/>
            <p:nvPr/>
          </p:nvSpPr>
          <p:spPr>
            <a:xfrm>
              <a:off x="5637212" y="1731400"/>
              <a:ext cx="325483" cy="532915"/>
            </a:xfrm>
            <a:custGeom>
              <a:avLst/>
              <a:gdLst/>
              <a:ahLst/>
              <a:cxnLst/>
              <a:rect l="0" t="0" r="0" b="0"/>
              <a:pathLst>
                <a:path w="120000" h="120000" extrusionOk="0">
                  <a:moveTo>
                    <a:pt x="25263" y="42466"/>
                  </a:moveTo>
                  <a:cubicBezTo>
                    <a:pt x="25263" y="44396"/>
                    <a:pt x="24210" y="46005"/>
                    <a:pt x="24210" y="46005"/>
                  </a:cubicBezTo>
                  <a:cubicBezTo>
                    <a:pt x="24210" y="47292"/>
                    <a:pt x="24210" y="47292"/>
                    <a:pt x="24210" y="47292"/>
                  </a:cubicBezTo>
                  <a:cubicBezTo>
                    <a:pt x="25789" y="48900"/>
                    <a:pt x="25789" y="48900"/>
                    <a:pt x="25789" y="48900"/>
                  </a:cubicBezTo>
                  <a:cubicBezTo>
                    <a:pt x="28421" y="50187"/>
                    <a:pt x="28421" y="50187"/>
                    <a:pt x="28421" y="50187"/>
                  </a:cubicBezTo>
                  <a:cubicBezTo>
                    <a:pt x="29473" y="51152"/>
                    <a:pt x="29473" y="51152"/>
                    <a:pt x="29473" y="51152"/>
                  </a:cubicBezTo>
                  <a:cubicBezTo>
                    <a:pt x="29999" y="52439"/>
                    <a:pt x="29999" y="52439"/>
                    <a:pt x="29999" y="52439"/>
                  </a:cubicBezTo>
                  <a:cubicBezTo>
                    <a:pt x="29999" y="53726"/>
                    <a:pt x="29999" y="53726"/>
                    <a:pt x="29999" y="53726"/>
                  </a:cubicBezTo>
                  <a:cubicBezTo>
                    <a:pt x="28421" y="54048"/>
                    <a:pt x="28421" y="54048"/>
                    <a:pt x="28421" y="54048"/>
                  </a:cubicBezTo>
                  <a:cubicBezTo>
                    <a:pt x="27894" y="55656"/>
                    <a:pt x="27894" y="55656"/>
                    <a:pt x="27894" y="55656"/>
                  </a:cubicBezTo>
                  <a:cubicBezTo>
                    <a:pt x="25789" y="56621"/>
                    <a:pt x="25789" y="56621"/>
                    <a:pt x="25789" y="56621"/>
                  </a:cubicBezTo>
                  <a:cubicBezTo>
                    <a:pt x="24210" y="57908"/>
                    <a:pt x="24210" y="57908"/>
                    <a:pt x="24210" y="57908"/>
                  </a:cubicBezTo>
                  <a:cubicBezTo>
                    <a:pt x="22105" y="59195"/>
                    <a:pt x="22105" y="59195"/>
                    <a:pt x="22105" y="59195"/>
                  </a:cubicBezTo>
                  <a:cubicBezTo>
                    <a:pt x="21052" y="60804"/>
                    <a:pt x="21052" y="60804"/>
                    <a:pt x="21052" y="60804"/>
                  </a:cubicBezTo>
                  <a:cubicBezTo>
                    <a:pt x="20000" y="61126"/>
                    <a:pt x="20000" y="61126"/>
                    <a:pt x="20000" y="61126"/>
                  </a:cubicBezTo>
                  <a:cubicBezTo>
                    <a:pt x="19473" y="62412"/>
                    <a:pt x="19473" y="62412"/>
                    <a:pt x="19473" y="62412"/>
                  </a:cubicBezTo>
                  <a:cubicBezTo>
                    <a:pt x="17894" y="63699"/>
                    <a:pt x="17894" y="63699"/>
                    <a:pt x="17894" y="63699"/>
                  </a:cubicBezTo>
                  <a:cubicBezTo>
                    <a:pt x="13684" y="66273"/>
                    <a:pt x="13684" y="66273"/>
                    <a:pt x="13684" y="66273"/>
                  </a:cubicBezTo>
                  <a:cubicBezTo>
                    <a:pt x="10526" y="67882"/>
                    <a:pt x="10526" y="67882"/>
                    <a:pt x="10526" y="67882"/>
                  </a:cubicBezTo>
                  <a:cubicBezTo>
                    <a:pt x="10000" y="68847"/>
                    <a:pt x="10000" y="68847"/>
                    <a:pt x="10000" y="68847"/>
                  </a:cubicBezTo>
                  <a:cubicBezTo>
                    <a:pt x="9473" y="70455"/>
                    <a:pt x="9473" y="70455"/>
                    <a:pt x="9473" y="70455"/>
                  </a:cubicBezTo>
                  <a:cubicBezTo>
                    <a:pt x="10526" y="71420"/>
                    <a:pt x="10526" y="71420"/>
                    <a:pt x="10526" y="71420"/>
                  </a:cubicBezTo>
                  <a:cubicBezTo>
                    <a:pt x="11578" y="71742"/>
                    <a:pt x="11578" y="71742"/>
                    <a:pt x="11578" y="71742"/>
                  </a:cubicBezTo>
                  <a:cubicBezTo>
                    <a:pt x="12105" y="71742"/>
                    <a:pt x="12105" y="71742"/>
                    <a:pt x="12105" y="71742"/>
                  </a:cubicBezTo>
                  <a:cubicBezTo>
                    <a:pt x="13684" y="72707"/>
                    <a:pt x="13684" y="72707"/>
                    <a:pt x="13684" y="72707"/>
                  </a:cubicBezTo>
                  <a:cubicBezTo>
                    <a:pt x="13157" y="73351"/>
                    <a:pt x="13157" y="73351"/>
                    <a:pt x="13157" y="73351"/>
                  </a:cubicBezTo>
                  <a:cubicBezTo>
                    <a:pt x="13157" y="75924"/>
                    <a:pt x="13157" y="75924"/>
                    <a:pt x="13157" y="75924"/>
                  </a:cubicBezTo>
                  <a:cubicBezTo>
                    <a:pt x="12631" y="77211"/>
                    <a:pt x="12631" y="77211"/>
                    <a:pt x="12631" y="77211"/>
                  </a:cubicBezTo>
                  <a:cubicBezTo>
                    <a:pt x="12631" y="77855"/>
                    <a:pt x="12631" y="77855"/>
                    <a:pt x="12631" y="77855"/>
                  </a:cubicBezTo>
                  <a:cubicBezTo>
                    <a:pt x="10000" y="78498"/>
                    <a:pt x="10000" y="78498"/>
                    <a:pt x="10000" y="78498"/>
                  </a:cubicBezTo>
                  <a:cubicBezTo>
                    <a:pt x="9473" y="79142"/>
                    <a:pt x="9473" y="79142"/>
                    <a:pt x="9473" y="79142"/>
                  </a:cubicBezTo>
                  <a:cubicBezTo>
                    <a:pt x="9473" y="80750"/>
                    <a:pt x="9473" y="80750"/>
                    <a:pt x="9473" y="80750"/>
                  </a:cubicBezTo>
                  <a:cubicBezTo>
                    <a:pt x="0" y="106166"/>
                    <a:pt x="0" y="106166"/>
                    <a:pt x="0" y="106166"/>
                  </a:cubicBezTo>
                  <a:cubicBezTo>
                    <a:pt x="18421" y="108739"/>
                    <a:pt x="53684" y="113243"/>
                    <a:pt x="53684" y="113243"/>
                  </a:cubicBezTo>
                  <a:cubicBezTo>
                    <a:pt x="109473" y="119999"/>
                    <a:pt x="109473" y="119999"/>
                    <a:pt x="109473" y="119999"/>
                  </a:cubicBezTo>
                  <a:cubicBezTo>
                    <a:pt x="119999" y="82359"/>
                    <a:pt x="119999" y="82359"/>
                    <a:pt x="119999" y="82359"/>
                  </a:cubicBezTo>
                  <a:cubicBezTo>
                    <a:pt x="118947" y="81715"/>
                    <a:pt x="118947" y="81715"/>
                    <a:pt x="118947" y="81715"/>
                  </a:cubicBezTo>
                  <a:cubicBezTo>
                    <a:pt x="117894" y="81072"/>
                    <a:pt x="117894" y="81072"/>
                    <a:pt x="117894" y="81072"/>
                  </a:cubicBezTo>
                  <a:cubicBezTo>
                    <a:pt x="117894" y="80750"/>
                    <a:pt x="117894" y="80750"/>
                    <a:pt x="117894" y="80750"/>
                  </a:cubicBezTo>
                  <a:cubicBezTo>
                    <a:pt x="117368" y="79463"/>
                    <a:pt x="117368" y="79463"/>
                    <a:pt x="117368" y="79463"/>
                  </a:cubicBezTo>
                  <a:cubicBezTo>
                    <a:pt x="116315" y="78498"/>
                    <a:pt x="116315" y="78498"/>
                    <a:pt x="116315" y="78498"/>
                  </a:cubicBezTo>
                  <a:cubicBezTo>
                    <a:pt x="114736" y="77533"/>
                    <a:pt x="114736" y="77533"/>
                    <a:pt x="114736" y="77533"/>
                  </a:cubicBezTo>
                  <a:cubicBezTo>
                    <a:pt x="112631" y="77533"/>
                    <a:pt x="112631" y="77533"/>
                    <a:pt x="112631" y="77533"/>
                  </a:cubicBezTo>
                  <a:cubicBezTo>
                    <a:pt x="112105" y="79142"/>
                    <a:pt x="112105" y="79142"/>
                    <a:pt x="112105" y="79142"/>
                  </a:cubicBezTo>
                  <a:cubicBezTo>
                    <a:pt x="111578" y="80107"/>
                    <a:pt x="111578" y="80107"/>
                    <a:pt x="111578" y="80107"/>
                  </a:cubicBezTo>
                  <a:cubicBezTo>
                    <a:pt x="106315" y="79785"/>
                    <a:pt x="106315" y="79785"/>
                    <a:pt x="106315" y="79785"/>
                  </a:cubicBezTo>
                  <a:cubicBezTo>
                    <a:pt x="103684" y="79142"/>
                    <a:pt x="103684" y="79142"/>
                    <a:pt x="103684" y="79142"/>
                  </a:cubicBezTo>
                  <a:cubicBezTo>
                    <a:pt x="99473" y="78820"/>
                    <a:pt x="99473" y="78820"/>
                    <a:pt x="99473" y="78820"/>
                  </a:cubicBezTo>
                  <a:cubicBezTo>
                    <a:pt x="97368" y="78820"/>
                    <a:pt x="97368" y="78820"/>
                    <a:pt x="97368" y="78820"/>
                  </a:cubicBezTo>
                  <a:cubicBezTo>
                    <a:pt x="96842" y="79463"/>
                    <a:pt x="96842" y="79463"/>
                    <a:pt x="96842" y="79463"/>
                  </a:cubicBezTo>
                  <a:cubicBezTo>
                    <a:pt x="96842" y="80107"/>
                    <a:pt x="96842" y="80107"/>
                    <a:pt x="96842" y="80107"/>
                  </a:cubicBezTo>
                  <a:cubicBezTo>
                    <a:pt x="94210" y="79463"/>
                    <a:pt x="94210" y="79463"/>
                    <a:pt x="94210" y="79463"/>
                  </a:cubicBezTo>
                  <a:cubicBezTo>
                    <a:pt x="91578" y="78498"/>
                    <a:pt x="91578" y="78498"/>
                    <a:pt x="91578" y="78498"/>
                  </a:cubicBezTo>
                  <a:cubicBezTo>
                    <a:pt x="89999" y="78498"/>
                    <a:pt x="89999" y="78498"/>
                    <a:pt x="89999" y="78498"/>
                  </a:cubicBezTo>
                  <a:cubicBezTo>
                    <a:pt x="88947" y="78498"/>
                    <a:pt x="88947" y="78498"/>
                    <a:pt x="88947" y="78498"/>
                  </a:cubicBezTo>
                  <a:cubicBezTo>
                    <a:pt x="88421" y="79463"/>
                    <a:pt x="88421" y="79463"/>
                    <a:pt x="88421" y="79463"/>
                  </a:cubicBezTo>
                  <a:cubicBezTo>
                    <a:pt x="88421" y="80107"/>
                    <a:pt x="88421" y="80107"/>
                    <a:pt x="88421" y="80107"/>
                  </a:cubicBezTo>
                  <a:cubicBezTo>
                    <a:pt x="86315" y="80107"/>
                    <a:pt x="86315" y="80107"/>
                    <a:pt x="86315" y="80107"/>
                  </a:cubicBezTo>
                  <a:cubicBezTo>
                    <a:pt x="85263" y="78820"/>
                    <a:pt x="85263" y="78820"/>
                    <a:pt x="85263" y="78820"/>
                  </a:cubicBezTo>
                  <a:cubicBezTo>
                    <a:pt x="85263" y="77855"/>
                    <a:pt x="85263" y="77855"/>
                    <a:pt x="85263" y="77855"/>
                  </a:cubicBezTo>
                  <a:cubicBezTo>
                    <a:pt x="85263" y="76568"/>
                    <a:pt x="85263" y="76568"/>
                    <a:pt x="85263" y="76568"/>
                  </a:cubicBezTo>
                  <a:cubicBezTo>
                    <a:pt x="84210" y="74638"/>
                    <a:pt x="84210" y="74638"/>
                    <a:pt x="84210" y="74638"/>
                  </a:cubicBezTo>
                  <a:cubicBezTo>
                    <a:pt x="84210" y="72707"/>
                    <a:pt x="84210" y="72707"/>
                    <a:pt x="84210" y="72707"/>
                  </a:cubicBezTo>
                  <a:cubicBezTo>
                    <a:pt x="82105" y="72707"/>
                    <a:pt x="82105" y="72707"/>
                    <a:pt x="82105" y="72707"/>
                  </a:cubicBezTo>
                  <a:cubicBezTo>
                    <a:pt x="79473" y="71742"/>
                    <a:pt x="79473" y="71742"/>
                    <a:pt x="79473" y="71742"/>
                  </a:cubicBezTo>
                  <a:cubicBezTo>
                    <a:pt x="78421" y="70777"/>
                    <a:pt x="78421" y="70777"/>
                    <a:pt x="78421" y="70777"/>
                  </a:cubicBezTo>
                  <a:cubicBezTo>
                    <a:pt x="78421" y="70134"/>
                    <a:pt x="78421" y="70134"/>
                    <a:pt x="78421" y="70134"/>
                  </a:cubicBezTo>
                  <a:cubicBezTo>
                    <a:pt x="78421" y="68525"/>
                    <a:pt x="78421" y="68525"/>
                    <a:pt x="78421" y="68525"/>
                  </a:cubicBezTo>
                  <a:cubicBezTo>
                    <a:pt x="78421" y="66916"/>
                    <a:pt x="78421" y="66916"/>
                    <a:pt x="78421" y="66916"/>
                  </a:cubicBezTo>
                  <a:cubicBezTo>
                    <a:pt x="76315" y="65630"/>
                    <a:pt x="76315" y="65630"/>
                    <a:pt x="76315" y="65630"/>
                  </a:cubicBezTo>
                  <a:cubicBezTo>
                    <a:pt x="76315" y="64664"/>
                    <a:pt x="76315" y="64664"/>
                    <a:pt x="76315" y="64664"/>
                  </a:cubicBezTo>
                  <a:cubicBezTo>
                    <a:pt x="76315" y="62734"/>
                    <a:pt x="76315" y="62734"/>
                    <a:pt x="76315" y="62734"/>
                  </a:cubicBezTo>
                  <a:cubicBezTo>
                    <a:pt x="75789" y="60160"/>
                    <a:pt x="75789" y="60160"/>
                    <a:pt x="75789" y="60160"/>
                  </a:cubicBezTo>
                  <a:cubicBezTo>
                    <a:pt x="74736" y="58873"/>
                    <a:pt x="74736" y="58873"/>
                    <a:pt x="74736" y="58873"/>
                  </a:cubicBezTo>
                  <a:cubicBezTo>
                    <a:pt x="74210" y="57587"/>
                    <a:pt x="74210" y="57587"/>
                    <a:pt x="74210" y="57587"/>
                  </a:cubicBezTo>
                  <a:cubicBezTo>
                    <a:pt x="73157" y="57587"/>
                    <a:pt x="73157" y="57587"/>
                    <a:pt x="73157" y="57587"/>
                  </a:cubicBezTo>
                  <a:cubicBezTo>
                    <a:pt x="71052" y="58552"/>
                    <a:pt x="71052" y="58552"/>
                    <a:pt x="71052" y="58552"/>
                  </a:cubicBezTo>
                  <a:cubicBezTo>
                    <a:pt x="70000" y="58552"/>
                    <a:pt x="70000" y="58552"/>
                    <a:pt x="70000" y="58552"/>
                  </a:cubicBezTo>
                  <a:cubicBezTo>
                    <a:pt x="68421" y="58873"/>
                    <a:pt x="68421" y="58873"/>
                    <a:pt x="68421" y="58873"/>
                  </a:cubicBezTo>
                  <a:cubicBezTo>
                    <a:pt x="66842" y="59839"/>
                    <a:pt x="66842" y="59839"/>
                    <a:pt x="66842" y="59839"/>
                  </a:cubicBezTo>
                  <a:cubicBezTo>
                    <a:pt x="65789" y="59839"/>
                    <a:pt x="65789" y="59839"/>
                    <a:pt x="65789" y="59839"/>
                  </a:cubicBezTo>
                  <a:cubicBezTo>
                    <a:pt x="65789" y="58873"/>
                    <a:pt x="65789" y="58873"/>
                    <a:pt x="65789" y="58873"/>
                  </a:cubicBezTo>
                  <a:cubicBezTo>
                    <a:pt x="63684" y="58230"/>
                    <a:pt x="63684" y="58230"/>
                    <a:pt x="63684" y="58230"/>
                  </a:cubicBezTo>
                  <a:cubicBezTo>
                    <a:pt x="62631" y="57587"/>
                    <a:pt x="62631" y="57587"/>
                    <a:pt x="62631" y="57587"/>
                  </a:cubicBezTo>
                  <a:cubicBezTo>
                    <a:pt x="64210" y="55335"/>
                    <a:pt x="64210" y="55335"/>
                    <a:pt x="64210" y="55335"/>
                  </a:cubicBezTo>
                  <a:cubicBezTo>
                    <a:pt x="65789" y="54048"/>
                    <a:pt x="65789" y="54048"/>
                    <a:pt x="65789" y="54048"/>
                  </a:cubicBezTo>
                  <a:cubicBezTo>
                    <a:pt x="67368" y="54048"/>
                    <a:pt x="67368" y="54048"/>
                    <a:pt x="67368" y="54048"/>
                  </a:cubicBezTo>
                  <a:cubicBezTo>
                    <a:pt x="67894" y="53404"/>
                    <a:pt x="67894" y="53404"/>
                    <a:pt x="67894" y="53404"/>
                  </a:cubicBezTo>
                  <a:cubicBezTo>
                    <a:pt x="66842" y="51474"/>
                    <a:pt x="66842" y="51474"/>
                    <a:pt x="66842" y="51474"/>
                  </a:cubicBezTo>
                  <a:cubicBezTo>
                    <a:pt x="67368" y="49544"/>
                    <a:pt x="67368" y="49544"/>
                    <a:pt x="67368" y="49544"/>
                  </a:cubicBezTo>
                  <a:cubicBezTo>
                    <a:pt x="68947" y="47292"/>
                    <a:pt x="68947" y="47292"/>
                    <a:pt x="68947" y="47292"/>
                  </a:cubicBezTo>
                  <a:cubicBezTo>
                    <a:pt x="70526" y="45361"/>
                    <a:pt x="70526" y="45361"/>
                    <a:pt x="70526" y="45361"/>
                  </a:cubicBezTo>
                  <a:cubicBezTo>
                    <a:pt x="72105" y="43431"/>
                    <a:pt x="72105" y="43431"/>
                    <a:pt x="72105" y="43431"/>
                  </a:cubicBezTo>
                  <a:cubicBezTo>
                    <a:pt x="72105" y="42144"/>
                    <a:pt x="72105" y="42144"/>
                    <a:pt x="72105" y="42144"/>
                  </a:cubicBezTo>
                  <a:cubicBezTo>
                    <a:pt x="67368" y="41501"/>
                    <a:pt x="67368" y="41501"/>
                    <a:pt x="67368" y="41501"/>
                  </a:cubicBezTo>
                  <a:cubicBezTo>
                    <a:pt x="67368" y="41179"/>
                    <a:pt x="67368" y="41179"/>
                    <a:pt x="67368" y="41179"/>
                  </a:cubicBezTo>
                  <a:cubicBezTo>
                    <a:pt x="65789" y="39892"/>
                    <a:pt x="65789" y="39892"/>
                    <a:pt x="65789" y="39892"/>
                  </a:cubicBezTo>
                  <a:cubicBezTo>
                    <a:pt x="64736" y="37962"/>
                    <a:pt x="64736" y="37962"/>
                    <a:pt x="64736" y="37962"/>
                  </a:cubicBezTo>
                  <a:cubicBezTo>
                    <a:pt x="64210" y="35710"/>
                    <a:pt x="64210" y="35710"/>
                    <a:pt x="64210" y="35710"/>
                  </a:cubicBezTo>
                  <a:cubicBezTo>
                    <a:pt x="62631" y="34101"/>
                    <a:pt x="62631" y="34101"/>
                    <a:pt x="62631" y="34101"/>
                  </a:cubicBezTo>
                  <a:cubicBezTo>
                    <a:pt x="59999" y="32493"/>
                    <a:pt x="59999" y="32493"/>
                    <a:pt x="59999" y="32493"/>
                  </a:cubicBezTo>
                  <a:cubicBezTo>
                    <a:pt x="57368" y="29919"/>
                    <a:pt x="57368" y="29919"/>
                    <a:pt x="57368" y="29919"/>
                  </a:cubicBezTo>
                  <a:cubicBezTo>
                    <a:pt x="56842" y="28310"/>
                    <a:pt x="56842" y="28310"/>
                    <a:pt x="56842" y="28310"/>
                  </a:cubicBezTo>
                  <a:cubicBezTo>
                    <a:pt x="54736" y="26380"/>
                    <a:pt x="54736" y="26380"/>
                    <a:pt x="54736" y="26380"/>
                  </a:cubicBezTo>
                  <a:cubicBezTo>
                    <a:pt x="54736" y="25415"/>
                    <a:pt x="54736" y="25415"/>
                    <a:pt x="54736" y="25415"/>
                  </a:cubicBezTo>
                  <a:cubicBezTo>
                    <a:pt x="53157" y="24450"/>
                    <a:pt x="53157" y="24450"/>
                    <a:pt x="53157" y="24450"/>
                  </a:cubicBezTo>
                  <a:cubicBezTo>
                    <a:pt x="53157" y="23163"/>
                    <a:pt x="53157" y="23163"/>
                    <a:pt x="53157" y="23163"/>
                  </a:cubicBezTo>
                  <a:cubicBezTo>
                    <a:pt x="53157" y="22198"/>
                    <a:pt x="53157" y="22198"/>
                    <a:pt x="53157" y="22198"/>
                  </a:cubicBezTo>
                  <a:cubicBezTo>
                    <a:pt x="52105" y="20589"/>
                    <a:pt x="52105" y="20589"/>
                    <a:pt x="52105" y="20589"/>
                  </a:cubicBezTo>
                  <a:cubicBezTo>
                    <a:pt x="51052" y="19946"/>
                    <a:pt x="51052" y="19946"/>
                    <a:pt x="51052" y="19946"/>
                  </a:cubicBezTo>
                  <a:cubicBezTo>
                    <a:pt x="51052" y="18981"/>
                    <a:pt x="51052" y="18981"/>
                    <a:pt x="51052" y="18981"/>
                  </a:cubicBezTo>
                  <a:cubicBezTo>
                    <a:pt x="51578" y="15442"/>
                    <a:pt x="51578" y="15442"/>
                    <a:pt x="51578" y="15442"/>
                  </a:cubicBezTo>
                  <a:cubicBezTo>
                    <a:pt x="53157" y="11581"/>
                    <a:pt x="53157" y="11581"/>
                    <a:pt x="53157" y="11581"/>
                  </a:cubicBezTo>
                  <a:cubicBezTo>
                    <a:pt x="54736" y="8042"/>
                    <a:pt x="54736" y="8042"/>
                    <a:pt x="54736" y="8042"/>
                  </a:cubicBezTo>
                  <a:cubicBezTo>
                    <a:pt x="55789" y="5790"/>
                    <a:pt x="55789" y="5790"/>
                    <a:pt x="55789" y="5790"/>
                  </a:cubicBezTo>
                  <a:cubicBezTo>
                    <a:pt x="56842" y="2573"/>
                    <a:pt x="56842" y="2573"/>
                    <a:pt x="56842" y="2573"/>
                  </a:cubicBezTo>
                  <a:cubicBezTo>
                    <a:pt x="40000" y="0"/>
                    <a:pt x="40000" y="0"/>
                    <a:pt x="40000" y="0"/>
                  </a:cubicBezTo>
                  <a:cubicBezTo>
                    <a:pt x="40000" y="0"/>
                    <a:pt x="27368" y="36675"/>
                    <a:pt x="24736" y="38605"/>
                  </a:cubicBezTo>
                  <a:cubicBezTo>
                    <a:pt x="22631" y="40857"/>
                    <a:pt x="25263" y="40214"/>
                    <a:pt x="25263" y="42466"/>
                  </a:cubicBez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0" name="Shape 1401"/>
            <p:cNvSpPr/>
            <p:nvPr/>
          </p:nvSpPr>
          <p:spPr>
            <a:xfrm>
              <a:off x="5775501" y="1743205"/>
              <a:ext cx="558211" cy="360899"/>
            </a:xfrm>
            <a:custGeom>
              <a:avLst/>
              <a:gdLst/>
              <a:ahLst/>
              <a:cxnLst/>
              <a:rect l="0" t="0" r="0" b="0"/>
              <a:pathLst>
                <a:path w="120000" h="120000" extrusionOk="0">
                  <a:moveTo>
                    <a:pt x="120000" y="28571"/>
                  </a:moveTo>
                  <a:cubicBezTo>
                    <a:pt x="120000" y="28571"/>
                    <a:pt x="74578" y="20000"/>
                    <a:pt x="56470" y="15714"/>
                  </a:cubicBezTo>
                  <a:cubicBezTo>
                    <a:pt x="34373" y="10476"/>
                    <a:pt x="3375" y="0"/>
                    <a:pt x="3375" y="0"/>
                  </a:cubicBezTo>
                  <a:cubicBezTo>
                    <a:pt x="2762" y="4761"/>
                    <a:pt x="2762" y="4761"/>
                    <a:pt x="2762" y="4761"/>
                  </a:cubicBezTo>
                  <a:cubicBezTo>
                    <a:pt x="2148" y="8095"/>
                    <a:pt x="2148" y="8095"/>
                    <a:pt x="2148" y="8095"/>
                  </a:cubicBezTo>
                  <a:cubicBezTo>
                    <a:pt x="1227" y="13333"/>
                    <a:pt x="1227" y="13333"/>
                    <a:pt x="1227" y="13333"/>
                  </a:cubicBezTo>
                  <a:cubicBezTo>
                    <a:pt x="306" y="19047"/>
                    <a:pt x="306" y="19047"/>
                    <a:pt x="306" y="19047"/>
                  </a:cubicBezTo>
                  <a:cubicBezTo>
                    <a:pt x="0" y="24285"/>
                    <a:pt x="0" y="24285"/>
                    <a:pt x="0" y="24285"/>
                  </a:cubicBezTo>
                  <a:cubicBezTo>
                    <a:pt x="0" y="25714"/>
                    <a:pt x="0" y="25714"/>
                    <a:pt x="0" y="25714"/>
                  </a:cubicBezTo>
                  <a:cubicBezTo>
                    <a:pt x="613" y="26666"/>
                    <a:pt x="613" y="26666"/>
                    <a:pt x="613" y="26666"/>
                  </a:cubicBezTo>
                  <a:cubicBezTo>
                    <a:pt x="1227" y="29047"/>
                    <a:pt x="1227" y="29047"/>
                    <a:pt x="1227" y="29047"/>
                  </a:cubicBezTo>
                  <a:cubicBezTo>
                    <a:pt x="1227" y="30476"/>
                    <a:pt x="1227" y="30476"/>
                    <a:pt x="1227" y="30476"/>
                  </a:cubicBezTo>
                  <a:cubicBezTo>
                    <a:pt x="1227" y="32380"/>
                    <a:pt x="1227" y="32380"/>
                    <a:pt x="1227" y="32380"/>
                  </a:cubicBezTo>
                  <a:cubicBezTo>
                    <a:pt x="2148" y="33809"/>
                    <a:pt x="2148" y="33809"/>
                    <a:pt x="2148" y="33809"/>
                  </a:cubicBezTo>
                  <a:cubicBezTo>
                    <a:pt x="2148" y="35238"/>
                    <a:pt x="2148" y="35238"/>
                    <a:pt x="2148" y="35238"/>
                  </a:cubicBezTo>
                  <a:cubicBezTo>
                    <a:pt x="3375" y="38095"/>
                    <a:pt x="3375" y="38095"/>
                    <a:pt x="3375" y="38095"/>
                  </a:cubicBezTo>
                  <a:cubicBezTo>
                    <a:pt x="3682" y="40476"/>
                    <a:pt x="3682" y="40476"/>
                    <a:pt x="3682" y="40476"/>
                  </a:cubicBezTo>
                  <a:cubicBezTo>
                    <a:pt x="5217" y="44285"/>
                    <a:pt x="5217" y="44285"/>
                    <a:pt x="5217" y="44285"/>
                  </a:cubicBezTo>
                  <a:cubicBezTo>
                    <a:pt x="6751" y="46666"/>
                    <a:pt x="6751" y="46666"/>
                    <a:pt x="6751" y="46666"/>
                  </a:cubicBezTo>
                  <a:cubicBezTo>
                    <a:pt x="7672" y="49047"/>
                    <a:pt x="7672" y="49047"/>
                    <a:pt x="7672" y="49047"/>
                  </a:cubicBezTo>
                  <a:cubicBezTo>
                    <a:pt x="7979" y="52380"/>
                    <a:pt x="7979" y="52380"/>
                    <a:pt x="7979" y="52380"/>
                  </a:cubicBezTo>
                  <a:cubicBezTo>
                    <a:pt x="8593" y="55238"/>
                    <a:pt x="8593" y="55238"/>
                    <a:pt x="8593" y="55238"/>
                  </a:cubicBezTo>
                  <a:cubicBezTo>
                    <a:pt x="9514" y="57142"/>
                    <a:pt x="9514" y="57142"/>
                    <a:pt x="9514" y="57142"/>
                  </a:cubicBezTo>
                  <a:cubicBezTo>
                    <a:pt x="9514" y="57619"/>
                    <a:pt x="9514" y="57619"/>
                    <a:pt x="9514" y="57619"/>
                  </a:cubicBezTo>
                  <a:cubicBezTo>
                    <a:pt x="12276" y="58571"/>
                    <a:pt x="12276" y="58571"/>
                    <a:pt x="12276" y="58571"/>
                  </a:cubicBezTo>
                  <a:cubicBezTo>
                    <a:pt x="12276" y="60476"/>
                    <a:pt x="12276" y="60476"/>
                    <a:pt x="12276" y="60476"/>
                  </a:cubicBezTo>
                  <a:cubicBezTo>
                    <a:pt x="11355" y="63333"/>
                    <a:pt x="11355" y="63333"/>
                    <a:pt x="11355" y="63333"/>
                  </a:cubicBezTo>
                  <a:cubicBezTo>
                    <a:pt x="10434" y="66190"/>
                    <a:pt x="10434" y="66190"/>
                    <a:pt x="10434" y="66190"/>
                  </a:cubicBezTo>
                  <a:cubicBezTo>
                    <a:pt x="9514" y="69523"/>
                    <a:pt x="9514" y="69523"/>
                    <a:pt x="9514" y="69523"/>
                  </a:cubicBezTo>
                  <a:cubicBezTo>
                    <a:pt x="9207" y="72380"/>
                    <a:pt x="9207" y="72380"/>
                    <a:pt x="9207" y="72380"/>
                  </a:cubicBezTo>
                  <a:cubicBezTo>
                    <a:pt x="9820" y="75238"/>
                    <a:pt x="9820" y="75238"/>
                    <a:pt x="9820" y="75238"/>
                  </a:cubicBezTo>
                  <a:cubicBezTo>
                    <a:pt x="9514" y="76190"/>
                    <a:pt x="9514" y="76190"/>
                    <a:pt x="9514" y="76190"/>
                  </a:cubicBezTo>
                  <a:cubicBezTo>
                    <a:pt x="8593" y="76190"/>
                    <a:pt x="8593" y="76190"/>
                    <a:pt x="8593" y="76190"/>
                  </a:cubicBezTo>
                  <a:cubicBezTo>
                    <a:pt x="7672" y="78095"/>
                    <a:pt x="7672" y="78095"/>
                    <a:pt x="7672" y="78095"/>
                  </a:cubicBezTo>
                  <a:cubicBezTo>
                    <a:pt x="6751" y="81428"/>
                    <a:pt x="6751" y="81428"/>
                    <a:pt x="6751" y="81428"/>
                  </a:cubicBezTo>
                  <a:cubicBezTo>
                    <a:pt x="7365" y="82380"/>
                    <a:pt x="7365" y="82380"/>
                    <a:pt x="7365" y="82380"/>
                  </a:cubicBezTo>
                  <a:cubicBezTo>
                    <a:pt x="8593" y="83333"/>
                    <a:pt x="8593" y="83333"/>
                    <a:pt x="8593" y="83333"/>
                  </a:cubicBezTo>
                  <a:cubicBezTo>
                    <a:pt x="8593" y="84761"/>
                    <a:pt x="8593" y="84761"/>
                    <a:pt x="8593" y="84761"/>
                  </a:cubicBezTo>
                  <a:cubicBezTo>
                    <a:pt x="9207" y="84761"/>
                    <a:pt x="9207" y="84761"/>
                    <a:pt x="9207" y="84761"/>
                  </a:cubicBezTo>
                  <a:cubicBezTo>
                    <a:pt x="10127" y="83333"/>
                    <a:pt x="10127" y="83333"/>
                    <a:pt x="10127" y="83333"/>
                  </a:cubicBezTo>
                  <a:cubicBezTo>
                    <a:pt x="11048" y="82857"/>
                    <a:pt x="11048" y="82857"/>
                    <a:pt x="11048" y="82857"/>
                  </a:cubicBezTo>
                  <a:cubicBezTo>
                    <a:pt x="11662" y="82857"/>
                    <a:pt x="11662" y="82857"/>
                    <a:pt x="11662" y="82857"/>
                  </a:cubicBezTo>
                  <a:cubicBezTo>
                    <a:pt x="12890" y="81428"/>
                    <a:pt x="12890" y="81428"/>
                    <a:pt x="12890" y="81428"/>
                  </a:cubicBezTo>
                  <a:cubicBezTo>
                    <a:pt x="13503" y="81428"/>
                    <a:pt x="13503" y="81428"/>
                    <a:pt x="13503" y="81428"/>
                  </a:cubicBezTo>
                  <a:cubicBezTo>
                    <a:pt x="13810" y="83333"/>
                    <a:pt x="13810" y="83333"/>
                    <a:pt x="13810" y="83333"/>
                  </a:cubicBezTo>
                  <a:cubicBezTo>
                    <a:pt x="14424" y="85238"/>
                    <a:pt x="14424" y="85238"/>
                    <a:pt x="14424" y="85238"/>
                  </a:cubicBezTo>
                  <a:cubicBezTo>
                    <a:pt x="14731" y="89047"/>
                    <a:pt x="14731" y="89047"/>
                    <a:pt x="14731" y="89047"/>
                  </a:cubicBezTo>
                  <a:cubicBezTo>
                    <a:pt x="14731" y="91904"/>
                    <a:pt x="14731" y="91904"/>
                    <a:pt x="14731" y="91904"/>
                  </a:cubicBezTo>
                  <a:cubicBezTo>
                    <a:pt x="14731" y="93333"/>
                    <a:pt x="14731" y="93333"/>
                    <a:pt x="14731" y="93333"/>
                  </a:cubicBezTo>
                  <a:cubicBezTo>
                    <a:pt x="15959" y="95238"/>
                    <a:pt x="15959" y="95238"/>
                    <a:pt x="15959" y="95238"/>
                  </a:cubicBezTo>
                  <a:cubicBezTo>
                    <a:pt x="15959" y="97619"/>
                    <a:pt x="15959" y="97619"/>
                    <a:pt x="15959" y="97619"/>
                  </a:cubicBezTo>
                  <a:cubicBezTo>
                    <a:pt x="15959" y="100000"/>
                    <a:pt x="15959" y="100000"/>
                    <a:pt x="15959" y="100000"/>
                  </a:cubicBezTo>
                  <a:cubicBezTo>
                    <a:pt x="15959" y="100952"/>
                    <a:pt x="15959" y="100952"/>
                    <a:pt x="15959" y="100952"/>
                  </a:cubicBezTo>
                  <a:cubicBezTo>
                    <a:pt x="16572" y="102380"/>
                    <a:pt x="16572" y="102380"/>
                    <a:pt x="16572" y="102380"/>
                  </a:cubicBezTo>
                  <a:cubicBezTo>
                    <a:pt x="18107" y="103809"/>
                    <a:pt x="18107" y="103809"/>
                    <a:pt x="18107" y="103809"/>
                  </a:cubicBezTo>
                  <a:cubicBezTo>
                    <a:pt x="19335" y="103809"/>
                    <a:pt x="19335" y="103809"/>
                    <a:pt x="19335" y="103809"/>
                  </a:cubicBezTo>
                  <a:cubicBezTo>
                    <a:pt x="19335" y="106666"/>
                    <a:pt x="19335" y="106666"/>
                    <a:pt x="19335" y="106666"/>
                  </a:cubicBezTo>
                  <a:cubicBezTo>
                    <a:pt x="19948" y="109523"/>
                    <a:pt x="19948" y="109523"/>
                    <a:pt x="19948" y="109523"/>
                  </a:cubicBezTo>
                  <a:cubicBezTo>
                    <a:pt x="19948" y="111428"/>
                    <a:pt x="19948" y="111428"/>
                    <a:pt x="19948" y="111428"/>
                  </a:cubicBezTo>
                  <a:cubicBezTo>
                    <a:pt x="19948" y="112857"/>
                    <a:pt x="19948" y="112857"/>
                    <a:pt x="19948" y="112857"/>
                  </a:cubicBezTo>
                  <a:cubicBezTo>
                    <a:pt x="20562" y="114761"/>
                    <a:pt x="20562" y="114761"/>
                    <a:pt x="20562" y="114761"/>
                  </a:cubicBezTo>
                  <a:cubicBezTo>
                    <a:pt x="21790" y="114761"/>
                    <a:pt x="21790" y="114761"/>
                    <a:pt x="21790" y="114761"/>
                  </a:cubicBezTo>
                  <a:cubicBezTo>
                    <a:pt x="21790" y="113809"/>
                    <a:pt x="21790" y="113809"/>
                    <a:pt x="21790" y="113809"/>
                  </a:cubicBezTo>
                  <a:cubicBezTo>
                    <a:pt x="22097" y="112380"/>
                    <a:pt x="22097" y="112380"/>
                    <a:pt x="22097" y="112380"/>
                  </a:cubicBezTo>
                  <a:cubicBezTo>
                    <a:pt x="22710" y="112380"/>
                    <a:pt x="22710" y="112380"/>
                    <a:pt x="22710" y="112380"/>
                  </a:cubicBezTo>
                  <a:cubicBezTo>
                    <a:pt x="23631" y="112380"/>
                    <a:pt x="23631" y="112380"/>
                    <a:pt x="23631" y="112380"/>
                  </a:cubicBezTo>
                  <a:cubicBezTo>
                    <a:pt x="25166" y="113809"/>
                    <a:pt x="25166" y="113809"/>
                    <a:pt x="25166" y="113809"/>
                  </a:cubicBezTo>
                  <a:cubicBezTo>
                    <a:pt x="26700" y="114761"/>
                    <a:pt x="26700" y="114761"/>
                    <a:pt x="26700" y="114761"/>
                  </a:cubicBezTo>
                  <a:cubicBezTo>
                    <a:pt x="26700" y="113809"/>
                    <a:pt x="26700" y="113809"/>
                    <a:pt x="26700" y="113809"/>
                  </a:cubicBezTo>
                  <a:cubicBezTo>
                    <a:pt x="27007" y="112857"/>
                    <a:pt x="27007" y="112857"/>
                    <a:pt x="27007" y="112857"/>
                  </a:cubicBezTo>
                  <a:cubicBezTo>
                    <a:pt x="28235" y="112857"/>
                    <a:pt x="28235" y="112857"/>
                    <a:pt x="28235" y="112857"/>
                  </a:cubicBezTo>
                  <a:cubicBezTo>
                    <a:pt x="30690" y="113333"/>
                    <a:pt x="30690" y="113333"/>
                    <a:pt x="30690" y="113333"/>
                  </a:cubicBezTo>
                  <a:cubicBezTo>
                    <a:pt x="32225" y="114285"/>
                    <a:pt x="32225" y="114285"/>
                    <a:pt x="32225" y="114285"/>
                  </a:cubicBezTo>
                  <a:cubicBezTo>
                    <a:pt x="35294" y="114761"/>
                    <a:pt x="35294" y="114761"/>
                    <a:pt x="35294" y="114761"/>
                  </a:cubicBezTo>
                  <a:cubicBezTo>
                    <a:pt x="35601" y="113333"/>
                    <a:pt x="35601" y="113333"/>
                    <a:pt x="35601" y="113333"/>
                  </a:cubicBezTo>
                  <a:cubicBezTo>
                    <a:pt x="35907" y="110952"/>
                    <a:pt x="35907" y="110952"/>
                    <a:pt x="35907" y="110952"/>
                  </a:cubicBezTo>
                  <a:cubicBezTo>
                    <a:pt x="37135" y="110952"/>
                    <a:pt x="37135" y="110952"/>
                    <a:pt x="37135" y="110952"/>
                  </a:cubicBezTo>
                  <a:cubicBezTo>
                    <a:pt x="38056" y="112380"/>
                    <a:pt x="38056" y="112380"/>
                    <a:pt x="38056" y="112380"/>
                  </a:cubicBezTo>
                  <a:cubicBezTo>
                    <a:pt x="38670" y="113809"/>
                    <a:pt x="38670" y="113809"/>
                    <a:pt x="38670" y="113809"/>
                  </a:cubicBezTo>
                  <a:cubicBezTo>
                    <a:pt x="38976" y="115714"/>
                    <a:pt x="38976" y="115714"/>
                    <a:pt x="38976" y="115714"/>
                  </a:cubicBezTo>
                  <a:cubicBezTo>
                    <a:pt x="38976" y="116190"/>
                    <a:pt x="38976" y="116190"/>
                    <a:pt x="38976" y="116190"/>
                  </a:cubicBezTo>
                  <a:cubicBezTo>
                    <a:pt x="39590" y="117142"/>
                    <a:pt x="39590" y="117142"/>
                    <a:pt x="39590" y="117142"/>
                  </a:cubicBezTo>
                  <a:cubicBezTo>
                    <a:pt x="40204" y="118095"/>
                    <a:pt x="40204" y="118095"/>
                    <a:pt x="40204" y="118095"/>
                  </a:cubicBezTo>
                  <a:cubicBezTo>
                    <a:pt x="41739" y="105238"/>
                    <a:pt x="41739" y="105238"/>
                    <a:pt x="41739" y="105238"/>
                  </a:cubicBezTo>
                  <a:cubicBezTo>
                    <a:pt x="114168" y="120000"/>
                    <a:pt x="114168" y="120000"/>
                    <a:pt x="114168" y="120000"/>
                  </a:cubicBezTo>
                  <a:cubicBezTo>
                    <a:pt x="114475" y="120000"/>
                    <a:pt x="114475" y="120000"/>
                    <a:pt x="114475" y="120000"/>
                  </a:cubicBezTo>
                  <a:cubicBezTo>
                    <a:pt x="115703" y="98571"/>
                    <a:pt x="115703" y="98571"/>
                    <a:pt x="115703" y="98571"/>
                  </a:cubicBezTo>
                  <a:lnTo>
                    <a:pt x="120000" y="28571"/>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1" name="Shape 1402"/>
            <p:cNvSpPr/>
            <p:nvPr/>
          </p:nvSpPr>
          <p:spPr>
            <a:xfrm>
              <a:off x="7897045" y="1787052"/>
              <a:ext cx="197314" cy="315364"/>
            </a:xfrm>
            <a:custGeom>
              <a:avLst/>
              <a:gdLst/>
              <a:ahLst/>
              <a:cxnLst/>
              <a:rect l="0" t="0" r="0" b="0"/>
              <a:pathLst>
                <a:path w="120000" h="120000" extrusionOk="0">
                  <a:moveTo>
                    <a:pt x="33846" y="120000"/>
                  </a:moveTo>
                  <a:lnTo>
                    <a:pt x="33846" y="118716"/>
                  </a:lnTo>
                  <a:lnTo>
                    <a:pt x="34871" y="116791"/>
                  </a:lnTo>
                  <a:lnTo>
                    <a:pt x="34871" y="116149"/>
                  </a:lnTo>
                  <a:lnTo>
                    <a:pt x="34871" y="114224"/>
                  </a:lnTo>
                  <a:lnTo>
                    <a:pt x="34871" y="112941"/>
                  </a:lnTo>
                  <a:lnTo>
                    <a:pt x="35897" y="111657"/>
                  </a:lnTo>
                  <a:lnTo>
                    <a:pt x="37948" y="111657"/>
                  </a:lnTo>
                  <a:lnTo>
                    <a:pt x="37948" y="109732"/>
                  </a:lnTo>
                  <a:lnTo>
                    <a:pt x="38974" y="108449"/>
                  </a:lnTo>
                  <a:lnTo>
                    <a:pt x="38974" y="106524"/>
                  </a:lnTo>
                  <a:lnTo>
                    <a:pt x="41025" y="106524"/>
                  </a:lnTo>
                  <a:lnTo>
                    <a:pt x="42051" y="106524"/>
                  </a:lnTo>
                  <a:lnTo>
                    <a:pt x="45128" y="106524"/>
                  </a:lnTo>
                  <a:lnTo>
                    <a:pt x="45128" y="103315"/>
                  </a:lnTo>
                  <a:lnTo>
                    <a:pt x="42051" y="103315"/>
                  </a:lnTo>
                  <a:lnTo>
                    <a:pt x="41025" y="103315"/>
                  </a:lnTo>
                  <a:lnTo>
                    <a:pt x="41025" y="102032"/>
                  </a:lnTo>
                  <a:lnTo>
                    <a:pt x="41025" y="101390"/>
                  </a:lnTo>
                  <a:lnTo>
                    <a:pt x="43076" y="100106"/>
                  </a:lnTo>
                  <a:lnTo>
                    <a:pt x="43076" y="99465"/>
                  </a:lnTo>
                  <a:lnTo>
                    <a:pt x="45128" y="98181"/>
                  </a:lnTo>
                  <a:lnTo>
                    <a:pt x="46153" y="98823"/>
                  </a:lnTo>
                  <a:lnTo>
                    <a:pt x="46153" y="99465"/>
                  </a:lnTo>
                  <a:lnTo>
                    <a:pt x="48205" y="98823"/>
                  </a:lnTo>
                  <a:lnTo>
                    <a:pt x="49230" y="98181"/>
                  </a:lnTo>
                  <a:lnTo>
                    <a:pt x="49230" y="96256"/>
                  </a:lnTo>
                  <a:lnTo>
                    <a:pt x="51282" y="97540"/>
                  </a:lnTo>
                  <a:lnTo>
                    <a:pt x="52307" y="98181"/>
                  </a:lnTo>
                  <a:lnTo>
                    <a:pt x="53333" y="98181"/>
                  </a:lnTo>
                  <a:lnTo>
                    <a:pt x="53333" y="96256"/>
                  </a:lnTo>
                  <a:lnTo>
                    <a:pt x="53333" y="95614"/>
                  </a:lnTo>
                  <a:lnTo>
                    <a:pt x="52307" y="95614"/>
                  </a:lnTo>
                  <a:lnTo>
                    <a:pt x="51282" y="94331"/>
                  </a:lnTo>
                  <a:lnTo>
                    <a:pt x="55384" y="94331"/>
                  </a:lnTo>
                  <a:lnTo>
                    <a:pt x="57435" y="94973"/>
                  </a:lnTo>
                  <a:lnTo>
                    <a:pt x="60512" y="94331"/>
                  </a:lnTo>
                  <a:lnTo>
                    <a:pt x="61538" y="92406"/>
                  </a:lnTo>
                  <a:lnTo>
                    <a:pt x="60512" y="89197"/>
                  </a:lnTo>
                  <a:lnTo>
                    <a:pt x="62564" y="89197"/>
                  </a:lnTo>
                  <a:lnTo>
                    <a:pt x="65641" y="91122"/>
                  </a:lnTo>
                  <a:lnTo>
                    <a:pt x="68717" y="90481"/>
                  </a:lnTo>
                  <a:lnTo>
                    <a:pt x="69743" y="89197"/>
                  </a:lnTo>
                  <a:lnTo>
                    <a:pt x="70769" y="86631"/>
                  </a:lnTo>
                  <a:lnTo>
                    <a:pt x="69743" y="84705"/>
                  </a:lnTo>
                  <a:lnTo>
                    <a:pt x="70769" y="82139"/>
                  </a:lnTo>
                  <a:lnTo>
                    <a:pt x="70769" y="80855"/>
                  </a:lnTo>
                  <a:lnTo>
                    <a:pt x="69743" y="78930"/>
                  </a:lnTo>
                  <a:lnTo>
                    <a:pt x="69743" y="77647"/>
                  </a:lnTo>
                  <a:lnTo>
                    <a:pt x="70769" y="75721"/>
                  </a:lnTo>
                  <a:lnTo>
                    <a:pt x="70769" y="74438"/>
                  </a:lnTo>
                  <a:lnTo>
                    <a:pt x="74871" y="77005"/>
                  </a:lnTo>
                  <a:lnTo>
                    <a:pt x="75897" y="78288"/>
                  </a:lnTo>
                  <a:lnTo>
                    <a:pt x="81025" y="78288"/>
                  </a:lnTo>
                  <a:lnTo>
                    <a:pt x="81025" y="77005"/>
                  </a:lnTo>
                  <a:lnTo>
                    <a:pt x="81025" y="74438"/>
                  </a:lnTo>
                  <a:lnTo>
                    <a:pt x="83076" y="73796"/>
                  </a:lnTo>
                  <a:lnTo>
                    <a:pt x="86153" y="74438"/>
                  </a:lnTo>
                  <a:lnTo>
                    <a:pt x="86153" y="75721"/>
                  </a:lnTo>
                  <a:lnTo>
                    <a:pt x="86153" y="78288"/>
                  </a:lnTo>
                  <a:lnTo>
                    <a:pt x="89230" y="77647"/>
                  </a:lnTo>
                  <a:lnTo>
                    <a:pt x="92307" y="75721"/>
                  </a:lnTo>
                  <a:lnTo>
                    <a:pt x="90256" y="74438"/>
                  </a:lnTo>
                  <a:lnTo>
                    <a:pt x="88205" y="73155"/>
                  </a:lnTo>
                  <a:lnTo>
                    <a:pt x="88205" y="71871"/>
                  </a:lnTo>
                  <a:lnTo>
                    <a:pt x="89230" y="71229"/>
                  </a:lnTo>
                  <a:lnTo>
                    <a:pt x="92307" y="73155"/>
                  </a:lnTo>
                  <a:lnTo>
                    <a:pt x="95384" y="74438"/>
                  </a:lnTo>
                  <a:lnTo>
                    <a:pt x="97435" y="73796"/>
                  </a:lnTo>
                  <a:lnTo>
                    <a:pt x="96410" y="71229"/>
                  </a:lnTo>
                  <a:lnTo>
                    <a:pt x="97435" y="71229"/>
                  </a:lnTo>
                  <a:lnTo>
                    <a:pt x="99487" y="71229"/>
                  </a:lnTo>
                  <a:lnTo>
                    <a:pt x="99487" y="67379"/>
                  </a:lnTo>
                  <a:lnTo>
                    <a:pt x="103589" y="67379"/>
                  </a:lnTo>
                  <a:lnTo>
                    <a:pt x="105641" y="67379"/>
                  </a:lnTo>
                  <a:lnTo>
                    <a:pt x="106666" y="66737"/>
                  </a:lnTo>
                  <a:lnTo>
                    <a:pt x="106666" y="64812"/>
                  </a:lnTo>
                  <a:lnTo>
                    <a:pt x="108717" y="64812"/>
                  </a:lnTo>
                  <a:lnTo>
                    <a:pt x="109743" y="64171"/>
                  </a:lnTo>
                  <a:lnTo>
                    <a:pt x="112820" y="62245"/>
                  </a:lnTo>
                  <a:lnTo>
                    <a:pt x="116923" y="62245"/>
                  </a:lnTo>
                  <a:lnTo>
                    <a:pt x="118974" y="60962"/>
                  </a:lnTo>
                  <a:lnTo>
                    <a:pt x="120000" y="57112"/>
                  </a:lnTo>
                  <a:lnTo>
                    <a:pt x="118974" y="56470"/>
                  </a:lnTo>
                  <a:lnTo>
                    <a:pt x="117948" y="56470"/>
                  </a:lnTo>
                  <a:lnTo>
                    <a:pt x="115897" y="56470"/>
                  </a:lnTo>
                  <a:lnTo>
                    <a:pt x="114871" y="55187"/>
                  </a:lnTo>
                  <a:lnTo>
                    <a:pt x="116923" y="53903"/>
                  </a:lnTo>
                  <a:lnTo>
                    <a:pt x="116923" y="53262"/>
                  </a:lnTo>
                  <a:lnTo>
                    <a:pt x="114871" y="52620"/>
                  </a:lnTo>
                  <a:lnTo>
                    <a:pt x="112820" y="49411"/>
                  </a:lnTo>
                  <a:lnTo>
                    <a:pt x="108717" y="49411"/>
                  </a:lnTo>
                  <a:lnTo>
                    <a:pt x="106666" y="49411"/>
                  </a:lnTo>
                  <a:lnTo>
                    <a:pt x="104615" y="46844"/>
                  </a:lnTo>
                  <a:lnTo>
                    <a:pt x="103589" y="43636"/>
                  </a:lnTo>
                  <a:lnTo>
                    <a:pt x="103589" y="41069"/>
                  </a:lnTo>
                  <a:lnTo>
                    <a:pt x="102564" y="39144"/>
                  </a:lnTo>
                  <a:lnTo>
                    <a:pt x="99487" y="39786"/>
                  </a:lnTo>
                  <a:lnTo>
                    <a:pt x="97435" y="40427"/>
                  </a:lnTo>
                  <a:lnTo>
                    <a:pt x="93333" y="40427"/>
                  </a:lnTo>
                  <a:lnTo>
                    <a:pt x="89230" y="39144"/>
                  </a:lnTo>
                  <a:lnTo>
                    <a:pt x="86153" y="35935"/>
                  </a:lnTo>
                  <a:lnTo>
                    <a:pt x="85128" y="31443"/>
                  </a:lnTo>
                  <a:lnTo>
                    <a:pt x="81025" y="25668"/>
                  </a:lnTo>
                  <a:lnTo>
                    <a:pt x="78974" y="19893"/>
                  </a:lnTo>
                  <a:lnTo>
                    <a:pt x="76923" y="16684"/>
                  </a:lnTo>
                  <a:lnTo>
                    <a:pt x="74871" y="11550"/>
                  </a:lnTo>
                  <a:lnTo>
                    <a:pt x="72820" y="7058"/>
                  </a:lnTo>
                  <a:lnTo>
                    <a:pt x="70769" y="5133"/>
                  </a:lnTo>
                  <a:lnTo>
                    <a:pt x="57435" y="0"/>
                  </a:lnTo>
                  <a:lnTo>
                    <a:pt x="54358" y="1925"/>
                  </a:lnTo>
                  <a:lnTo>
                    <a:pt x="51282" y="4491"/>
                  </a:lnTo>
                  <a:lnTo>
                    <a:pt x="46153" y="7058"/>
                  </a:lnTo>
                  <a:lnTo>
                    <a:pt x="43076" y="7058"/>
                  </a:lnTo>
                  <a:lnTo>
                    <a:pt x="40000" y="5775"/>
                  </a:lnTo>
                  <a:lnTo>
                    <a:pt x="34871" y="3850"/>
                  </a:lnTo>
                  <a:lnTo>
                    <a:pt x="30769" y="3208"/>
                  </a:lnTo>
                  <a:lnTo>
                    <a:pt x="29743" y="3208"/>
                  </a:lnTo>
                  <a:lnTo>
                    <a:pt x="27692" y="4491"/>
                  </a:lnTo>
                  <a:lnTo>
                    <a:pt x="22564" y="14117"/>
                  </a:lnTo>
                  <a:lnTo>
                    <a:pt x="20512" y="21176"/>
                  </a:lnTo>
                  <a:lnTo>
                    <a:pt x="15384" y="28877"/>
                  </a:lnTo>
                  <a:lnTo>
                    <a:pt x="13333" y="34652"/>
                  </a:lnTo>
                  <a:lnTo>
                    <a:pt x="12307" y="41069"/>
                  </a:lnTo>
                  <a:lnTo>
                    <a:pt x="13333" y="44278"/>
                  </a:lnTo>
                  <a:lnTo>
                    <a:pt x="15384" y="45561"/>
                  </a:lnTo>
                  <a:lnTo>
                    <a:pt x="14358" y="46844"/>
                  </a:lnTo>
                  <a:lnTo>
                    <a:pt x="12307" y="48770"/>
                  </a:lnTo>
                  <a:lnTo>
                    <a:pt x="12307" y="52620"/>
                  </a:lnTo>
                  <a:lnTo>
                    <a:pt x="10256" y="55828"/>
                  </a:lnTo>
                  <a:lnTo>
                    <a:pt x="10256" y="60320"/>
                  </a:lnTo>
                  <a:lnTo>
                    <a:pt x="7179" y="60962"/>
                  </a:lnTo>
                  <a:lnTo>
                    <a:pt x="7179" y="64171"/>
                  </a:lnTo>
                  <a:lnTo>
                    <a:pt x="1025" y="64171"/>
                  </a:lnTo>
                  <a:lnTo>
                    <a:pt x="0" y="66096"/>
                  </a:lnTo>
                  <a:lnTo>
                    <a:pt x="23589" y="114224"/>
                  </a:lnTo>
                  <a:lnTo>
                    <a:pt x="33846" y="120000"/>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2" name="Shape 1403"/>
            <p:cNvSpPr/>
            <p:nvPr/>
          </p:nvSpPr>
          <p:spPr>
            <a:xfrm>
              <a:off x="7517596" y="2002917"/>
              <a:ext cx="408118" cy="300186"/>
            </a:xfrm>
            <a:custGeom>
              <a:avLst/>
              <a:gdLst/>
              <a:ahLst/>
              <a:cxnLst/>
              <a:rect l="0" t="0" r="0" b="0"/>
              <a:pathLst>
                <a:path w="120000" h="120000" extrusionOk="0">
                  <a:moveTo>
                    <a:pt x="0" y="98426"/>
                  </a:moveTo>
                  <a:lnTo>
                    <a:pt x="4958" y="91685"/>
                  </a:lnTo>
                  <a:lnTo>
                    <a:pt x="5950" y="89662"/>
                  </a:lnTo>
                  <a:lnTo>
                    <a:pt x="7933" y="86966"/>
                  </a:lnTo>
                  <a:lnTo>
                    <a:pt x="8925" y="85617"/>
                  </a:lnTo>
                  <a:lnTo>
                    <a:pt x="10909" y="83595"/>
                  </a:lnTo>
                  <a:lnTo>
                    <a:pt x="10909" y="81573"/>
                  </a:lnTo>
                  <a:lnTo>
                    <a:pt x="10909" y="80224"/>
                  </a:lnTo>
                  <a:lnTo>
                    <a:pt x="8429" y="73483"/>
                  </a:lnTo>
                  <a:lnTo>
                    <a:pt x="6942" y="68764"/>
                  </a:lnTo>
                  <a:lnTo>
                    <a:pt x="8925" y="66741"/>
                  </a:lnTo>
                  <a:lnTo>
                    <a:pt x="15371" y="64719"/>
                  </a:lnTo>
                  <a:lnTo>
                    <a:pt x="18842" y="64719"/>
                  </a:lnTo>
                  <a:lnTo>
                    <a:pt x="23305" y="64719"/>
                  </a:lnTo>
                  <a:lnTo>
                    <a:pt x="26280" y="64719"/>
                  </a:lnTo>
                  <a:lnTo>
                    <a:pt x="27768" y="64719"/>
                  </a:lnTo>
                  <a:lnTo>
                    <a:pt x="31239" y="62696"/>
                  </a:lnTo>
                  <a:lnTo>
                    <a:pt x="33223" y="62696"/>
                  </a:lnTo>
                  <a:lnTo>
                    <a:pt x="38181" y="60674"/>
                  </a:lnTo>
                  <a:lnTo>
                    <a:pt x="41157" y="55955"/>
                  </a:lnTo>
                  <a:lnTo>
                    <a:pt x="44132" y="53932"/>
                  </a:lnTo>
                  <a:lnTo>
                    <a:pt x="46115" y="51910"/>
                  </a:lnTo>
                  <a:lnTo>
                    <a:pt x="46115" y="50561"/>
                  </a:lnTo>
                  <a:lnTo>
                    <a:pt x="46115" y="47865"/>
                  </a:lnTo>
                  <a:lnTo>
                    <a:pt x="44132" y="44494"/>
                  </a:lnTo>
                  <a:lnTo>
                    <a:pt x="46115" y="42471"/>
                  </a:lnTo>
                  <a:lnTo>
                    <a:pt x="46611" y="39775"/>
                  </a:lnTo>
                  <a:lnTo>
                    <a:pt x="44132" y="41123"/>
                  </a:lnTo>
                  <a:lnTo>
                    <a:pt x="43140" y="39775"/>
                  </a:lnTo>
                  <a:lnTo>
                    <a:pt x="42148" y="37078"/>
                  </a:lnTo>
                  <a:lnTo>
                    <a:pt x="44628" y="34382"/>
                  </a:lnTo>
                  <a:lnTo>
                    <a:pt x="48595" y="29662"/>
                  </a:lnTo>
                  <a:lnTo>
                    <a:pt x="50082" y="25617"/>
                  </a:lnTo>
                  <a:lnTo>
                    <a:pt x="50578" y="22247"/>
                  </a:lnTo>
                  <a:lnTo>
                    <a:pt x="54545" y="15505"/>
                  </a:lnTo>
                  <a:lnTo>
                    <a:pt x="57520" y="10112"/>
                  </a:lnTo>
                  <a:lnTo>
                    <a:pt x="60991" y="6741"/>
                  </a:lnTo>
                  <a:lnTo>
                    <a:pt x="64462" y="5393"/>
                  </a:lnTo>
                  <a:lnTo>
                    <a:pt x="69917" y="3370"/>
                  </a:lnTo>
                  <a:lnTo>
                    <a:pt x="72892" y="1348"/>
                  </a:lnTo>
                  <a:lnTo>
                    <a:pt x="80826" y="0"/>
                  </a:lnTo>
                  <a:lnTo>
                    <a:pt x="80826" y="3370"/>
                  </a:lnTo>
                  <a:lnTo>
                    <a:pt x="80826" y="7415"/>
                  </a:lnTo>
                  <a:lnTo>
                    <a:pt x="81818" y="10786"/>
                  </a:lnTo>
                  <a:lnTo>
                    <a:pt x="83305" y="15505"/>
                  </a:lnTo>
                  <a:lnTo>
                    <a:pt x="84793" y="16179"/>
                  </a:lnTo>
                  <a:lnTo>
                    <a:pt x="86280" y="21573"/>
                  </a:lnTo>
                  <a:lnTo>
                    <a:pt x="84793" y="22921"/>
                  </a:lnTo>
                  <a:lnTo>
                    <a:pt x="84297" y="27640"/>
                  </a:lnTo>
                  <a:lnTo>
                    <a:pt x="86280" y="32359"/>
                  </a:lnTo>
                  <a:lnTo>
                    <a:pt x="87768" y="37752"/>
                  </a:lnTo>
                  <a:lnTo>
                    <a:pt x="89752" y="39775"/>
                  </a:lnTo>
                  <a:lnTo>
                    <a:pt x="90247" y="47191"/>
                  </a:lnTo>
                  <a:lnTo>
                    <a:pt x="91239" y="53258"/>
                  </a:lnTo>
                  <a:lnTo>
                    <a:pt x="93223" y="59325"/>
                  </a:lnTo>
                  <a:lnTo>
                    <a:pt x="93223" y="60000"/>
                  </a:lnTo>
                  <a:lnTo>
                    <a:pt x="93223" y="68764"/>
                  </a:lnTo>
                  <a:lnTo>
                    <a:pt x="93223" y="80898"/>
                  </a:lnTo>
                  <a:lnTo>
                    <a:pt x="95206" y="93707"/>
                  </a:lnTo>
                  <a:lnTo>
                    <a:pt x="95206" y="98426"/>
                  </a:lnTo>
                  <a:lnTo>
                    <a:pt x="97190" y="102471"/>
                  </a:lnTo>
                  <a:lnTo>
                    <a:pt x="95206" y="106516"/>
                  </a:lnTo>
                  <a:lnTo>
                    <a:pt x="95702" y="108539"/>
                  </a:lnTo>
                  <a:lnTo>
                    <a:pt x="92231" y="115280"/>
                  </a:lnTo>
                  <a:lnTo>
                    <a:pt x="95702" y="113258"/>
                  </a:lnTo>
                  <a:lnTo>
                    <a:pt x="98181" y="111910"/>
                  </a:lnTo>
                  <a:lnTo>
                    <a:pt x="101157" y="109213"/>
                  </a:lnTo>
                  <a:lnTo>
                    <a:pt x="102148" y="107865"/>
                  </a:lnTo>
                  <a:lnTo>
                    <a:pt x="105123" y="107191"/>
                  </a:lnTo>
                  <a:lnTo>
                    <a:pt x="107603" y="106516"/>
                  </a:lnTo>
                  <a:lnTo>
                    <a:pt x="108595" y="105168"/>
                  </a:lnTo>
                  <a:lnTo>
                    <a:pt x="111570" y="103146"/>
                  </a:lnTo>
                  <a:lnTo>
                    <a:pt x="114049" y="99101"/>
                  </a:lnTo>
                  <a:lnTo>
                    <a:pt x="111570" y="105842"/>
                  </a:lnTo>
                  <a:lnTo>
                    <a:pt x="114049" y="104494"/>
                  </a:lnTo>
                  <a:lnTo>
                    <a:pt x="115537" y="101797"/>
                  </a:lnTo>
                  <a:lnTo>
                    <a:pt x="117024" y="101123"/>
                  </a:lnTo>
                  <a:lnTo>
                    <a:pt x="119008" y="100449"/>
                  </a:lnTo>
                  <a:lnTo>
                    <a:pt x="120000" y="100449"/>
                  </a:lnTo>
                  <a:lnTo>
                    <a:pt x="115537" y="105842"/>
                  </a:lnTo>
                  <a:lnTo>
                    <a:pt x="111570" y="109887"/>
                  </a:lnTo>
                  <a:lnTo>
                    <a:pt x="108595" y="111910"/>
                  </a:lnTo>
                  <a:lnTo>
                    <a:pt x="106115" y="115280"/>
                  </a:lnTo>
                  <a:lnTo>
                    <a:pt x="102148" y="116629"/>
                  </a:lnTo>
                  <a:lnTo>
                    <a:pt x="97685" y="118651"/>
                  </a:lnTo>
                  <a:lnTo>
                    <a:pt x="93719" y="120000"/>
                  </a:lnTo>
                  <a:lnTo>
                    <a:pt x="91239" y="117977"/>
                  </a:lnTo>
                  <a:lnTo>
                    <a:pt x="90247" y="115280"/>
                  </a:lnTo>
                  <a:lnTo>
                    <a:pt x="90247" y="112584"/>
                  </a:lnTo>
                  <a:lnTo>
                    <a:pt x="89256" y="111235"/>
                  </a:lnTo>
                  <a:lnTo>
                    <a:pt x="82809" y="108539"/>
                  </a:lnTo>
                  <a:lnTo>
                    <a:pt x="76859" y="106516"/>
                  </a:lnTo>
                  <a:lnTo>
                    <a:pt x="77851" y="103146"/>
                  </a:lnTo>
                  <a:lnTo>
                    <a:pt x="76363" y="101797"/>
                  </a:lnTo>
                  <a:lnTo>
                    <a:pt x="74876" y="101797"/>
                  </a:lnTo>
                  <a:lnTo>
                    <a:pt x="73388" y="101123"/>
                  </a:lnTo>
                  <a:lnTo>
                    <a:pt x="71404" y="96404"/>
                  </a:lnTo>
                  <a:lnTo>
                    <a:pt x="69421" y="93033"/>
                  </a:lnTo>
                  <a:lnTo>
                    <a:pt x="65454" y="89662"/>
                  </a:lnTo>
                  <a:lnTo>
                    <a:pt x="991" y="105168"/>
                  </a:lnTo>
                  <a:lnTo>
                    <a:pt x="0" y="98426"/>
                  </a:lnTo>
                  <a:close/>
                </a:path>
              </a:pathLst>
            </a:custGeom>
            <a:solidFill>
              <a:srgbClr val="FF0000"/>
            </a:solidFill>
            <a:ln w="38100" cap="flat" cmpd="sng">
              <a:solidFill>
                <a:schemeClr val="bg1"/>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3" name="Shape 1404"/>
            <p:cNvSpPr/>
            <p:nvPr/>
          </p:nvSpPr>
          <p:spPr>
            <a:xfrm>
              <a:off x="7792485" y="1982680"/>
              <a:ext cx="94441" cy="170331"/>
            </a:xfrm>
            <a:custGeom>
              <a:avLst/>
              <a:gdLst/>
              <a:ahLst/>
              <a:cxnLst/>
              <a:rect l="0" t="0" r="0" b="0"/>
              <a:pathLst>
                <a:path w="120000" h="120000" extrusionOk="0">
                  <a:moveTo>
                    <a:pt x="0" y="27326"/>
                  </a:moveTo>
                  <a:lnTo>
                    <a:pt x="4285" y="33267"/>
                  </a:lnTo>
                  <a:lnTo>
                    <a:pt x="10714" y="41584"/>
                  </a:lnTo>
                  <a:lnTo>
                    <a:pt x="17142" y="42772"/>
                  </a:lnTo>
                  <a:lnTo>
                    <a:pt x="23571" y="52277"/>
                  </a:lnTo>
                  <a:lnTo>
                    <a:pt x="17142" y="54653"/>
                  </a:lnTo>
                  <a:lnTo>
                    <a:pt x="14999" y="62970"/>
                  </a:lnTo>
                  <a:lnTo>
                    <a:pt x="23571" y="71287"/>
                  </a:lnTo>
                  <a:lnTo>
                    <a:pt x="29999" y="80792"/>
                  </a:lnTo>
                  <a:lnTo>
                    <a:pt x="38571" y="84356"/>
                  </a:lnTo>
                  <a:lnTo>
                    <a:pt x="40714" y="97425"/>
                  </a:lnTo>
                  <a:lnTo>
                    <a:pt x="44999" y="108118"/>
                  </a:lnTo>
                  <a:lnTo>
                    <a:pt x="53571" y="118811"/>
                  </a:lnTo>
                  <a:lnTo>
                    <a:pt x="53571" y="120000"/>
                  </a:lnTo>
                  <a:lnTo>
                    <a:pt x="100714" y="116435"/>
                  </a:lnTo>
                  <a:lnTo>
                    <a:pt x="96428" y="108118"/>
                  </a:lnTo>
                  <a:lnTo>
                    <a:pt x="98571" y="97425"/>
                  </a:lnTo>
                  <a:lnTo>
                    <a:pt x="96428" y="84356"/>
                  </a:lnTo>
                  <a:lnTo>
                    <a:pt x="94285" y="71287"/>
                  </a:lnTo>
                  <a:lnTo>
                    <a:pt x="100714" y="53465"/>
                  </a:lnTo>
                  <a:lnTo>
                    <a:pt x="100714" y="38019"/>
                  </a:lnTo>
                  <a:lnTo>
                    <a:pt x="119999" y="29702"/>
                  </a:lnTo>
                  <a:lnTo>
                    <a:pt x="119999" y="24950"/>
                  </a:lnTo>
                  <a:lnTo>
                    <a:pt x="113571" y="20198"/>
                  </a:lnTo>
                  <a:lnTo>
                    <a:pt x="113571" y="14257"/>
                  </a:lnTo>
                  <a:lnTo>
                    <a:pt x="113571" y="4752"/>
                  </a:lnTo>
                  <a:lnTo>
                    <a:pt x="107142" y="0"/>
                  </a:lnTo>
                  <a:lnTo>
                    <a:pt x="92142" y="2376"/>
                  </a:lnTo>
                  <a:lnTo>
                    <a:pt x="77142" y="4752"/>
                  </a:lnTo>
                  <a:lnTo>
                    <a:pt x="47142" y="7128"/>
                  </a:lnTo>
                  <a:lnTo>
                    <a:pt x="32142" y="9504"/>
                  </a:lnTo>
                  <a:lnTo>
                    <a:pt x="10714" y="14257"/>
                  </a:lnTo>
                  <a:lnTo>
                    <a:pt x="0" y="14257"/>
                  </a:lnTo>
                  <a:lnTo>
                    <a:pt x="0" y="20198"/>
                  </a:lnTo>
                  <a:lnTo>
                    <a:pt x="0" y="27326"/>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4" name="Shape 1405"/>
            <p:cNvSpPr/>
            <p:nvPr/>
          </p:nvSpPr>
          <p:spPr>
            <a:xfrm>
              <a:off x="7866689" y="1960756"/>
              <a:ext cx="84322" cy="187194"/>
            </a:xfrm>
            <a:custGeom>
              <a:avLst/>
              <a:gdLst/>
              <a:ahLst/>
              <a:cxnLst/>
              <a:rect l="0" t="0" r="0" b="0"/>
              <a:pathLst>
                <a:path w="120000" h="120000" extrusionOk="0">
                  <a:moveTo>
                    <a:pt x="43200" y="0"/>
                  </a:moveTo>
                  <a:lnTo>
                    <a:pt x="33600" y="1081"/>
                  </a:lnTo>
                  <a:lnTo>
                    <a:pt x="21600" y="1081"/>
                  </a:lnTo>
                  <a:lnTo>
                    <a:pt x="21600" y="6486"/>
                  </a:lnTo>
                  <a:lnTo>
                    <a:pt x="19200" y="9729"/>
                  </a:lnTo>
                  <a:lnTo>
                    <a:pt x="14400" y="14054"/>
                  </a:lnTo>
                  <a:lnTo>
                    <a:pt x="21600" y="18378"/>
                  </a:lnTo>
                  <a:lnTo>
                    <a:pt x="21600" y="27027"/>
                  </a:lnTo>
                  <a:lnTo>
                    <a:pt x="21600" y="32432"/>
                  </a:lnTo>
                  <a:lnTo>
                    <a:pt x="28800" y="36756"/>
                  </a:lnTo>
                  <a:lnTo>
                    <a:pt x="28800" y="41081"/>
                  </a:lnTo>
                  <a:lnTo>
                    <a:pt x="7200" y="48648"/>
                  </a:lnTo>
                  <a:lnTo>
                    <a:pt x="7200" y="62702"/>
                  </a:lnTo>
                  <a:lnTo>
                    <a:pt x="0" y="78918"/>
                  </a:lnTo>
                  <a:lnTo>
                    <a:pt x="2400" y="90810"/>
                  </a:lnTo>
                  <a:lnTo>
                    <a:pt x="4800" y="102702"/>
                  </a:lnTo>
                  <a:lnTo>
                    <a:pt x="2400" y="112432"/>
                  </a:lnTo>
                  <a:lnTo>
                    <a:pt x="7200" y="120000"/>
                  </a:lnTo>
                  <a:lnTo>
                    <a:pt x="96000" y="110270"/>
                  </a:lnTo>
                  <a:lnTo>
                    <a:pt x="98400" y="104864"/>
                  </a:lnTo>
                  <a:lnTo>
                    <a:pt x="117600" y="101621"/>
                  </a:lnTo>
                  <a:lnTo>
                    <a:pt x="115200" y="98378"/>
                  </a:lnTo>
                  <a:lnTo>
                    <a:pt x="120000" y="89729"/>
                  </a:lnTo>
                  <a:lnTo>
                    <a:pt x="120000" y="89729"/>
                  </a:lnTo>
                  <a:lnTo>
                    <a:pt x="98400" y="81081"/>
                  </a:lnTo>
                  <a:lnTo>
                    <a:pt x="43200" y="0"/>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5" name="Shape 1406"/>
            <p:cNvSpPr/>
            <p:nvPr/>
          </p:nvSpPr>
          <p:spPr>
            <a:xfrm>
              <a:off x="7834647" y="2188425"/>
              <a:ext cx="94441" cy="86008"/>
            </a:xfrm>
            <a:custGeom>
              <a:avLst/>
              <a:gdLst/>
              <a:ahLst/>
              <a:cxnLst/>
              <a:rect l="0" t="0" r="0" b="0"/>
              <a:pathLst>
                <a:path w="120000" h="120000" extrusionOk="0">
                  <a:moveTo>
                    <a:pt x="8571" y="68235"/>
                  </a:moveTo>
                  <a:lnTo>
                    <a:pt x="8571" y="84705"/>
                  </a:lnTo>
                  <a:lnTo>
                    <a:pt x="17142" y="98823"/>
                  </a:lnTo>
                  <a:lnTo>
                    <a:pt x="8571" y="112941"/>
                  </a:lnTo>
                  <a:lnTo>
                    <a:pt x="10714" y="120000"/>
                  </a:lnTo>
                  <a:lnTo>
                    <a:pt x="19285" y="117647"/>
                  </a:lnTo>
                  <a:lnTo>
                    <a:pt x="27857" y="105882"/>
                  </a:lnTo>
                  <a:lnTo>
                    <a:pt x="32142" y="103529"/>
                  </a:lnTo>
                  <a:lnTo>
                    <a:pt x="42857" y="91764"/>
                  </a:lnTo>
                  <a:lnTo>
                    <a:pt x="53571" y="84705"/>
                  </a:lnTo>
                  <a:lnTo>
                    <a:pt x="70714" y="84705"/>
                  </a:lnTo>
                  <a:lnTo>
                    <a:pt x="79285" y="80000"/>
                  </a:lnTo>
                  <a:lnTo>
                    <a:pt x="83571" y="75294"/>
                  </a:lnTo>
                  <a:lnTo>
                    <a:pt x="94285" y="70588"/>
                  </a:lnTo>
                  <a:lnTo>
                    <a:pt x="104999" y="65882"/>
                  </a:lnTo>
                  <a:lnTo>
                    <a:pt x="117857" y="65882"/>
                  </a:lnTo>
                  <a:lnTo>
                    <a:pt x="119999" y="61176"/>
                  </a:lnTo>
                  <a:lnTo>
                    <a:pt x="107142" y="0"/>
                  </a:lnTo>
                  <a:lnTo>
                    <a:pt x="51428" y="11764"/>
                  </a:lnTo>
                  <a:lnTo>
                    <a:pt x="0" y="21176"/>
                  </a:lnTo>
                  <a:lnTo>
                    <a:pt x="0" y="23529"/>
                  </a:lnTo>
                  <a:lnTo>
                    <a:pt x="8571" y="68235"/>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6" name="Shape 1407"/>
            <p:cNvSpPr/>
            <p:nvPr/>
          </p:nvSpPr>
          <p:spPr>
            <a:xfrm>
              <a:off x="7918970" y="2179992"/>
              <a:ext cx="40475" cy="52279"/>
            </a:xfrm>
            <a:custGeom>
              <a:avLst/>
              <a:gdLst/>
              <a:ahLst/>
              <a:cxnLst/>
              <a:rect l="0" t="0" r="0" b="0"/>
              <a:pathLst>
                <a:path w="120000" h="120000" extrusionOk="0">
                  <a:moveTo>
                    <a:pt x="115000" y="58064"/>
                  </a:moveTo>
                  <a:lnTo>
                    <a:pt x="105000" y="50322"/>
                  </a:lnTo>
                  <a:lnTo>
                    <a:pt x="105000" y="46451"/>
                  </a:lnTo>
                  <a:lnTo>
                    <a:pt x="90000" y="42580"/>
                  </a:lnTo>
                  <a:lnTo>
                    <a:pt x="80000" y="38709"/>
                  </a:lnTo>
                  <a:lnTo>
                    <a:pt x="80000" y="27096"/>
                  </a:lnTo>
                  <a:lnTo>
                    <a:pt x="65000" y="19354"/>
                  </a:lnTo>
                  <a:lnTo>
                    <a:pt x="50000" y="0"/>
                  </a:lnTo>
                  <a:lnTo>
                    <a:pt x="0" y="19354"/>
                  </a:lnTo>
                  <a:lnTo>
                    <a:pt x="30000" y="120000"/>
                  </a:lnTo>
                  <a:lnTo>
                    <a:pt x="40000" y="112258"/>
                  </a:lnTo>
                  <a:lnTo>
                    <a:pt x="50000" y="108387"/>
                  </a:lnTo>
                  <a:lnTo>
                    <a:pt x="70000" y="100645"/>
                  </a:lnTo>
                  <a:lnTo>
                    <a:pt x="70000" y="89032"/>
                  </a:lnTo>
                  <a:lnTo>
                    <a:pt x="70000" y="85161"/>
                  </a:lnTo>
                  <a:lnTo>
                    <a:pt x="70000" y="77419"/>
                  </a:lnTo>
                  <a:lnTo>
                    <a:pt x="70000" y="65806"/>
                  </a:lnTo>
                  <a:lnTo>
                    <a:pt x="70000" y="58064"/>
                  </a:lnTo>
                  <a:lnTo>
                    <a:pt x="70000" y="54193"/>
                  </a:lnTo>
                  <a:lnTo>
                    <a:pt x="75000" y="50322"/>
                  </a:lnTo>
                  <a:lnTo>
                    <a:pt x="80000" y="50322"/>
                  </a:lnTo>
                  <a:lnTo>
                    <a:pt x="95000" y="54193"/>
                  </a:lnTo>
                  <a:lnTo>
                    <a:pt x="95000" y="61935"/>
                  </a:lnTo>
                  <a:lnTo>
                    <a:pt x="105000" y="77419"/>
                  </a:lnTo>
                  <a:lnTo>
                    <a:pt x="105000" y="81290"/>
                  </a:lnTo>
                  <a:lnTo>
                    <a:pt x="110000" y="85161"/>
                  </a:lnTo>
                  <a:lnTo>
                    <a:pt x="120000" y="81290"/>
                  </a:lnTo>
                  <a:lnTo>
                    <a:pt x="120000" y="77419"/>
                  </a:lnTo>
                  <a:lnTo>
                    <a:pt x="120000" y="73548"/>
                  </a:lnTo>
                  <a:lnTo>
                    <a:pt x="115000" y="58064"/>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7" name="Shape 1408"/>
            <p:cNvSpPr/>
            <p:nvPr/>
          </p:nvSpPr>
          <p:spPr>
            <a:xfrm>
              <a:off x="7834647" y="2119281"/>
              <a:ext cx="183821" cy="92755"/>
            </a:xfrm>
            <a:custGeom>
              <a:avLst/>
              <a:gdLst/>
              <a:ahLst/>
              <a:cxnLst/>
              <a:rect l="0" t="0" r="0" b="0"/>
              <a:pathLst>
                <a:path w="120000" h="120000" extrusionOk="0">
                  <a:moveTo>
                    <a:pt x="117798" y="76363"/>
                  </a:moveTo>
                  <a:lnTo>
                    <a:pt x="115596" y="69818"/>
                  </a:lnTo>
                  <a:lnTo>
                    <a:pt x="114495" y="67636"/>
                  </a:lnTo>
                  <a:lnTo>
                    <a:pt x="111192" y="63272"/>
                  </a:lnTo>
                  <a:lnTo>
                    <a:pt x="107889" y="58909"/>
                  </a:lnTo>
                  <a:lnTo>
                    <a:pt x="106788" y="54545"/>
                  </a:lnTo>
                  <a:lnTo>
                    <a:pt x="105688" y="58909"/>
                  </a:lnTo>
                  <a:lnTo>
                    <a:pt x="106788" y="63272"/>
                  </a:lnTo>
                  <a:lnTo>
                    <a:pt x="110091" y="69818"/>
                  </a:lnTo>
                  <a:lnTo>
                    <a:pt x="112293" y="76363"/>
                  </a:lnTo>
                  <a:lnTo>
                    <a:pt x="108990" y="78545"/>
                  </a:lnTo>
                  <a:lnTo>
                    <a:pt x="104587" y="78545"/>
                  </a:lnTo>
                  <a:lnTo>
                    <a:pt x="97981" y="85090"/>
                  </a:lnTo>
                  <a:lnTo>
                    <a:pt x="96880" y="80727"/>
                  </a:lnTo>
                  <a:lnTo>
                    <a:pt x="95779" y="78545"/>
                  </a:lnTo>
                  <a:lnTo>
                    <a:pt x="93577" y="76363"/>
                  </a:lnTo>
                  <a:lnTo>
                    <a:pt x="90275" y="72000"/>
                  </a:lnTo>
                  <a:lnTo>
                    <a:pt x="89174" y="69818"/>
                  </a:lnTo>
                  <a:lnTo>
                    <a:pt x="90275" y="65454"/>
                  </a:lnTo>
                  <a:lnTo>
                    <a:pt x="89174" y="58909"/>
                  </a:lnTo>
                  <a:lnTo>
                    <a:pt x="84770" y="52363"/>
                  </a:lnTo>
                  <a:lnTo>
                    <a:pt x="80366" y="48000"/>
                  </a:lnTo>
                  <a:lnTo>
                    <a:pt x="78165" y="48000"/>
                  </a:lnTo>
                  <a:lnTo>
                    <a:pt x="75963" y="48000"/>
                  </a:lnTo>
                  <a:lnTo>
                    <a:pt x="74862" y="43636"/>
                  </a:lnTo>
                  <a:lnTo>
                    <a:pt x="74862" y="34909"/>
                  </a:lnTo>
                  <a:lnTo>
                    <a:pt x="77064" y="30545"/>
                  </a:lnTo>
                  <a:lnTo>
                    <a:pt x="78165" y="28363"/>
                  </a:lnTo>
                  <a:lnTo>
                    <a:pt x="80366" y="24000"/>
                  </a:lnTo>
                  <a:lnTo>
                    <a:pt x="84770" y="19636"/>
                  </a:lnTo>
                  <a:lnTo>
                    <a:pt x="84770" y="17454"/>
                  </a:lnTo>
                  <a:lnTo>
                    <a:pt x="83669" y="13090"/>
                  </a:lnTo>
                  <a:lnTo>
                    <a:pt x="80366" y="13090"/>
                  </a:lnTo>
                  <a:lnTo>
                    <a:pt x="78165" y="13090"/>
                  </a:lnTo>
                  <a:lnTo>
                    <a:pt x="77064" y="6545"/>
                  </a:lnTo>
                  <a:lnTo>
                    <a:pt x="74862" y="0"/>
                  </a:lnTo>
                  <a:lnTo>
                    <a:pt x="66055" y="6545"/>
                  </a:lnTo>
                  <a:lnTo>
                    <a:pt x="64954" y="17454"/>
                  </a:lnTo>
                  <a:lnTo>
                    <a:pt x="24220" y="37090"/>
                  </a:lnTo>
                  <a:lnTo>
                    <a:pt x="0" y="43636"/>
                  </a:lnTo>
                  <a:lnTo>
                    <a:pt x="0" y="72000"/>
                  </a:lnTo>
                  <a:lnTo>
                    <a:pt x="0" y="109090"/>
                  </a:lnTo>
                  <a:lnTo>
                    <a:pt x="26422" y="100363"/>
                  </a:lnTo>
                  <a:lnTo>
                    <a:pt x="55045" y="89454"/>
                  </a:lnTo>
                  <a:lnTo>
                    <a:pt x="66055" y="78545"/>
                  </a:lnTo>
                  <a:lnTo>
                    <a:pt x="69357" y="89454"/>
                  </a:lnTo>
                  <a:lnTo>
                    <a:pt x="72660" y="93818"/>
                  </a:lnTo>
                  <a:lnTo>
                    <a:pt x="72660" y="100363"/>
                  </a:lnTo>
                  <a:lnTo>
                    <a:pt x="74862" y="102545"/>
                  </a:lnTo>
                  <a:lnTo>
                    <a:pt x="78165" y="104727"/>
                  </a:lnTo>
                  <a:lnTo>
                    <a:pt x="78165" y="106909"/>
                  </a:lnTo>
                  <a:lnTo>
                    <a:pt x="80366" y="111272"/>
                  </a:lnTo>
                  <a:lnTo>
                    <a:pt x="81467" y="120000"/>
                  </a:lnTo>
                  <a:lnTo>
                    <a:pt x="81467" y="120000"/>
                  </a:lnTo>
                  <a:lnTo>
                    <a:pt x="83669" y="120000"/>
                  </a:lnTo>
                  <a:lnTo>
                    <a:pt x="84770" y="120000"/>
                  </a:lnTo>
                  <a:lnTo>
                    <a:pt x="86972" y="115636"/>
                  </a:lnTo>
                  <a:lnTo>
                    <a:pt x="86972" y="106909"/>
                  </a:lnTo>
                  <a:lnTo>
                    <a:pt x="90275" y="102545"/>
                  </a:lnTo>
                  <a:lnTo>
                    <a:pt x="90275" y="98181"/>
                  </a:lnTo>
                  <a:lnTo>
                    <a:pt x="93577" y="93818"/>
                  </a:lnTo>
                  <a:lnTo>
                    <a:pt x="94678" y="100363"/>
                  </a:lnTo>
                  <a:lnTo>
                    <a:pt x="95779" y="106909"/>
                  </a:lnTo>
                  <a:lnTo>
                    <a:pt x="95779" y="111272"/>
                  </a:lnTo>
                  <a:lnTo>
                    <a:pt x="99082" y="106909"/>
                  </a:lnTo>
                  <a:lnTo>
                    <a:pt x="101284" y="102545"/>
                  </a:lnTo>
                  <a:lnTo>
                    <a:pt x="101284" y="98181"/>
                  </a:lnTo>
                  <a:lnTo>
                    <a:pt x="103486" y="98181"/>
                  </a:lnTo>
                  <a:lnTo>
                    <a:pt x="106788" y="93818"/>
                  </a:lnTo>
                  <a:lnTo>
                    <a:pt x="111192" y="93818"/>
                  </a:lnTo>
                  <a:lnTo>
                    <a:pt x="113394" y="89454"/>
                  </a:lnTo>
                  <a:lnTo>
                    <a:pt x="116697" y="87272"/>
                  </a:lnTo>
                  <a:lnTo>
                    <a:pt x="118899" y="82909"/>
                  </a:lnTo>
                  <a:lnTo>
                    <a:pt x="120000" y="78545"/>
                  </a:lnTo>
                  <a:lnTo>
                    <a:pt x="117798" y="76363"/>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8" name="Shape 1409"/>
            <p:cNvSpPr/>
            <p:nvPr/>
          </p:nvSpPr>
          <p:spPr>
            <a:xfrm>
              <a:off x="7976309" y="2205290"/>
              <a:ext cx="16863" cy="11806"/>
            </a:xfrm>
            <a:custGeom>
              <a:avLst/>
              <a:gdLst/>
              <a:ahLst/>
              <a:cxnLst/>
              <a:rect l="0" t="0" r="0" b="0"/>
              <a:pathLst>
                <a:path w="120000" h="120000" extrusionOk="0">
                  <a:moveTo>
                    <a:pt x="30000" y="120000"/>
                  </a:moveTo>
                  <a:cubicBezTo>
                    <a:pt x="70000" y="120000"/>
                    <a:pt x="70000" y="120000"/>
                    <a:pt x="70000" y="120000"/>
                  </a:cubicBezTo>
                  <a:cubicBezTo>
                    <a:pt x="100000" y="80000"/>
                    <a:pt x="100000" y="80000"/>
                    <a:pt x="100000" y="80000"/>
                  </a:cubicBezTo>
                  <a:cubicBezTo>
                    <a:pt x="120000" y="53333"/>
                    <a:pt x="120000" y="53333"/>
                    <a:pt x="120000" y="53333"/>
                  </a:cubicBezTo>
                  <a:cubicBezTo>
                    <a:pt x="80000" y="26666"/>
                    <a:pt x="80000" y="26666"/>
                    <a:pt x="80000" y="26666"/>
                  </a:cubicBezTo>
                  <a:cubicBezTo>
                    <a:pt x="80000" y="26666"/>
                    <a:pt x="50000" y="0"/>
                    <a:pt x="40000" y="13333"/>
                  </a:cubicBezTo>
                  <a:cubicBezTo>
                    <a:pt x="40000" y="26666"/>
                    <a:pt x="0" y="93333"/>
                    <a:pt x="0" y="93333"/>
                  </a:cubicBezTo>
                  <a:lnTo>
                    <a:pt x="30000" y="1200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29" name="Shape 1410"/>
            <p:cNvSpPr/>
            <p:nvPr/>
          </p:nvSpPr>
          <p:spPr>
            <a:xfrm>
              <a:off x="7763817" y="2269375"/>
              <a:ext cx="70829" cy="158525"/>
            </a:xfrm>
            <a:custGeom>
              <a:avLst/>
              <a:gdLst/>
              <a:ahLst/>
              <a:cxnLst/>
              <a:rect l="0" t="0" r="0" b="0"/>
              <a:pathLst>
                <a:path w="120000" h="120000" extrusionOk="0">
                  <a:moveTo>
                    <a:pt x="102857" y="16595"/>
                  </a:moveTo>
                  <a:lnTo>
                    <a:pt x="102857" y="11489"/>
                  </a:lnTo>
                  <a:lnTo>
                    <a:pt x="97142" y="8936"/>
                  </a:lnTo>
                  <a:lnTo>
                    <a:pt x="60000" y="3829"/>
                  </a:lnTo>
                  <a:lnTo>
                    <a:pt x="25714" y="0"/>
                  </a:lnTo>
                  <a:lnTo>
                    <a:pt x="22857" y="3829"/>
                  </a:lnTo>
                  <a:lnTo>
                    <a:pt x="17142" y="8936"/>
                  </a:lnTo>
                  <a:lnTo>
                    <a:pt x="8571" y="11489"/>
                  </a:lnTo>
                  <a:lnTo>
                    <a:pt x="5714" y="17872"/>
                  </a:lnTo>
                  <a:lnTo>
                    <a:pt x="8571" y="25531"/>
                  </a:lnTo>
                  <a:lnTo>
                    <a:pt x="8571" y="31914"/>
                  </a:lnTo>
                  <a:lnTo>
                    <a:pt x="5714" y="38297"/>
                  </a:lnTo>
                  <a:lnTo>
                    <a:pt x="14285" y="40851"/>
                  </a:lnTo>
                  <a:lnTo>
                    <a:pt x="25714" y="43404"/>
                  </a:lnTo>
                  <a:lnTo>
                    <a:pt x="31428" y="48510"/>
                  </a:lnTo>
                  <a:lnTo>
                    <a:pt x="42857" y="53617"/>
                  </a:lnTo>
                  <a:lnTo>
                    <a:pt x="57142" y="58723"/>
                  </a:lnTo>
                  <a:lnTo>
                    <a:pt x="57142" y="60000"/>
                  </a:lnTo>
                  <a:lnTo>
                    <a:pt x="51428" y="67659"/>
                  </a:lnTo>
                  <a:lnTo>
                    <a:pt x="28571" y="74042"/>
                  </a:lnTo>
                  <a:lnTo>
                    <a:pt x="8571" y="81702"/>
                  </a:lnTo>
                  <a:lnTo>
                    <a:pt x="5714" y="85531"/>
                  </a:lnTo>
                  <a:lnTo>
                    <a:pt x="0" y="91914"/>
                  </a:lnTo>
                  <a:lnTo>
                    <a:pt x="2857" y="95744"/>
                  </a:lnTo>
                  <a:lnTo>
                    <a:pt x="8571" y="100851"/>
                  </a:lnTo>
                  <a:lnTo>
                    <a:pt x="22857" y="105957"/>
                  </a:lnTo>
                  <a:lnTo>
                    <a:pt x="34285" y="108510"/>
                  </a:lnTo>
                  <a:lnTo>
                    <a:pt x="42857" y="109787"/>
                  </a:lnTo>
                  <a:lnTo>
                    <a:pt x="57142" y="109787"/>
                  </a:lnTo>
                  <a:lnTo>
                    <a:pt x="68571" y="109787"/>
                  </a:lnTo>
                  <a:lnTo>
                    <a:pt x="71428" y="109787"/>
                  </a:lnTo>
                  <a:lnTo>
                    <a:pt x="68571" y="114893"/>
                  </a:lnTo>
                  <a:lnTo>
                    <a:pt x="68571" y="118723"/>
                  </a:lnTo>
                  <a:lnTo>
                    <a:pt x="71428" y="120000"/>
                  </a:lnTo>
                  <a:lnTo>
                    <a:pt x="74285" y="120000"/>
                  </a:lnTo>
                  <a:lnTo>
                    <a:pt x="77142" y="111063"/>
                  </a:lnTo>
                  <a:lnTo>
                    <a:pt x="80000" y="109787"/>
                  </a:lnTo>
                  <a:lnTo>
                    <a:pt x="88571" y="104680"/>
                  </a:lnTo>
                  <a:lnTo>
                    <a:pt x="102857" y="99574"/>
                  </a:lnTo>
                  <a:lnTo>
                    <a:pt x="102857" y="88085"/>
                  </a:lnTo>
                  <a:lnTo>
                    <a:pt x="102857" y="82978"/>
                  </a:lnTo>
                  <a:lnTo>
                    <a:pt x="114285" y="77872"/>
                  </a:lnTo>
                  <a:lnTo>
                    <a:pt x="117142" y="67659"/>
                  </a:lnTo>
                  <a:lnTo>
                    <a:pt x="120000" y="61276"/>
                  </a:lnTo>
                  <a:lnTo>
                    <a:pt x="120000" y="51063"/>
                  </a:lnTo>
                  <a:lnTo>
                    <a:pt x="120000" y="45957"/>
                  </a:lnTo>
                  <a:lnTo>
                    <a:pt x="114285" y="38297"/>
                  </a:lnTo>
                  <a:lnTo>
                    <a:pt x="102857" y="38297"/>
                  </a:lnTo>
                  <a:lnTo>
                    <a:pt x="97142" y="38297"/>
                  </a:lnTo>
                  <a:lnTo>
                    <a:pt x="100000" y="31914"/>
                  </a:lnTo>
                  <a:lnTo>
                    <a:pt x="105714" y="25531"/>
                  </a:lnTo>
                  <a:lnTo>
                    <a:pt x="111428" y="22978"/>
                  </a:lnTo>
                  <a:lnTo>
                    <a:pt x="108571" y="21702"/>
                  </a:lnTo>
                  <a:lnTo>
                    <a:pt x="102857" y="16595"/>
                  </a:lnTo>
                  <a:close/>
                </a:path>
              </a:pathLst>
            </a:custGeom>
            <a:solidFill>
              <a:srgbClr val="FF0000"/>
            </a:solidFill>
            <a:ln w="38100" cap="flat" cmpd="sng">
              <a:solidFill>
                <a:schemeClr val="bg1"/>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0" name="Shape 1411"/>
            <p:cNvSpPr/>
            <p:nvPr/>
          </p:nvSpPr>
          <p:spPr>
            <a:xfrm>
              <a:off x="7750325" y="2378993"/>
              <a:ext cx="55651" cy="91067"/>
            </a:xfrm>
            <a:custGeom>
              <a:avLst/>
              <a:gdLst/>
              <a:ahLst/>
              <a:cxnLst/>
              <a:rect l="0" t="0" r="0" b="0"/>
              <a:pathLst>
                <a:path w="120000" h="120000" extrusionOk="0">
                  <a:moveTo>
                    <a:pt x="32727" y="22222"/>
                  </a:moveTo>
                  <a:lnTo>
                    <a:pt x="29090" y="15555"/>
                  </a:lnTo>
                  <a:lnTo>
                    <a:pt x="36363" y="4444"/>
                  </a:lnTo>
                  <a:lnTo>
                    <a:pt x="40000" y="2222"/>
                  </a:lnTo>
                  <a:lnTo>
                    <a:pt x="32727" y="0"/>
                  </a:lnTo>
                  <a:lnTo>
                    <a:pt x="21818" y="0"/>
                  </a:lnTo>
                  <a:lnTo>
                    <a:pt x="18181" y="0"/>
                  </a:lnTo>
                  <a:lnTo>
                    <a:pt x="7272" y="4444"/>
                  </a:lnTo>
                  <a:lnTo>
                    <a:pt x="0" y="11111"/>
                  </a:lnTo>
                  <a:lnTo>
                    <a:pt x="43636" y="120000"/>
                  </a:lnTo>
                  <a:lnTo>
                    <a:pt x="120000" y="113333"/>
                  </a:lnTo>
                  <a:lnTo>
                    <a:pt x="116363" y="95555"/>
                  </a:lnTo>
                  <a:lnTo>
                    <a:pt x="105454" y="88888"/>
                  </a:lnTo>
                  <a:lnTo>
                    <a:pt x="101818" y="84444"/>
                  </a:lnTo>
                  <a:lnTo>
                    <a:pt x="94545" y="82222"/>
                  </a:lnTo>
                  <a:lnTo>
                    <a:pt x="83636" y="75555"/>
                  </a:lnTo>
                  <a:lnTo>
                    <a:pt x="72727" y="71111"/>
                  </a:lnTo>
                  <a:lnTo>
                    <a:pt x="65454" y="62222"/>
                  </a:lnTo>
                  <a:lnTo>
                    <a:pt x="58181" y="53333"/>
                  </a:lnTo>
                  <a:lnTo>
                    <a:pt x="50909" y="44444"/>
                  </a:lnTo>
                  <a:lnTo>
                    <a:pt x="58181" y="37777"/>
                  </a:lnTo>
                  <a:lnTo>
                    <a:pt x="40000" y="31111"/>
                  </a:lnTo>
                  <a:lnTo>
                    <a:pt x="32727" y="22222"/>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1" name="Shape 1412"/>
            <p:cNvSpPr/>
            <p:nvPr/>
          </p:nvSpPr>
          <p:spPr>
            <a:xfrm>
              <a:off x="7480495" y="2227213"/>
              <a:ext cx="317051" cy="205745"/>
            </a:xfrm>
            <a:custGeom>
              <a:avLst/>
              <a:gdLst/>
              <a:ahLst/>
              <a:cxnLst/>
              <a:rect l="0" t="0" r="0" b="0"/>
              <a:pathLst>
                <a:path w="120000" h="120000" extrusionOk="0">
                  <a:moveTo>
                    <a:pt x="105319" y="88524"/>
                  </a:moveTo>
                  <a:lnTo>
                    <a:pt x="105957" y="88524"/>
                  </a:lnTo>
                  <a:lnTo>
                    <a:pt x="107872" y="88524"/>
                  </a:lnTo>
                  <a:lnTo>
                    <a:pt x="109148" y="89508"/>
                  </a:lnTo>
                  <a:lnTo>
                    <a:pt x="109148" y="87540"/>
                  </a:lnTo>
                  <a:lnTo>
                    <a:pt x="113617" y="81639"/>
                  </a:lnTo>
                  <a:lnTo>
                    <a:pt x="118723" y="76721"/>
                  </a:lnTo>
                  <a:lnTo>
                    <a:pt x="120000" y="70819"/>
                  </a:lnTo>
                  <a:lnTo>
                    <a:pt x="120000" y="69836"/>
                  </a:lnTo>
                  <a:lnTo>
                    <a:pt x="116808" y="65901"/>
                  </a:lnTo>
                  <a:lnTo>
                    <a:pt x="114255" y="61967"/>
                  </a:lnTo>
                  <a:lnTo>
                    <a:pt x="112978" y="58032"/>
                  </a:lnTo>
                  <a:lnTo>
                    <a:pt x="110425" y="56065"/>
                  </a:lnTo>
                  <a:lnTo>
                    <a:pt x="108510" y="54098"/>
                  </a:lnTo>
                  <a:lnTo>
                    <a:pt x="109148" y="49180"/>
                  </a:lnTo>
                  <a:lnTo>
                    <a:pt x="109148" y="44262"/>
                  </a:lnTo>
                  <a:lnTo>
                    <a:pt x="108510" y="38360"/>
                  </a:lnTo>
                  <a:lnTo>
                    <a:pt x="109148" y="33442"/>
                  </a:lnTo>
                  <a:lnTo>
                    <a:pt x="111063" y="31475"/>
                  </a:lnTo>
                  <a:lnTo>
                    <a:pt x="112340" y="27540"/>
                  </a:lnTo>
                  <a:lnTo>
                    <a:pt x="112978" y="24590"/>
                  </a:lnTo>
                  <a:lnTo>
                    <a:pt x="114255" y="19672"/>
                  </a:lnTo>
                  <a:lnTo>
                    <a:pt x="112340" y="17704"/>
                  </a:lnTo>
                  <a:lnTo>
                    <a:pt x="110425" y="17704"/>
                  </a:lnTo>
                  <a:lnTo>
                    <a:pt x="108510" y="16721"/>
                  </a:lnTo>
                  <a:lnTo>
                    <a:pt x="105957" y="9836"/>
                  </a:lnTo>
                  <a:lnTo>
                    <a:pt x="103404" y="4918"/>
                  </a:lnTo>
                  <a:lnTo>
                    <a:pt x="98297" y="0"/>
                  </a:lnTo>
                  <a:lnTo>
                    <a:pt x="15319" y="22622"/>
                  </a:lnTo>
                  <a:lnTo>
                    <a:pt x="14042" y="12786"/>
                  </a:lnTo>
                  <a:lnTo>
                    <a:pt x="10212" y="16721"/>
                  </a:lnTo>
                  <a:lnTo>
                    <a:pt x="7021" y="20655"/>
                  </a:lnTo>
                  <a:lnTo>
                    <a:pt x="3829" y="23606"/>
                  </a:lnTo>
                  <a:lnTo>
                    <a:pt x="0" y="27540"/>
                  </a:lnTo>
                  <a:lnTo>
                    <a:pt x="10212" y="120000"/>
                  </a:lnTo>
                  <a:lnTo>
                    <a:pt x="102127" y="93442"/>
                  </a:lnTo>
                  <a:lnTo>
                    <a:pt x="103404" y="90491"/>
                  </a:lnTo>
                  <a:lnTo>
                    <a:pt x="105319" y="88524"/>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2" name="Shape 1413"/>
            <p:cNvSpPr/>
            <p:nvPr/>
          </p:nvSpPr>
          <p:spPr>
            <a:xfrm>
              <a:off x="7183681" y="3051884"/>
              <a:ext cx="490753" cy="384509"/>
            </a:xfrm>
            <a:custGeom>
              <a:avLst/>
              <a:gdLst/>
              <a:ahLst/>
              <a:cxnLst/>
              <a:rect l="0" t="0" r="0" b="0"/>
              <a:pathLst>
                <a:path w="120000" h="120000" extrusionOk="0">
                  <a:moveTo>
                    <a:pt x="80000" y="0"/>
                  </a:moveTo>
                  <a:lnTo>
                    <a:pt x="80000" y="0"/>
                  </a:lnTo>
                  <a:lnTo>
                    <a:pt x="82474" y="0"/>
                  </a:lnTo>
                  <a:lnTo>
                    <a:pt x="86185" y="1052"/>
                  </a:lnTo>
                  <a:lnTo>
                    <a:pt x="86597" y="3684"/>
                  </a:lnTo>
                  <a:lnTo>
                    <a:pt x="87010" y="5263"/>
                  </a:lnTo>
                  <a:lnTo>
                    <a:pt x="88659" y="6315"/>
                  </a:lnTo>
                  <a:lnTo>
                    <a:pt x="89896" y="8947"/>
                  </a:lnTo>
                  <a:lnTo>
                    <a:pt x="91958" y="15789"/>
                  </a:lnTo>
                  <a:lnTo>
                    <a:pt x="94432" y="21052"/>
                  </a:lnTo>
                  <a:lnTo>
                    <a:pt x="97731" y="28947"/>
                  </a:lnTo>
                  <a:lnTo>
                    <a:pt x="99381" y="32631"/>
                  </a:lnTo>
                  <a:lnTo>
                    <a:pt x="103505" y="40526"/>
                  </a:lnTo>
                  <a:lnTo>
                    <a:pt x="105567" y="42631"/>
                  </a:lnTo>
                  <a:lnTo>
                    <a:pt x="106804" y="44210"/>
                  </a:lnTo>
                  <a:lnTo>
                    <a:pt x="106804" y="45789"/>
                  </a:lnTo>
                  <a:lnTo>
                    <a:pt x="106804" y="50526"/>
                  </a:lnTo>
                  <a:lnTo>
                    <a:pt x="105567" y="45263"/>
                  </a:lnTo>
                  <a:lnTo>
                    <a:pt x="105154" y="50526"/>
                  </a:lnTo>
                  <a:lnTo>
                    <a:pt x="107628" y="55789"/>
                  </a:lnTo>
                  <a:lnTo>
                    <a:pt x="110515" y="61052"/>
                  </a:lnTo>
                  <a:lnTo>
                    <a:pt x="113402" y="67894"/>
                  </a:lnTo>
                  <a:lnTo>
                    <a:pt x="115463" y="72105"/>
                  </a:lnTo>
                  <a:lnTo>
                    <a:pt x="117938" y="75789"/>
                  </a:lnTo>
                  <a:lnTo>
                    <a:pt x="119175" y="80526"/>
                  </a:lnTo>
                  <a:lnTo>
                    <a:pt x="120000" y="88421"/>
                  </a:lnTo>
                  <a:lnTo>
                    <a:pt x="120000" y="92631"/>
                  </a:lnTo>
                  <a:lnTo>
                    <a:pt x="120000" y="97368"/>
                  </a:lnTo>
                  <a:lnTo>
                    <a:pt x="120000" y="101578"/>
                  </a:lnTo>
                  <a:lnTo>
                    <a:pt x="118762" y="103157"/>
                  </a:lnTo>
                  <a:lnTo>
                    <a:pt x="117938" y="105263"/>
                  </a:lnTo>
                  <a:lnTo>
                    <a:pt x="117938" y="107894"/>
                  </a:lnTo>
                  <a:lnTo>
                    <a:pt x="118350" y="111052"/>
                  </a:lnTo>
                  <a:lnTo>
                    <a:pt x="117938" y="114736"/>
                  </a:lnTo>
                  <a:lnTo>
                    <a:pt x="116701" y="118421"/>
                  </a:lnTo>
                  <a:lnTo>
                    <a:pt x="115463" y="119473"/>
                  </a:lnTo>
                  <a:lnTo>
                    <a:pt x="114226" y="119999"/>
                  </a:lnTo>
                  <a:lnTo>
                    <a:pt x="115051" y="117894"/>
                  </a:lnTo>
                  <a:lnTo>
                    <a:pt x="115876" y="116842"/>
                  </a:lnTo>
                  <a:lnTo>
                    <a:pt x="115876" y="114210"/>
                  </a:lnTo>
                  <a:lnTo>
                    <a:pt x="115463" y="114210"/>
                  </a:lnTo>
                  <a:lnTo>
                    <a:pt x="112989" y="116315"/>
                  </a:lnTo>
                  <a:lnTo>
                    <a:pt x="111340" y="116842"/>
                  </a:lnTo>
                  <a:lnTo>
                    <a:pt x="110103" y="116315"/>
                  </a:lnTo>
                  <a:lnTo>
                    <a:pt x="108865" y="116842"/>
                  </a:lnTo>
                  <a:lnTo>
                    <a:pt x="107628" y="117894"/>
                  </a:lnTo>
                  <a:lnTo>
                    <a:pt x="106804" y="117368"/>
                  </a:lnTo>
                  <a:lnTo>
                    <a:pt x="105154" y="116842"/>
                  </a:lnTo>
                  <a:lnTo>
                    <a:pt x="104329" y="115263"/>
                  </a:lnTo>
                  <a:lnTo>
                    <a:pt x="104742" y="114210"/>
                  </a:lnTo>
                  <a:lnTo>
                    <a:pt x="105154" y="114210"/>
                  </a:lnTo>
                  <a:lnTo>
                    <a:pt x="108041" y="114736"/>
                  </a:lnTo>
                  <a:lnTo>
                    <a:pt x="108865" y="114210"/>
                  </a:lnTo>
                  <a:lnTo>
                    <a:pt x="108453" y="113684"/>
                  </a:lnTo>
                  <a:lnTo>
                    <a:pt x="107216" y="112631"/>
                  </a:lnTo>
                  <a:lnTo>
                    <a:pt x="105567" y="113157"/>
                  </a:lnTo>
                  <a:lnTo>
                    <a:pt x="104329" y="111578"/>
                  </a:lnTo>
                  <a:lnTo>
                    <a:pt x="103092" y="108947"/>
                  </a:lnTo>
                  <a:lnTo>
                    <a:pt x="101443" y="106842"/>
                  </a:lnTo>
                  <a:lnTo>
                    <a:pt x="101030" y="105263"/>
                  </a:lnTo>
                  <a:lnTo>
                    <a:pt x="99793" y="103157"/>
                  </a:lnTo>
                  <a:lnTo>
                    <a:pt x="97731" y="102631"/>
                  </a:lnTo>
                  <a:lnTo>
                    <a:pt x="96082" y="101578"/>
                  </a:lnTo>
                  <a:lnTo>
                    <a:pt x="94432" y="101052"/>
                  </a:lnTo>
                  <a:lnTo>
                    <a:pt x="92783" y="95263"/>
                  </a:lnTo>
                  <a:lnTo>
                    <a:pt x="91958" y="93157"/>
                  </a:lnTo>
                  <a:lnTo>
                    <a:pt x="90721" y="91578"/>
                  </a:lnTo>
                  <a:lnTo>
                    <a:pt x="90309" y="90526"/>
                  </a:lnTo>
                  <a:lnTo>
                    <a:pt x="89072" y="88947"/>
                  </a:lnTo>
                  <a:lnTo>
                    <a:pt x="87835" y="87894"/>
                  </a:lnTo>
                  <a:lnTo>
                    <a:pt x="88247" y="85789"/>
                  </a:lnTo>
                  <a:lnTo>
                    <a:pt x="88659" y="84736"/>
                  </a:lnTo>
                  <a:lnTo>
                    <a:pt x="87422" y="81578"/>
                  </a:lnTo>
                  <a:lnTo>
                    <a:pt x="86185" y="82105"/>
                  </a:lnTo>
                  <a:lnTo>
                    <a:pt x="86185" y="83157"/>
                  </a:lnTo>
                  <a:lnTo>
                    <a:pt x="86185" y="85789"/>
                  </a:lnTo>
                  <a:lnTo>
                    <a:pt x="85360" y="85789"/>
                  </a:lnTo>
                  <a:lnTo>
                    <a:pt x="84536" y="84736"/>
                  </a:lnTo>
                  <a:lnTo>
                    <a:pt x="83298" y="83157"/>
                  </a:lnTo>
                  <a:lnTo>
                    <a:pt x="81237" y="78947"/>
                  </a:lnTo>
                  <a:lnTo>
                    <a:pt x="80000" y="77368"/>
                  </a:lnTo>
                  <a:lnTo>
                    <a:pt x="79587" y="76842"/>
                  </a:lnTo>
                  <a:lnTo>
                    <a:pt x="80000" y="75789"/>
                  </a:lnTo>
                  <a:lnTo>
                    <a:pt x="79175" y="73684"/>
                  </a:lnTo>
                  <a:lnTo>
                    <a:pt x="77938" y="73157"/>
                  </a:lnTo>
                  <a:lnTo>
                    <a:pt x="79175" y="70000"/>
                  </a:lnTo>
                  <a:lnTo>
                    <a:pt x="80000" y="68421"/>
                  </a:lnTo>
                  <a:lnTo>
                    <a:pt x="80412" y="66842"/>
                  </a:lnTo>
                  <a:lnTo>
                    <a:pt x="80824" y="65263"/>
                  </a:lnTo>
                  <a:lnTo>
                    <a:pt x="80000" y="63684"/>
                  </a:lnTo>
                  <a:lnTo>
                    <a:pt x="79587" y="65789"/>
                  </a:lnTo>
                  <a:lnTo>
                    <a:pt x="78762" y="65263"/>
                  </a:lnTo>
                  <a:lnTo>
                    <a:pt x="78762" y="64210"/>
                  </a:lnTo>
                  <a:lnTo>
                    <a:pt x="77525" y="62105"/>
                  </a:lnTo>
                  <a:lnTo>
                    <a:pt x="77113" y="62105"/>
                  </a:lnTo>
                  <a:lnTo>
                    <a:pt x="77113" y="62631"/>
                  </a:lnTo>
                  <a:lnTo>
                    <a:pt x="77525" y="63684"/>
                  </a:lnTo>
                  <a:lnTo>
                    <a:pt x="77938" y="65263"/>
                  </a:lnTo>
                  <a:lnTo>
                    <a:pt x="77938" y="66842"/>
                  </a:lnTo>
                  <a:lnTo>
                    <a:pt x="77938" y="67368"/>
                  </a:lnTo>
                  <a:lnTo>
                    <a:pt x="77113" y="68421"/>
                  </a:lnTo>
                  <a:lnTo>
                    <a:pt x="76701" y="67894"/>
                  </a:lnTo>
                  <a:lnTo>
                    <a:pt x="75876" y="66842"/>
                  </a:lnTo>
                  <a:lnTo>
                    <a:pt x="74639" y="64210"/>
                  </a:lnTo>
                  <a:lnTo>
                    <a:pt x="74226" y="63157"/>
                  </a:lnTo>
                  <a:lnTo>
                    <a:pt x="74226" y="61052"/>
                  </a:lnTo>
                  <a:lnTo>
                    <a:pt x="74226" y="57894"/>
                  </a:lnTo>
                  <a:lnTo>
                    <a:pt x="75051" y="55789"/>
                  </a:lnTo>
                  <a:lnTo>
                    <a:pt x="75463" y="51578"/>
                  </a:lnTo>
                  <a:lnTo>
                    <a:pt x="75463" y="48947"/>
                  </a:lnTo>
                  <a:lnTo>
                    <a:pt x="75051" y="45263"/>
                  </a:lnTo>
                  <a:lnTo>
                    <a:pt x="74226" y="41578"/>
                  </a:lnTo>
                  <a:lnTo>
                    <a:pt x="72989" y="40526"/>
                  </a:lnTo>
                  <a:lnTo>
                    <a:pt x="71752" y="37894"/>
                  </a:lnTo>
                  <a:lnTo>
                    <a:pt x="69278" y="37368"/>
                  </a:lnTo>
                  <a:lnTo>
                    <a:pt x="68041" y="37368"/>
                  </a:lnTo>
                  <a:lnTo>
                    <a:pt x="67216" y="35263"/>
                  </a:lnTo>
                  <a:lnTo>
                    <a:pt x="65979" y="34736"/>
                  </a:lnTo>
                  <a:lnTo>
                    <a:pt x="64329" y="32105"/>
                  </a:lnTo>
                  <a:lnTo>
                    <a:pt x="62680" y="31578"/>
                  </a:lnTo>
                  <a:lnTo>
                    <a:pt x="62268" y="28947"/>
                  </a:lnTo>
                  <a:lnTo>
                    <a:pt x="61443" y="27894"/>
                  </a:lnTo>
                  <a:lnTo>
                    <a:pt x="58969" y="25263"/>
                  </a:lnTo>
                  <a:lnTo>
                    <a:pt x="56907" y="23157"/>
                  </a:lnTo>
                  <a:lnTo>
                    <a:pt x="55257" y="22105"/>
                  </a:lnTo>
                  <a:lnTo>
                    <a:pt x="53608" y="20526"/>
                  </a:lnTo>
                  <a:lnTo>
                    <a:pt x="52371" y="20000"/>
                  </a:lnTo>
                  <a:lnTo>
                    <a:pt x="50309" y="20000"/>
                  </a:lnTo>
                  <a:lnTo>
                    <a:pt x="48247" y="20526"/>
                  </a:lnTo>
                  <a:lnTo>
                    <a:pt x="47835" y="22105"/>
                  </a:lnTo>
                  <a:lnTo>
                    <a:pt x="48247" y="23684"/>
                  </a:lnTo>
                  <a:lnTo>
                    <a:pt x="47835" y="24736"/>
                  </a:lnTo>
                  <a:lnTo>
                    <a:pt x="47010" y="24736"/>
                  </a:lnTo>
                  <a:lnTo>
                    <a:pt x="46185" y="23684"/>
                  </a:lnTo>
                  <a:lnTo>
                    <a:pt x="44123" y="25789"/>
                  </a:lnTo>
                  <a:lnTo>
                    <a:pt x="41649" y="28421"/>
                  </a:lnTo>
                  <a:lnTo>
                    <a:pt x="38762" y="29473"/>
                  </a:lnTo>
                  <a:lnTo>
                    <a:pt x="34226" y="31052"/>
                  </a:lnTo>
                  <a:lnTo>
                    <a:pt x="34226" y="27894"/>
                  </a:lnTo>
                  <a:lnTo>
                    <a:pt x="32989" y="26315"/>
                  </a:lnTo>
                  <a:lnTo>
                    <a:pt x="31752" y="25789"/>
                  </a:lnTo>
                  <a:lnTo>
                    <a:pt x="29690" y="24210"/>
                  </a:lnTo>
                  <a:lnTo>
                    <a:pt x="31340" y="23157"/>
                  </a:lnTo>
                  <a:lnTo>
                    <a:pt x="31752" y="22631"/>
                  </a:lnTo>
                  <a:lnTo>
                    <a:pt x="28865" y="22105"/>
                  </a:lnTo>
                  <a:lnTo>
                    <a:pt x="28865" y="20526"/>
                  </a:lnTo>
                  <a:lnTo>
                    <a:pt x="29690" y="20526"/>
                  </a:lnTo>
                  <a:lnTo>
                    <a:pt x="30103" y="19473"/>
                  </a:lnTo>
                  <a:lnTo>
                    <a:pt x="30103" y="18421"/>
                  </a:lnTo>
                  <a:lnTo>
                    <a:pt x="29690" y="18421"/>
                  </a:lnTo>
                  <a:lnTo>
                    <a:pt x="28865" y="18947"/>
                  </a:lnTo>
                  <a:lnTo>
                    <a:pt x="28865" y="19473"/>
                  </a:lnTo>
                  <a:lnTo>
                    <a:pt x="28453" y="20000"/>
                  </a:lnTo>
                  <a:lnTo>
                    <a:pt x="27628" y="18947"/>
                  </a:lnTo>
                  <a:lnTo>
                    <a:pt x="25567" y="18947"/>
                  </a:lnTo>
                  <a:lnTo>
                    <a:pt x="26391" y="20526"/>
                  </a:lnTo>
                  <a:lnTo>
                    <a:pt x="26804" y="20526"/>
                  </a:lnTo>
                  <a:lnTo>
                    <a:pt x="27216" y="22631"/>
                  </a:lnTo>
                  <a:lnTo>
                    <a:pt x="26804" y="22631"/>
                  </a:lnTo>
                  <a:lnTo>
                    <a:pt x="25154" y="21578"/>
                  </a:lnTo>
                  <a:lnTo>
                    <a:pt x="23505" y="20000"/>
                  </a:lnTo>
                  <a:lnTo>
                    <a:pt x="21855" y="19473"/>
                  </a:lnTo>
                  <a:lnTo>
                    <a:pt x="18144" y="19473"/>
                  </a:lnTo>
                  <a:lnTo>
                    <a:pt x="16907" y="18421"/>
                  </a:lnTo>
                  <a:lnTo>
                    <a:pt x="16082" y="17368"/>
                  </a:lnTo>
                  <a:lnTo>
                    <a:pt x="14845" y="17368"/>
                  </a:lnTo>
                  <a:lnTo>
                    <a:pt x="10721" y="18421"/>
                  </a:lnTo>
                  <a:lnTo>
                    <a:pt x="7835" y="18421"/>
                  </a:lnTo>
                  <a:lnTo>
                    <a:pt x="5773" y="20000"/>
                  </a:lnTo>
                  <a:lnTo>
                    <a:pt x="4536" y="20526"/>
                  </a:lnTo>
                  <a:lnTo>
                    <a:pt x="2886" y="16842"/>
                  </a:lnTo>
                  <a:lnTo>
                    <a:pt x="2474" y="14210"/>
                  </a:lnTo>
                  <a:lnTo>
                    <a:pt x="824" y="11578"/>
                  </a:lnTo>
                  <a:lnTo>
                    <a:pt x="0" y="10526"/>
                  </a:lnTo>
                  <a:lnTo>
                    <a:pt x="0" y="8947"/>
                  </a:lnTo>
                  <a:lnTo>
                    <a:pt x="1237" y="8421"/>
                  </a:lnTo>
                  <a:lnTo>
                    <a:pt x="4123" y="7368"/>
                  </a:lnTo>
                  <a:lnTo>
                    <a:pt x="7422" y="6315"/>
                  </a:lnTo>
                  <a:lnTo>
                    <a:pt x="38350" y="3157"/>
                  </a:lnTo>
                  <a:lnTo>
                    <a:pt x="40412" y="8421"/>
                  </a:lnTo>
                  <a:lnTo>
                    <a:pt x="77938" y="5789"/>
                  </a:lnTo>
                  <a:lnTo>
                    <a:pt x="78350" y="10000"/>
                  </a:lnTo>
                  <a:lnTo>
                    <a:pt x="81237" y="10000"/>
                  </a:lnTo>
                  <a:lnTo>
                    <a:pt x="80000" y="0"/>
                  </a:lnTo>
                  <a:close/>
                </a:path>
              </a:pathLst>
            </a:custGeom>
            <a:solidFill>
              <a:schemeClr val="accent1">
                <a:lumMod val="40000"/>
                <a:lumOff val="60000"/>
              </a:schemeClr>
            </a:solidFill>
            <a:ln w="38100"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3" name="Shape 1414"/>
            <p:cNvSpPr/>
            <p:nvPr/>
          </p:nvSpPr>
          <p:spPr>
            <a:xfrm>
              <a:off x="6802545" y="2950697"/>
              <a:ext cx="306933" cy="271518"/>
            </a:xfrm>
            <a:custGeom>
              <a:avLst/>
              <a:gdLst/>
              <a:ahLst/>
              <a:cxnLst/>
              <a:rect l="0" t="0" r="0" b="0"/>
              <a:pathLst>
                <a:path w="120000" h="120000" extrusionOk="0">
                  <a:moveTo>
                    <a:pt x="119340" y="111055"/>
                  </a:moveTo>
                  <a:lnTo>
                    <a:pt x="118021" y="111055"/>
                  </a:lnTo>
                  <a:lnTo>
                    <a:pt x="116043" y="109565"/>
                  </a:lnTo>
                  <a:lnTo>
                    <a:pt x="115384" y="109565"/>
                  </a:lnTo>
                  <a:lnTo>
                    <a:pt x="114065" y="109565"/>
                  </a:lnTo>
                  <a:lnTo>
                    <a:pt x="112747" y="108819"/>
                  </a:lnTo>
                  <a:lnTo>
                    <a:pt x="109450" y="106583"/>
                  </a:lnTo>
                  <a:lnTo>
                    <a:pt x="108791" y="106583"/>
                  </a:lnTo>
                  <a:lnTo>
                    <a:pt x="105494" y="103602"/>
                  </a:lnTo>
                  <a:lnTo>
                    <a:pt x="104175" y="102111"/>
                  </a:lnTo>
                  <a:lnTo>
                    <a:pt x="102197" y="101366"/>
                  </a:lnTo>
                  <a:lnTo>
                    <a:pt x="100219" y="99875"/>
                  </a:lnTo>
                  <a:lnTo>
                    <a:pt x="98901" y="98385"/>
                  </a:lnTo>
                  <a:lnTo>
                    <a:pt x="100879" y="98385"/>
                  </a:lnTo>
                  <a:lnTo>
                    <a:pt x="102197" y="96894"/>
                  </a:lnTo>
                  <a:lnTo>
                    <a:pt x="105494" y="96894"/>
                  </a:lnTo>
                  <a:lnTo>
                    <a:pt x="106153" y="95403"/>
                  </a:lnTo>
                  <a:lnTo>
                    <a:pt x="109450" y="95403"/>
                  </a:lnTo>
                  <a:lnTo>
                    <a:pt x="110769" y="93913"/>
                  </a:lnTo>
                  <a:lnTo>
                    <a:pt x="108791" y="90186"/>
                  </a:lnTo>
                  <a:lnTo>
                    <a:pt x="106813" y="87950"/>
                  </a:lnTo>
                  <a:lnTo>
                    <a:pt x="106153" y="87950"/>
                  </a:lnTo>
                  <a:lnTo>
                    <a:pt x="99560" y="90186"/>
                  </a:lnTo>
                  <a:lnTo>
                    <a:pt x="97582" y="90931"/>
                  </a:lnTo>
                  <a:lnTo>
                    <a:pt x="95604" y="90931"/>
                  </a:lnTo>
                  <a:lnTo>
                    <a:pt x="95604" y="90186"/>
                  </a:lnTo>
                  <a:lnTo>
                    <a:pt x="97582" y="88695"/>
                  </a:lnTo>
                  <a:lnTo>
                    <a:pt x="99560" y="87950"/>
                  </a:lnTo>
                  <a:lnTo>
                    <a:pt x="101538" y="86459"/>
                  </a:lnTo>
                  <a:lnTo>
                    <a:pt x="101538" y="84968"/>
                  </a:lnTo>
                  <a:lnTo>
                    <a:pt x="101538" y="81987"/>
                  </a:lnTo>
                  <a:lnTo>
                    <a:pt x="100879" y="76770"/>
                  </a:lnTo>
                  <a:lnTo>
                    <a:pt x="98901" y="73788"/>
                  </a:lnTo>
                  <a:lnTo>
                    <a:pt x="97582" y="70807"/>
                  </a:lnTo>
                  <a:lnTo>
                    <a:pt x="98241" y="58881"/>
                  </a:lnTo>
                  <a:lnTo>
                    <a:pt x="55384" y="61118"/>
                  </a:lnTo>
                  <a:lnTo>
                    <a:pt x="54725" y="58136"/>
                  </a:lnTo>
                  <a:lnTo>
                    <a:pt x="54725" y="55900"/>
                  </a:lnTo>
                  <a:lnTo>
                    <a:pt x="55384" y="54409"/>
                  </a:lnTo>
                  <a:lnTo>
                    <a:pt x="57362" y="52919"/>
                  </a:lnTo>
                  <a:lnTo>
                    <a:pt x="57362" y="49192"/>
                  </a:lnTo>
                  <a:lnTo>
                    <a:pt x="57362" y="47701"/>
                  </a:lnTo>
                  <a:lnTo>
                    <a:pt x="58021" y="45465"/>
                  </a:lnTo>
                  <a:lnTo>
                    <a:pt x="58681" y="44720"/>
                  </a:lnTo>
                  <a:lnTo>
                    <a:pt x="59340" y="43229"/>
                  </a:lnTo>
                  <a:lnTo>
                    <a:pt x="60000" y="38012"/>
                  </a:lnTo>
                  <a:lnTo>
                    <a:pt x="61318" y="36521"/>
                  </a:lnTo>
                  <a:lnTo>
                    <a:pt x="63956" y="32049"/>
                  </a:lnTo>
                  <a:lnTo>
                    <a:pt x="64615" y="30559"/>
                  </a:lnTo>
                  <a:lnTo>
                    <a:pt x="64615" y="27577"/>
                  </a:lnTo>
                  <a:lnTo>
                    <a:pt x="65274" y="27577"/>
                  </a:lnTo>
                  <a:lnTo>
                    <a:pt x="67252" y="25341"/>
                  </a:lnTo>
                  <a:lnTo>
                    <a:pt x="67912" y="19378"/>
                  </a:lnTo>
                  <a:lnTo>
                    <a:pt x="67252" y="17142"/>
                  </a:lnTo>
                  <a:lnTo>
                    <a:pt x="65274" y="15652"/>
                  </a:lnTo>
                  <a:lnTo>
                    <a:pt x="65274" y="14161"/>
                  </a:lnTo>
                  <a:lnTo>
                    <a:pt x="64615" y="10434"/>
                  </a:lnTo>
                  <a:lnTo>
                    <a:pt x="64615" y="9689"/>
                  </a:lnTo>
                  <a:lnTo>
                    <a:pt x="63956" y="8198"/>
                  </a:lnTo>
                  <a:lnTo>
                    <a:pt x="61978" y="6708"/>
                  </a:lnTo>
                  <a:lnTo>
                    <a:pt x="64615" y="5217"/>
                  </a:lnTo>
                  <a:lnTo>
                    <a:pt x="64615" y="3726"/>
                  </a:lnTo>
                  <a:lnTo>
                    <a:pt x="63956" y="1490"/>
                  </a:lnTo>
                  <a:lnTo>
                    <a:pt x="61978" y="0"/>
                  </a:lnTo>
                  <a:lnTo>
                    <a:pt x="0" y="2236"/>
                  </a:lnTo>
                  <a:lnTo>
                    <a:pt x="0" y="35031"/>
                  </a:lnTo>
                  <a:lnTo>
                    <a:pt x="4615" y="39503"/>
                  </a:lnTo>
                  <a:lnTo>
                    <a:pt x="4615" y="40993"/>
                  </a:lnTo>
                  <a:lnTo>
                    <a:pt x="7252" y="47701"/>
                  </a:lnTo>
                  <a:lnTo>
                    <a:pt x="7912" y="49192"/>
                  </a:lnTo>
                  <a:lnTo>
                    <a:pt x="7912" y="53664"/>
                  </a:lnTo>
                  <a:lnTo>
                    <a:pt x="8571" y="55900"/>
                  </a:lnTo>
                  <a:lnTo>
                    <a:pt x="9890" y="61863"/>
                  </a:lnTo>
                  <a:lnTo>
                    <a:pt x="11208" y="66335"/>
                  </a:lnTo>
                  <a:lnTo>
                    <a:pt x="8571" y="70062"/>
                  </a:lnTo>
                  <a:lnTo>
                    <a:pt x="7252" y="76024"/>
                  </a:lnTo>
                  <a:lnTo>
                    <a:pt x="7252" y="78260"/>
                  </a:lnTo>
                  <a:lnTo>
                    <a:pt x="5934" y="81987"/>
                  </a:lnTo>
                  <a:lnTo>
                    <a:pt x="7912" y="87204"/>
                  </a:lnTo>
                  <a:lnTo>
                    <a:pt x="7912" y="90186"/>
                  </a:lnTo>
                  <a:lnTo>
                    <a:pt x="5934" y="97639"/>
                  </a:lnTo>
                  <a:lnTo>
                    <a:pt x="3956" y="101366"/>
                  </a:lnTo>
                  <a:lnTo>
                    <a:pt x="6593" y="101366"/>
                  </a:lnTo>
                  <a:lnTo>
                    <a:pt x="9890" y="101366"/>
                  </a:lnTo>
                  <a:lnTo>
                    <a:pt x="11868" y="99875"/>
                  </a:lnTo>
                  <a:lnTo>
                    <a:pt x="14505" y="99875"/>
                  </a:lnTo>
                  <a:lnTo>
                    <a:pt x="16483" y="99875"/>
                  </a:lnTo>
                  <a:lnTo>
                    <a:pt x="22417" y="101366"/>
                  </a:lnTo>
                  <a:lnTo>
                    <a:pt x="25714" y="102111"/>
                  </a:lnTo>
                  <a:lnTo>
                    <a:pt x="29010" y="103602"/>
                  </a:lnTo>
                  <a:lnTo>
                    <a:pt x="33626" y="105838"/>
                  </a:lnTo>
                  <a:lnTo>
                    <a:pt x="42197" y="105838"/>
                  </a:lnTo>
                  <a:lnTo>
                    <a:pt x="47472" y="105838"/>
                  </a:lnTo>
                  <a:lnTo>
                    <a:pt x="52087" y="105838"/>
                  </a:lnTo>
                  <a:lnTo>
                    <a:pt x="52747" y="105093"/>
                  </a:lnTo>
                  <a:lnTo>
                    <a:pt x="51428" y="102857"/>
                  </a:lnTo>
                  <a:lnTo>
                    <a:pt x="48131" y="102857"/>
                  </a:lnTo>
                  <a:lnTo>
                    <a:pt x="47472" y="102857"/>
                  </a:lnTo>
                  <a:lnTo>
                    <a:pt x="46153" y="102111"/>
                  </a:lnTo>
                  <a:lnTo>
                    <a:pt x="46813" y="99875"/>
                  </a:lnTo>
                  <a:lnTo>
                    <a:pt x="47472" y="98385"/>
                  </a:lnTo>
                  <a:lnTo>
                    <a:pt x="50769" y="98385"/>
                  </a:lnTo>
                  <a:lnTo>
                    <a:pt x="55384" y="100621"/>
                  </a:lnTo>
                  <a:lnTo>
                    <a:pt x="60000" y="105093"/>
                  </a:lnTo>
                  <a:lnTo>
                    <a:pt x="63956" y="105838"/>
                  </a:lnTo>
                  <a:lnTo>
                    <a:pt x="66593" y="104347"/>
                  </a:lnTo>
                  <a:lnTo>
                    <a:pt x="65934" y="107329"/>
                  </a:lnTo>
                  <a:lnTo>
                    <a:pt x="64615" y="111801"/>
                  </a:lnTo>
                  <a:lnTo>
                    <a:pt x="65934" y="114037"/>
                  </a:lnTo>
                  <a:lnTo>
                    <a:pt x="69890" y="115527"/>
                  </a:lnTo>
                  <a:lnTo>
                    <a:pt x="73186" y="115527"/>
                  </a:lnTo>
                  <a:lnTo>
                    <a:pt x="75824" y="117763"/>
                  </a:lnTo>
                  <a:lnTo>
                    <a:pt x="78461" y="117763"/>
                  </a:lnTo>
                  <a:lnTo>
                    <a:pt x="79780" y="114782"/>
                  </a:lnTo>
                  <a:lnTo>
                    <a:pt x="82417" y="111801"/>
                  </a:lnTo>
                  <a:lnTo>
                    <a:pt x="84395" y="111055"/>
                  </a:lnTo>
                  <a:lnTo>
                    <a:pt x="87032" y="111801"/>
                  </a:lnTo>
                  <a:lnTo>
                    <a:pt x="89670" y="115527"/>
                  </a:lnTo>
                  <a:lnTo>
                    <a:pt x="92307" y="115527"/>
                  </a:lnTo>
                  <a:lnTo>
                    <a:pt x="93626" y="114037"/>
                  </a:lnTo>
                  <a:lnTo>
                    <a:pt x="92307" y="108074"/>
                  </a:lnTo>
                  <a:lnTo>
                    <a:pt x="92307" y="106583"/>
                  </a:lnTo>
                  <a:lnTo>
                    <a:pt x="93626" y="105093"/>
                  </a:lnTo>
                  <a:lnTo>
                    <a:pt x="96263" y="105093"/>
                  </a:lnTo>
                  <a:lnTo>
                    <a:pt x="98901" y="106583"/>
                  </a:lnTo>
                  <a:lnTo>
                    <a:pt x="98901" y="109565"/>
                  </a:lnTo>
                  <a:lnTo>
                    <a:pt x="104175" y="110310"/>
                  </a:lnTo>
                  <a:lnTo>
                    <a:pt x="108791" y="112546"/>
                  </a:lnTo>
                  <a:lnTo>
                    <a:pt x="110769" y="114782"/>
                  </a:lnTo>
                  <a:lnTo>
                    <a:pt x="109450" y="117018"/>
                  </a:lnTo>
                  <a:lnTo>
                    <a:pt x="108791" y="120000"/>
                  </a:lnTo>
                  <a:lnTo>
                    <a:pt x="111428" y="120000"/>
                  </a:lnTo>
                  <a:lnTo>
                    <a:pt x="112747" y="117763"/>
                  </a:lnTo>
                  <a:lnTo>
                    <a:pt x="114065" y="116273"/>
                  </a:lnTo>
                  <a:lnTo>
                    <a:pt x="116043" y="117763"/>
                  </a:lnTo>
                  <a:lnTo>
                    <a:pt x="116043" y="119254"/>
                  </a:lnTo>
                  <a:lnTo>
                    <a:pt x="117362" y="117018"/>
                  </a:lnTo>
                  <a:lnTo>
                    <a:pt x="119340" y="114782"/>
                  </a:lnTo>
                  <a:lnTo>
                    <a:pt x="120000" y="114037"/>
                  </a:lnTo>
                  <a:lnTo>
                    <a:pt x="119340" y="111055"/>
                  </a:lnTo>
                  <a:close/>
                </a:path>
              </a:pathLst>
            </a:custGeom>
            <a:solidFill>
              <a:srgbClr val="FF0000"/>
            </a:solidFill>
            <a:ln w="38100"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4" name="Shape 1415"/>
            <p:cNvSpPr/>
            <p:nvPr/>
          </p:nvSpPr>
          <p:spPr>
            <a:xfrm>
              <a:off x="6765442" y="2707850"/>
              <a:ext cx="274889" cy="247907"/>
            </a:xfrm>
            <a:custGeom>
              <a:avLst/>
              <a:gdLst/>
              <a:ahLst/>
              <a:cxnLst/>
              <a:rect l="0" t="0" r="0" b="0"/>
              <a:pathLst>
                <a:path w="120000" h="120000" extrusionOk="0">
                  <a:moveTo>
                    <a:pt x="4417" y="100408"/>
                  </a:moveTo>
                  <a:lnTo>
                    <a:pt x="2944" y="98775"/>
                  </a:lnTo>
                  <a:lnTo>
                    <a:pt x="5153" y="101224"/>
                  </a:lnTo>
                  <a:lnTo>
                    <a:pt x="7361" y="102040"/>
                  </a:lnTo>
                  <a:lnTo>
                    <a:pt x="8834" y="100408"/>
                  </a:lnTo>
                  <a:lnTo>
                    <a:pt x="16196" y="101224"/>
                  </a:lnTo>
                  <a:lnTo>
                    <a:pt x="16196" y="120000"/>
                  </a:lnTo>
                  <a:lnTo>
                    <a:pt x="85398" y="117551"/>
                  </a:lnTo>
                  <a:lnTo>
                    <a:pt x="86134" y="117551"/>
                  </a:lnTo>
                  <a:lnTo>
                    <a:pt x="87607" y="113469"/>
                  </a:lnTo>
                  <a:lnTo>
                    <a:pt x="88343" y="111020"/>
                  </a:lnTo>
                  <a:lnTo>
                    <a:pt x="87607" y="108571"/>
                  </a:lnTo>
                  <a:lnTo>
                    <a:pt x="87607" y="103673"/>
                  </a:lnTo>
                  <a:lnTo>
                    <a:pt x="87607" y="102040"/>
                  </a:lnTo>
                  <a:lnTo>
                    <a:pt x="86134" y="99591"/>
                  </a:lnTo>
                  <a:lnTo>
                    <a:pt x="85398" y="98775"/>
                  </a:lnTo>
                  <a:lnTo>
                    <a:pt x="85398" y="97142"/>
                  </a:lnTo>
                  <a:lnTo>
                    <a:pt x="86134" y="95510"/>
                  </a:lnTo>
                  <a:lnTo>
                    <a:pt x="85398" y="94693"/>
                  </a:lnTo>
                  <a:lnTo>
                    <a:pt x="86871" y="92244"/>
                  </a:lnTo>
                  <a:lnTo>
                    <a:pt x="89079" y="88979"/>
                  </a:lnTo>
                  <a:lnTo>
                    <a:pt x="89815" y="88979"/>
                  </a:lnTo>
                  <a:lnTo>
                    <a:pt x="89079" y="87346"/>
                  </a:lnTo>
                  <a:lnTo>
                    <a:pt x="90552" y="84081"/>
                  </a:lnTo>
                  <a:lnTo>
                    <a:pt x="92024" y="81632"/>
                  </a:lnTo>
                  <a:lnTo>
                    <a:pt x="90552" y="80816"/>
                  </a:lnTo>
                  <a:lnTo>
                    <a:pt x="91288" y="77551"/>
                  </a:lnTo>
                  <a:lnTo>
                    <a:pt x="93496" y="75102"/>
                  </a:lnTo>
                  <a:lnTo>
                    <a:pt x="97177" y="70204"/>
                  </a:lnTo>
                  <a:lnTo>
                    <a:pt x="99386" y="66122"/>
                  </a:lnTo>
                  <a:lnTo>
                    <a:pt x="99386" y="62857"/>
                  </a:lnTo>
                  <a:lnTo>
                    <a:pt x="100858" y="58775"/>
                  </a:lnTo>
                  <a:lnTo>
                    <a:pt x="101595" y="58775"/>
                  </a:lnTo>
                  <a:lnTo>
                    <a:pt x="103067" y="57142"/>
                  </a:lnTo>
                  <a:lnTo>
                    <a:pt x="103803" y="54693"/>
                  </a:lnTo>
                  <a:lnTo>
                    <a:pt x="105276" y="53061"/>
                  </a:lnTo>
                  <a:lnTo>
                    <a:pt x="108220" y="51428"/>
                  </a:lnTo>
                  <a:lnTo>
                    <a:pt x="107484" y="48979"/>
                  </a:lnTo>
                  <a:lnTo>
                    <a:pt x="108957" y="47346"/>
                  </a:lnTo>
                  <a:lnTo>
                    <a:pt x="110429" y="44081"/>
                  </a:lnTo>
                  <a:lnTo>
                    <a:pt x="110429" y="39183"/>
                  </a:lnTo>
                  <a:lnTo>
                    <a:pt x="110429" y="35102"/>
                  </a:lnTo>
                  <a:lnTo>
                    <a:pt x="112638" y="31836"/>
                  </a:lnTo>
                  <a:lnTo>
                    <a:pt x="114846" y="30204"/>
                  </a:lnTo>
                  <a:lnTo>
                    <a:pt x="114846" y="28571"/>
                  </a:lnTo>
                  <a:lnTo>
                    <a:pt x="115582" y="26938"/>
                  </a:lnTo>
                  <a:lnTo>
                    <a:pt x="115582" y="23673"/>
                  </a:lnTo>
                  <a:lnTo>
                    <a:pt x="117791" y="22857"/>
                  </a:lnTo>
                  <a:lnTo>
                    <a:pt x="118527" y="21224"/>
                  </a:lnTo>
                  <a:lnTo>
                    <a:pt x="119263" y="19591"/>
                  </a:lnTo>
                  <a:lnTo>
                    <a:pt x="120000" y="17959"/>
                  </a:lnTo>
                  <a:lnTo>
                    <a:pt x="120000" y="15510"/>
                  </a:lnTo>
                  <a:lnTo>
                    <a:pt x="101595" y="16326"/>
                  </a:lnTo>
                  <a:lnTo>
                    <a:pt x="108957" y="4081"/>
                  </a:lnTo>
                  <a:lnTo>
                    <a:pt x="108220" y="0"/>
                  </a:lnTo>
                  <a:lnTo>
                    <a:pt x="0" y="3265"/>
                  </a:lnTo>
                  <a:lnTo>
                    <a:pt x="5153" y="38367"/>
                  </a:lnTo>
                  <a:lnTo>
                    <a:pt x="4417" y="100408"/>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5" name="Shape 1416"/>
            <p:cNvSpPr/>
            <p:nvPr/>
          </p:nvSpPr>
          <p:spPr>
            <a:xfrm>
              <a:off x="7011664" y="2657257"/>
              <a:ext cx="465457" cy="151778"/>
            </a:xfrm>
            <a:custGeom>
              <a:avLst/>
              <a:gdLst/>
              <a:ahLst/>
              <a:cxnLst/>
              <a:rect l="0" t="0" r="0" b="0"/>
              <a:pathLst>
                <a:path w="120000" h="120000" extrusionOk="0">
                  <a:moveTo>
                    <a:pt x="71042" y="15700"/>
                  </a:moveTo>
                  <a:cubicBezTo>
                    <a:pt x="30552" y="23551"/>
                    <a:pt x="30552" y="23551"/>
                    <a:pt x="30552" y="23551"/>
                  </a:cubicBezTo>
                  <a:cubicBezTo>
                    <a:pt x="31288" y="34766"/>
                    <a:pt x="31288" y="34766"/>
                    <a:pt x="31288" y="34766"/>
                  </a:cubicBezTo>
                  <a:cubicBezTo>
                    <a:pt x="9570" y="35887"/>
                    <a:pt x="9570" y="35887"/>
                    <a:pt x="9570" y="35887"/>
                  </a:cubicBezTo>
                  <a:cubicBezTo>
                    <a:pt x="8834" y="37009"/>
                    <a:pt x="8834" y="37009"/>
                    <a:pt x="8834" y="37009"/>
                  </a:cubicBezTo>
                  <a:cubicBezTo>
                    <a:pt x="8834" y="40373"/>
                    <a:pt x="8834" y="40373"/>
                    <a:pt x="8834" y="40373"/>
                  </a:cubicBezTo>
                  <a:cubicBezTo>
                    <a:pt x="8834" y="43738"/>
                    <a:pt x="8834" y="43738"/>
                    <a:pt x="8834" y="43738"/>
                  </a:cubicBezTo>
                  <a:cubicBezTo>
                    <a:pt x="8466" y="47102"/>
                    <a:pt x="8466" y="47102"/>
                    <a:pt x="8466" y="47102"/>
                  </a:cubicBezTo>
                  <a:cubicBezTo>
                    <a:pt x="7730" y="48224"/>
                    <a:pt x="7730" y="48224"/>
                    <a:pt x="7730" y="48224"/>
                  </a:cubicBezTo>
                  <a:cubicBezTo>
                    <a:pt x="7361" y="50467"/>
                    <a:pt x="7361" y="50467"/>
                    <a:pt x="7361" y="50467"/>
                  </a:cubicBezTo>
                  <a:cubicBezTo>
                    <a:pt x="7730" y="51588"/>
                    <a:pt x="7730" y="51588"/>
                    <a:pt x="7730" y="51588"/>
                  </a:cubicBezTo>
                  <a:cubicBezTo>
                    <a:pt x="7730" y="51588"/>
                    <a:pt x="8466" y="54953"/>
                    <a:pt x="8466" y="56074"/>
                  </a:cubicBezTo>
                  <a:cubicBezTo>
                    <a:pt x="8834" y="57196"/>
                    <a:pt x="8098" y="58317"/>
                    <a:pt x="8098" y="58317"/>
                  </a:cubicBezTo>
                  <a:cubicBezTo>
                    <a:pt x="7361" y="61682"/>
                    <a:pt x="7361" y="61682"/>
                    <a:pt x="7361" y="61682"/>
                  </a:cubicBezTo>
                  <a:cubicBezTo>
                    <a:pt x="6993" y="65046"/>
                    <a:pt x="6993" y="65046"/>
                    <a:pt x="6993" y="65046"/>
                  </a:cubicBezTo>
                  <a:cubicBezTo>
                    <a:pt x="7361" y="65046"/>
                    <a:pt x="7361" y="65046"/>
                    <a:pt x="7361" y="65046"/>
                  </a:cubicBezTo>
                  <a:cubicBezTo>
                    <a:pt x="7361" y="69532"/>
                    <a:pt x="7361" y="69532"/>
                    <a:pt x="7361" y="69532"/>
                  </a:cubicBezTo>
                  <a:cubicBezTo>
                    <a:pt x="6993" y="71775"/>
                    <a:pt x="6993" y="71775"/>
                    <a:pt x="6993" y="71775"/>
                  </a:cubicBezTo>
                  <a:cubicBezTo>
                    <a:pt x="6625" y="74018"/>
                    <a:pt x="6625" y="74018"/>
                    <a:pt x="6625" y="74018"/>
                  </a:cubicBezTo>
                  <a:cubicBezTo>
                    <a:pt x="5889" y="77383"/>
                    <a:pt x="5889" y="77383"/>
                    <a:pt x="5889" y="77383"/>
                  </a:cubicBezTo>
                  <a:cubicBezTo>
                    <a:pt x="4785" y="78504"/>
                    <a:pt x="4785" y="78504"/>
                    <a:pt x="4785" y="78504"/>
                  </a:cubicBezTo>
                  <a:cubicBezTo>
                    <a:pt x="4785" y="84112"/>
                    <a:pt x="4785" y="84112"/>
                    <a:pt x="4785" y="84112"/>
                  </a:cubicBezTo>
                  <a:cubicBezTo>
                    <a:pt x="4417" y="86355"/>
                    <a:pt x="4417" y="86355"/>
                    <a:pt x="4417" y="86355"/>
                  </a:cubicBezTo>
                  <a:cubicBezTo>
                    <a:pt x="4417" y="88598"/>
                    <a:pt x="4417" y="88598"/>
                    <a:pt x="4417" y="88598"/>
                  </a:cubicBezTo>
                  <a:cubicBezTo>
                    <a:pt x="2944" y="91962"/>
                    <a:pt x="2944" y="91962"/>
                    <a:pt x="2944" y="91962"/>
                  </a:cubicBezTo>
                  <a:cubicBezTo>
                    <a:pt x="1840" y="97570"/>
                    <a:pt x="1840" y="97570"/>
                    <a:pt x="1840" y="97570"/>
                  </a:cubicBezTo>
                  <a:cubicBezTo>
                    <a:pt x="1840" y="103177"/>
                    <a:pt x="1840" y="103177"/>
                    <a:pt x="1840" y="103177"/>
                  </a:cubicBezTo>
                  <a:cubicBezTo>
                    <a:pt x="1840" y="111028"/>
                    <a:pt x="1840" y="111028"/>
                    <a:pt x="1840" y="111028"/>
                  </a:cubicBezTo>
                  <a:cubicBezTo>
                    <a:pt x="736" y="116635"/>
                    <a:pt x="736" y="116635"/>
                    <a:pt x="736" y="116635"/>
                  </a:cubicBezTo>
                  <a:cubicBezTo>
                    <a:pt x="0" y="120000"/>
                    <a:pt x="0" y="120000"/>
                    <a:pt x="0" y="120000"/>
                  </a:cubicBezTo>
                  <a:cubicBezTo>
                    <a:pt x="0" y="120000"/>
                    <a:pt x="0" y="120000"/>
                    <a:pt x="0" y="120000"/>
                  </a:cubicBezTo>
                  <a:cubicBezTo>
                    <a:pt x="85398" y="99813"/>
                    <a:pt x="85398" y="99813"/>
                    <a:pt x="85398" y="99813"/>
                  </a:cubicBezTo>
                  <a:cubicBezTo>
                    <a:pt x="85398" y="99813"/>
                    <a:pt x="85398" y="99813"/>
                    <a:pt x="85398" y="99813"/>
                  </a:cubicBezTo>
                  <a:cubicBezTo>
                    <a:pt x="85398" y="98691"/>
                    <a:pt x="85398" y="98691"/>
                    <a:pt x="85398" y="98691"/>
                  </a:cubicBezTo>
                  <a:cubicBezTo>
                    <a:pt x="85766" y="91962"/>
                    <a:pt x="85766" y="91962"/>
                    <a:pt x="85766" y="91962"/>
                  </a:cubicBezTo>
                  <a:cubicBezTo>
                    <a:pt x="85766" y="88598"/>
                    <a:pt x="85766" y="88598"/>
                    <a:pt x="85766" y="88598"/>
                  </a:cubicBezTo>
                  <a:cubicBezTo>
                    <a:pt x="87239" y="84112"/>
                    <a:pt x="87239" y="84112"/>
                    <a:pt x="87239" y="84112"/>
                  </a:cubicBezTo>
                  <a:cubicBezTo>
                    <a:pt x="88343" y="84112"/>
                    <a:pt x="88343" y="84112"/>
                    <a:pt x="88343" y="84112"/>
                  </a:cubicBezTo>
                  <a:cubicBezTo>
                    <a:pt x="89815" y="80747"/>
                    <a:pt x="89815" y="80747"/>
                    <a:pt x="89815" y="80747"/>
                  </a:cubicBezTo>
                  <a:cubicBezTo>
                    <a:pt x="89447" y="76261"/>
                    <a:pt x="89447" y="76261"/>
                    <a:pt x="89447" y="76261"/>
                  </a:cubicBezTo>
                  <a:cubicBezTo>
                    <a:pt x="90552" y="71775"/>
                    <a:pt x="90552" y="71775"/>
                    <a:pt x="90552" y="71775"/>
                  </a:cubicBezTo>
                  <a:cubicBezTo>
                    <a:pt x="103067" y="49345"/>
                    <a:pt x="103067" y="49345"/>
                    <a:pt x="103067" y="49345"/>
                  </a:cubicBezTo>
                  <a:cubicBezTo>
                    <a:pt x="104907" y="45981"/>
                    <a:pt x="104907" y="45981"/>
                    <a:pt x="104907" y="45981"/>
                  </a:cubicBezTo>
                  <a:cubicBezTo>
                    <a:pt x="105644" y="41495"/>
                    <a:pt x="105644" y="41495"/>
                    <a:pt x="105644" y="41495"/>
                  </a:cubicBezTo>
                  <a:cubicBezTo>
                    <a:pt x="107116" y="34766"/>
                    <a:pt x="107116" y="34766"/>
                    <a:pt x="107116" y="34766"/>
                  </a:cubicBezTo>
                  <a:cubicBezTo>
                    <a:pt x="108220" y="34766"/>
                    <a:pt x="108220" y="34766"/>
                    <a:pt x="108220" y="34766"/>
                  </a:cubicBezTo>
                  <a:cubicBezTo>
                    <a:pt x="109325" y="39252"/>
                    <a:pt x="109325" y="39252"/>
                    <a:pt x="109325" y="39252"/>
                  </a:cubicBezTo>
                  <a:cubicBezTo>
                    <a:pt x="110797" y="34766"/>
                    <a:pt x="110797" y="34766"/>
                    <a:pt x="110797" y="34766"/>
                  </a:cubicBezTo>
                  <a:cubicBezTo>
                    <a:pt x="112638" y="28037"/>
                    <a:pt x="112638" y="28037"/>
                    <a:pt x="112638" y="28037"/>
                  </a:cubicBezTo>
                  <a:cubicBezTo>
                    <a:pt x="116687" y="25794"/>
                    <a:pt x="116687" y="25794"/>
                    <a:pt x="116687" y="25794"/>
                  </a:cubicBezTo>
                  <a:cubicBezTo>
                    <a:pt x="117055" y="21308"/>
                    <a:pt x="117055" y="21308"/>
                    <a:pt x="117055" y="21308"/>
                  </a:cubicBezTo>
                  <a:cubicBezTo>
                    <a:pt x="118159" y="15700"/>
                    <a:pt x="118159" y="15700"/>
                    <a:pt x="118159" y="15700"/>
                  </a:cubicBezTo>
                  <a:cubicBezTo>
                    <a:pt x="119631" y="13457"/>
                    <a:pt x="119631" y="13457"/>
                    <a:pt x="119631" y="13457"/>
                  </a:cubicBezTo>
                  <a:cubicBezTo>
                    <a:pt x="120000" y="13457"/>
                    <a:pt x="120000" y="13457"/>
                    <a:pt x="120000" y="13457"/>
                  </a:cubicBezTo>
                  <a:cubicBezTo>
                    <a:pt x="120000" y="0"/>
                    <a:pt x="120000" y="0"/>
                    <a:pt x="120000" y="0"/>
                  </a:cubicBezTo>
                  <a:lnTo>
                    <a:pt x="71042" y="15700"/>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6" name="Shape 1417"/>
            <p:cNvSpPr/>
            <p:nvPr/>
          </p:nvSpPr>
          <p:spPr>
            <a:xfrm>
              <a:off x="7342207" y="2606663"/>
              <a:ext cx="465457" cy="205745"/>
            </a:xfrm>
            <a:custGeom>
              <a:avLst/>
              <a:gdLst/>
              <a:ahLst/>
              <a:cxnLst/>
              <a:rect l="0" t="0" r="0" b="0"/>
              <a:pathLst>
                <a:path w="120000" h="120000" extrusionOk="0">
                  <a:moveTo>
                    <a:pt x="119263" y="28333"/>
                  </a:moveTo>
                  <a:cubicBezTo>
                    <a:pt x="118527" y="25833"/>
                    <a:pt x="118527" y="25833"/>
                    <a:pt x="118527" y="25833"/>
                  </a:cubicBezTo>
                  <a:cubicBezTo>
                    <a:pt x="117791" y="23333"/>
                    <a:pt x="117791" y="23333"/>
                    <a:pt x="117791" y="23333"/>
                  </a:cubicBezTo>
                  <a:cubicBezTo>
                    <a:pt x="116687" y="23333"/>
                    <a:pt x="116687" y="23333"/>
                    <a:pt x="116687" y="23333"/>
                  </a:cubicBezTo>
                  <a:cubicBezTo>
                    <a:pt x="116319" y="24166"/>
                    <a:pt x="116319" y="24166"/>
                    <a:pt x="116319" y="24166"/>
                  </a:cubicBezTo>
                  <a:cubicBezTo>
                    <a:pt x="115950" y="31666"/>
                    <a:pt x="115950" y="31666"/>
                    <a:pt x="115950" y="31666"/>
                  </a:cubicBezTo>
                  <a:cubicBezTo>
                    <a:pt x="115950" y="33333"/>
                    <a:pt x="115950" y="33333"/>
                    <a:pt x="115950" y="33333"/>
                  </a:cubicBezTo>
                  <a:cubicBezTo>
                    <a:pt x="114846" y="31666"/>
                    <a:pt x="114846" y="31666"/>
                    <a:pt x="114846" y="31666"/>
                  </a:cubicBezTo>
                  <a:cubicBezTo>
                    <a:pt x="114478" y="26666"/>
                    <a:pt x="114478" y="26666"/>
                    <a:pt x="114478" y="26666"/>
                  </a:cubicBezTo>
                  <a:cubicBezTo>
                    <a:pt x="113742" y="23333"/>
                    <a:pt x="113742" y="23333"/>
                    <a:pt x="113742" y="23333"/>
                  </a:cubicBezTo>
                  <a:cubicBezTo>
                    <a:pt x="112638" y="22500"/>
                    <a:pt x="112638" y="22500"/>
                    <a:pt x="112638" y="22500"/>
                  </a:cubicBezTo>
                  <a:cubicBezTo>
                    <a:pt x="110429" y="25000"/>
                    <a:pt x="110429" y="25000"/>
                    <a:pt x="110429" y="25000"/>
                  </a:cubicBezTo>
                  <a:cubicBezTo>
                    <a:pt x="109693" y="25000"/>
                    <a:pt x="109693" y="25000"/>
                    <a:pt x="109693" y="25000"/>
                  </a:cubicBezTo>
                  <a:cubicBezTo>
                    <a:pt x="107484" y="26666"/>
                    <a:pt x="107484" y="26666"/>
                    <a:pt x="107484" y="26666"/>
                  </a:cubicBezTo>
                  <a:cubicBezTo>
                    <a:pt x="106380" y="29166"/>
                    <a:pt x="106380" y="29166"/>
                    <a:pt x="106380" y="29166"/>
                  </a:cubicBezTo>
                  <a:cubicBezTo>
                    <a:pt x="105276" y="32500"/>
                    <a:pt x="105276" y="32500"/>
                    <a:pt x="105276" y="32500"/>
                  </a:cubicBezTo>
                  <a:cubicBezTo>
                    <a:pt x="104907" y="30833"/>
                    <a:pt x="104907" y="30833"/>
                    <a:pt x="104907" y="30833"/>
                  </a:cubicBezTo>
                  <a:cubicBezTo>
                    <a:pt x="104907" y="26666"/>
                    <a:pt x="104907" y="26666"/>
                    <a:pt x="104907" y="26666"/>
                  </a:cubicBezTo>
                  <a:cubicBezTo>
                    <a:pt x="104907" y="25000"/>
                    <a:pt x="104907" y="25000"/>
                    <a:pt x="104907" y="25000"/>
                  </a:cubicBezTo>
                  <a:cubicBezTo>
                    <a:pt x="104171" y="22500"/>
                    <a:pt x="104171" y="22500"/>
                    <a:pt x="104171" y="22500"/>
                  </a:cubicBezTo>
                  <a:cubicBezTo>
                    <a:pt x="103803" y="20833"/>
                    <a:pt x="103803" y="20833"/>
                    <a:pt x="103803" y="20833"/>
                  </a:cubicBezTo>
                  <a:cubicBezTo>
                    <a:pt x="103435" y="19166"/>
                    <a:pt x="103435" y="19166"/>
                    <a:pt x="103435" y="19166"/>
                  </a:cubicBezTo>
                  <a:cubicBezTo>
                    <a:pt x="103435" y="16666"/>
                    <a:pt x="103435" y="16666"/>
                    <a:pt x="103435" y="16666"/>
                  </a:cubicBezTo>
                  <a:cubicBezTo>
                    <a:pt x="103435" y="15000"/>
                    <a:pt x="103435" y="15000"/>
                    <a:pt x="103435" y="15000"/>
                  </a:cubicBezTo>
                  <a:cubicBezTo>
                    <a:pt x="104171" y="13333"/>
                    <a:pt x="104171" y="13333"/>
                    <a:pt x="104171" y="13333"/>
                  </a:cubicBezTo>
                  <a:cubicBezTo>
                    <a:pt x="104171" y="13333"/>
                    <a:pt x="104171" y="13333"/>
                    <a:pt x="104171" y="13333"/>
                  </a:cubicBezTo>
                  <a:cubicBezTo>
                    <a:pt x="104539" y="16666"/>
                    <a:pt x="104539" y="16666"/>
                    <a:pt x="104539" y="16666"/>
                  </a:cubicBezTo>
                  <a:cubicBezTo>
                    <a:pt x="104907" y="21666"/>
                    <a:pt x="104907" y="21666"/>
                    <a:pt x="104907" y="21666"/>
                  </a:cubicBezTo>
                  <a:cubicBezTo>
                    <a:pt x="105644" y="25833"/>
                    <a:pt x="105644" y="25833"/>
                    <a:pt x="105644" y="25833"/>
                  </a:cubicBezTo>
                  <a:cubicBezTo>
                    <a:pt x="106748" y="24166"/>
                    <a:pt x="106748" y="24166"/>
                    <a:pt x="106748" y="24166"/>
                  </a:cubicBezTo>
                  <a:cubicBezTo>
                    <a:pt x="107116" y="23333"/>
                    <a:pt x="107116" y="23333"/>
                    <a:pt x="107116" y="23333"/>
                  </a:cubicBezTo>
                  <a:cubicBezTo>
                    <a:pt x="108220" y="21666"/>
                    <a:pt x="108220" y="21666"/>
                    <a:pt x="108220" y="21666"/>
                  </a:cubicBezTo>
                  <a:cubicBezTo>
                    <a:pt x="108588" y="21666"/>
                    <a:pt x="108588" y="21666"/>
                    <a:pt x="108588" y="21666"/>
                  </a:cubicBezTo>
                  <a:cubicBezTo>
                    <a:pt x="110061" y="20000"/>
                    <a:pt x="110061" y="20000"/>
                    <a:pt x="110061" y="20000"/>
                  </a:cubicBezTo>
                  <a:cubicBezTo>
                    <a:pt x="110429" y="18333"/>
                    <a:pt x="110429" y="18333"/>
                    <a:pt x="110429" y="18333"/>
                  </a:cubicBezTo>
                  <a:cubicBezTo>
                    <a:pt x="112269" y="18333"/>
                    <a:pt x="112269" y="18333"/>
                    <a:pt x="112269" y="18333"/>
                  </a:cubicBezTo>
                  <a:cubicBezTo>
                    <a:pt x="112638" y="15833"/>
                    <a:pt x="112638" y="15833"/>
                    <a:pt x="112638" y="15833"/>
                  </a:cubicBezTo>
                  <a:cubicBezTo>
                    <a:pt x="113006" y="15000"/>
                    <a:pt x="113006" y="15000"/>
                    <a:pt x="113006" y="15000"/>
                  </a:cubicBezTo>
                  <a:cubicBezTo>
                    <a:pt x="113006" y="15000"/>
                    <a:pt x="112638" y="14166"/>
                    <a:pt x="112638" y="13333"/>
                  </a:cubicBezTo>
                  <a:cubicBezTo>
                    <a:pt x="112269" y="13333"/>
                    <a:pt x="112269" y="13333"/>
                    <a:pt x="112269" y="13333"/>
                  </a:cubicBezTo>
                  <a:cubicBezTo>
                    <a:pt x="111533" y="10833"/>
                    <a:pt x="111533" y="10833"/>
                    <a:pt x="111533" y="10833"/>
                  </a:cubicBezTo>
                  <a:cubicBezTo>
                    <a:pt x="111533" y="10000"/>
                    <a:pt x="111533" y="10000"/>
                    <a:pt x="111533" y="10000"/>
                  </a:cubicBezTo>
                  <a:cubicBezTo>
                    <a:pt x="111901" y="10000"/>
                    <a:pt x="111901" y="10000"/>
                    <a:pt x="111901" y="10000"/>
                  </a:cubicBezTo>
                  <a:cubicBezTo>
                    <a:pt x="113742" y="11666"/>
                    <a:pt x="113742" y="11666"/>
                    <a:pt x="113742" y="11666"/>
                  </a:cubicBezTo>
                  <a:cubicBezTo>
                    <a:pt x="114846" y="11666"/>
                    <a:pt x="114846" y="11666"/>
                    <a:pt x="114846" y="11666"/>
                  </a:cubicBezTo>
                  <a:cubicBezTo>
                    <a:pt x="114846" y="9166"/>
                    <a:pt x="114846" y="9166"/>
                    <a:pt x="114846" y="9166"/>
                  </a:cubicBezTo>
                  <a:cubicBezTo>
                    <a:pt x="113742" y="5833"/>
                    <a:pt x="113742" y="5833"/>
                    <a:pt x="113742" y="5833"/>
                  </a:cubicBezTo>
                  <a:cubicBezTo>
                    <a:pt x="113374" y="3333"/>
                    <a:pt x="113374" y="3333"/>
                    <a:pt x="113374" y="3333"/>
                  </a:cubicBezTo>
                  <a:cubicBezTo>
                    <a:pt x="112269" y="0"/>
                    <a:pt x="112269" y="0"/>
                    <a:pt x="112269" y="0"/>
                  </a:cubicBezTo>
                  <a:cubicBezTo>
                    <a:pt x="80245" y="15000"/>
                    <a:pt x="80245" y="15000"/>
                    <a:pt x="80245" y="15000"/>
                  </a:cubicBezTo>
                  <a:cubicBezTo>
                    <a:pt x="57055" y="23333"/>
                    <a:pt x="57055" y="23333"/>
                    <a:pt x="57055" y="23333"/>
                  </a:cubicBezTo>
                  <a:cubicBezTo>
                    <a:pt x="34601" y="29166"/>
                    <a:pt x="34601" y="29166"/>
                    <a:pt x="34601" y="29166"/>
                  </a:cubicBezTo>
                  <a:cubicBezTo>
                    <a:pt x="34601" y="39166"/>
                    <a:pt x="34601" y="39166"/>
                    <a:pt x="34601" y="39166"/>
                  </a:cubicBezTo>
                  <a:cubicBezTo>
                    <a:pt x="34233" y="39166"/>
                    <a:pt x="34233" y="39166"/>
                    <a:pt x="34233" y="39166"/>
                  </a:cubicBezTo>
                  <a:cubicBezTo>
                    <a:pt x="32760" y="40833"/>
                    <a:pt x="32760" y="40833"/>
                    <a:pt x="32760" y="40833"/>
                  </a:cubicBezTo>
                  <a:cubicBezTo>
                    <a:pt x="31656" y="45000"/>
                    <a:pt x="31656" y="45000"/>
                    <a:pt x="31656" y="45000"/>
                  </a:cubicBezTo>
                  <a:cubicBezTo>
                    <a:pt x="31288" y="48333"/>
                    <a:pt x="31288" y="48333"/>
                    <a:pt x="31288" y="48333"/>
                  </a:cubicBezTo>
                  <a:cubicBezTo>
                    <a:pt x="27239" y="50000"/>
                    <a:pt x="27239" y="50000"/>
                    <a:pt x="27239" y="50000"/>
                  </a:cubicBezTo>
                  <a:cubicBezTo>
                    <a:pt x="25398" y="55000"/>
                    <a:pt x="25398" y="55000"/>
                    <a:pt x="25398" y="55000"/>
                  </a:cubicBezTo>
                  <a:cubicBezTo>
                    <a:pt x="23926" y="58333"/>
                    <a:pt x="23926" y="58333"/>
                    <a:pt x="23926" y="58333"/>
                  </a:cubicBezTo>
                  <a:cubicBezTo>
                    <a:pt x="22822" y="55000"/>
                    <a:pt x="22822" y="55000"/>
                    <a:pt x="22822" y="55000"/>
                  </a:cubicBezTo>
                  <a:cubicBezTo>
                    <a:pt x="21717" y="55000"/>
                    <a:pt x="21717" y="55000"/>
                    <a:pt x="21717" y="55000"/>
                  </a:cubicBezTo>
                  <a:cubicBezTo>
                    <a:pt x="20245" y="60000"/>
                    <a:pt x="20245" y="60000"/>
                    <a:pt x="20245" y="60000"/>
                  </a:cubicBezTo>
                  <a:cubicBezTo>
                    <a:pt x="19509" y="63333"/>
                    <a:pt x="19509" y="63333"/>
                    <a:pt x="19509" y="63333"/>
                  </a:cubicBezTo>
                  <a:cubicBezTo>
                    <a:pt x="17668" y="65833"/>
                    <a:pt x="17668" y="65833"/>
                    <a:pt x="17668" y="65833"/>
                  </a:cubicBezTo>
                  <a:cubicBezTo>
                    <a:pt x="5153" y="82500"/>
                    <a:pt x="5153" y="82500"/>
                    <a:pt x="5153" y="82500"/>
                  </a:cubicBezTo>
                  <a:cubicBezTo>
                    <a:pt x="4049" y="85833"/>
                    <a:pt x="4049" y="85833"/>
                    <a:pt x="4049" y="85833"/>
                  </a:cubicBezTo>
                  <a:cubicBezTo>
                    <a:pt x="4417" y="89166"/>
                    <a:pt x="4417" y="89166"/>
                    <a:pt x="4417" y="89166"/>
                  </a:cubicBezTo>
                  <a:cubicBezTo>
                    <a:pt x="2944" y="91666"/>
                    <a:pt x="2944" y="91666"/>
                    <a:pt x="2944" y="91666"/>
                  </a:cubicBezTo>
                  <a:cubicBezTo>
                    <a:pt x="1840" y="91666"/>
                    <a:pt x="1840" y="91666"/>
                    <a:pt x="1840" y="91666"/>
                  </a:cubicBezTo>
                  <a:cubicBezTo>
                    <a:pt x="368" y="95000"/>
                    <a:pt x="368" y="95000"/>
                    <a:pt x="368" y="95000"/>
                  </a:cubicBezTo>
                  <a:cubicBezTo>
                    <a:pt x="368" y="97500"/>
                    <a:pt x="368" y="97500"/>
                    <a:pt x="368" y="97500"/>
                  </a:cubicBezTo>
                  <a:cubicBezTo>
                    <a:pt x="0" y="102500"/>
                    <a:pt x="0" y="102500"/>
                    <a:pt x="0" y="102500"/>
                  </a:cubicBezTo>
                  <a:cubicBezTo>
                    <a:pt x="0" y="103333"/>
                    <a:pt x="0" y="103333"/>
                    <a:pt x="0" y="103333"/>
                  </a:cubicBezTo>
                  <a:cubicBezTo>
                    <a:pt x="0" y="103333"/>
                    <a:pt x="0" y="103333"/>
                    <a:pt x="0" y="103333"/>
                  </a:cubicBezTo>
                  <a:cubicBezTo>
                    <a:pt x="20613" y="98333"/>
                    <a:pt x="20613" y="98333"/>
                    <a:pt x="20613" y="98333"/>
                  </a:cubicBezTo>
                  <a:cubicBezTo>
                    <a:pt x="26871" y="87500"/>
                    <a:pt x="26871" y="87500"/>
                    <a:pt x="26871" y="87500"/>
                  </a:cubicBezTo>
                  <a:cubicBezTo>
                    <a:pt x="30552" y="86666"/>
                    <a:pt x="30552" y="86666"/>
                    <a:pt x="30552" y="86666"/>
                  </a:cubicBezTo>
                  <a:cubicBezTo>
                    <a:pt x="33128" y="86666"/>
                    <a:pt x="33128" y="86666"/>
                    <a:pt x="33128" y="86666"/>
                  </a:cubicBezTo>
                  <a:cubicBezTo>
                    <a:pt x="37546" y="88333"/>
                    <a:pt x="37546" y="88333"/>
                    <a:pt x="37546" y="88333"/>
                  </a:cubicBezTo>
                  <a:cubicBezTo>
                    <a:pt x="39754" y="87500"/>
                    <a:pt x="39754" y="87500"/>
                    <a:pt x="39754" y="87500"/>
                  </a:cubicBezTo>
                  <a:cubicBezTo>
                    <a:pt x="40858" y="86666"/>
                    <a:pt x="40858" y="86666"/>
                    <a:pt x="40858" y="86666"/>
                  </a:cubicBezTo>
                  <a:cubicBezTo>
                    <a:pt x="42699" y="84166"/>
                    <a:pt x="42699" y="84166"/>
                    <a:pt x="42699" y="84166"/>
                  </a:cubicBezTo>
                  <a:cubicBezTo>
                    <a:pt x="45276" y="83333"/>
                    <a:pt x="45276" y="83333"/>
                    <a:pt x="45276" y="83333"/>
                  </a:cubicBezTo>
                  <a:cubicBezTo>
                    <a:pt x="48588" y="84166"/>
                    <a:pt x="48588" y="84166"/>
                    <a:pt x="48588" y="84166"/>
                  </a:cubicBezTo>
                  <a:cubicBezTo>
                    <a:pt x="50797" y="86666"/>
                    <a:pt x="50797" y="86666"/>
                    <a:pt x="50797" y="86666"/>
                  </a:cubicBezTo>
                  <a:cubicBezTo>
                    <a:pt x="52269" y="95000"/>
                    <a:pt x="52269" y="95000"/>
                    <a:pt x="52269" y="95000"/>
                  </a:cubicBezTo>
                  <a:cubicBezTo>
                    <a:pt x="66993" y="88333"/>
                    <a:pt x="66993" y="88333"/>
                    <a:pt x="66993" y="88333"/>
                  </a:cubicBezTo>
                  <a:cubicBezTo>
                    <a:pt x="86134" y="120000"/>
                    <a:pt x="86134" y="120000"/>
                    <a:pt x="86134" y="120000"/>
                  </a:cubicBezTo>
                  <a:cubicBezTo>
                    <a:pt x="89447" y="116666"/>
                    <a:pt x="89447" y="116666"/>
                    <a:pt x="89447" y="116666"/>
                  </a:cubicBezTo>
                  <a:cubicBezTo>
                    <a:pt x="90184" y="116666"/>
                    <a:pt x="90184" y="116666"/>
                    <a:pt x="90184" y="116666"/>
                  </a:cubicBezTo>
                  <a:cubicBezTo>
                    <a:pt x="93496" y="115833"/>
                    <a:pt x="93496" y="115833"/>
                    <a:pt x="93496" y="115833"/>
                  </a:cubicBezTo>
                  <a:cubicBezTo>
                    <a:pt x="94233" y="113333"/>
                    <a:pt x="94233" y="113333"/>
                    <a:pt x="94233" y="113333"/>
                  </a:cubicBezTo>
                  <a:cubicBezTo>
                    <a:pt x="95337" y="110833"/>
                    <a:pt x="95337" y="110833"/>
                    <a:pt x="95337" y="110833"/>
                  </a:cubicBezTo>
                  <a:cubicBezTo>
                    <a:pt x="95705" y="103333"/>
                    <a:pt x="95705" y="103333"/>
                    <a:pt x="95705" y="103333"/>
                  </a:cubicBezTo>
                  <a:cubicBezTo>
                    <a:pt x="96809" y="97500"/>
                    <a:pt x="96809" y="97500"/>
                    <a:pt x="96809" y="97500"/>
                  </a:cubicBezTo>
                  <a:cubicBezTo>
                    <a:pt x="98282" y="92500"/>
                    <a:pt x="98282" y="92500"/>
                    <a:pt x="98282" y="92500"/>
                  </a:cubicBezTo>
                  <a:cubicBezTo>
                    <a:pt x="99754" y="90000"/>
                    <a:pt x="99754" y="90000"/>
                    <a:pt x="99754" y="90000"/>
                  </a:cubicBezTo>
                  <a:cubicBezTo>
                    <a:pt x="99754" y="88333"/>
                    <a:pt x="99754" y="88333"/>
                    <a:pt x="99754" y="88333"/>
                  </a:cubicBezTo>
                  <a:cubicBezTo>
                    <a:pt x="99386" y="85833"/>
                    <a:pt x="99386" y="85833"/>
                    <a:pt x="99386" y="85833"/>
                  </a:cubicBezTo>
                  <a:cubicBezTo>
                    <a:pt x="99018" y="84166"/>
                    <a:pt x="99018" y="84166"/>
                    <a:pt x="99018" y="84166"/>
                  </a:cubicBezTo>
                  <a:cubicBezTo>
                    <a:pt x="99386" y="83333"/>
                    <a:pt x="99386" y="83333"/>
                    <a:pt x="99386" y="83333"/>
                  </a:cubicBezTo>
                  <a:cubicBezTo>
                    <a:pt x="99386" y="81666"/>
                    <a:pt x="99386" y="81666"/>
                    <a:pt x="99386" y="81666"/>
                  </a:cubicBezTo>
                  <a:cubicBezTo>
                    <a:pt x="99754" y="80833"/>
                    <a:pt x="99754" y="80833"/>
                    <a:pt x="99754" y="80833"/>
                  </a:cubicBezTo>
                  <a:cubicBezTo>
                    <a:pt x="100122" y="80833"/>
                    <a:pt x="100122" y="80833"/>
                    <a:pt x="100122" y="80833"/>
                  </a:cubicBezTo>
                  <a:cubicBezTo>
                    <a:pt x="100490" y="81666"/>
                    <a:pt x="100490" y="81666"/>
                    <a:pt x="100490" y="81666"/>
                  </a:cubicBezTo>
                  <a:cubicBezTo>
                    <a:pt x="100858" y="85000"/>
                    <a:pt x="100858" y="85000"/>
                    <a:pt x="100858" y="85000"/>
                  </a:cubicBezTo>
                  <a:cubicBezTo>
                    <a:pt x="102331" y="83333"/>
                    <a:pt x="102331" y="83333"/>
                    <a:pt x="102331" y="83333"/>
                  </a:cubicBezTo>
                  <a:cubicBezTo>
                    <a:pt x="103435" y="82500"/>
                    <a:pt x="103435" y="82500"/>
                    <a:pt x="103435" y="82500"/>
                  </a:cubicBezTo>
                  <a:cubicBezTo>
                    <a:pt x="103435" y="80833"/>
                    <a:pt x="103435" y="80833"/>
                    <a:pt x="103435" y="80833"/>
                  </a:cubicBezTo>
                  <a:cubicBezTo>
                    <a:pt x="103435" y="79166"/>
                    <a:pt x="103435" y="79166"/>
                    <a:pt x="103435" y="79166"/>
                  </a:cubicBezTo>
                  <a:cubicBezTo>
                    <a:pt x="104171" y="78333"/>
                    <a:pt x="104171" y="78333"/>
                    <a:pt x="104171" y="78333"/>
                  </a:cubicBezTo>
                  <a:cubicBezTo>
                    <a:pt x="104171" y="77500"/>
                    <a:pt x="104171" y="77500"/>
                    <a:pt x="104171" y="77500"/>
                  </a:cubicBezTo>
                  <a:cubicBezTo>
                    <a:pt x="104907" y="79166"/>
                    <a:pt x="104907" y="79166"/>
                    <a:pt x="104907" y="79166"/>
                  </a:cubicBezTo>
                  <a:cubicBezTo>
                    <a:pt x="106748" y="77500"/>
                    <a:pt x="106748" y="77500"/>
                    <a:pt x="106748" y="77500"/>
                  </a:cubicBezTo>
                  <a:cubicBezTo>
                    <a:pt x="108220" y="75833"/>
                    <a:pt x="108220" y="75833"/>
                    <a:pt x="108220" y="75833"/>
                  </a:cubicBezTo>
                  <a:cubicBezTo>
                    <a:pt x="108957" y="75833"/>
                    <a:pt x="108957" y="75833"/>
                    <a:pt x="108957" y="75833"/>
                  </a:cubicBezTo>
                  <a:cubicBezTo>
                    <a:pt x="110061" y="74166"/>
                    <a:pt x="110061" y="74166"/>
                    <a:pt x="110061" y="74166"/>
                  </a:cubicBezTo>
                  <a:cubicBezTo>
                    <a:pt x="110797" y="73333"/>
                    <a:pt x="110797" y="73333"/>
                    <a:pt x="110797" y="73333"/>
                  </a:cubicBezTo>
                  <a:cubicBezTo>
                    <a:pt x="110797" y="72500"/>
                    <a:pt x="110797" y="72500"/>
                    <a:pt x="110797" y="72500"/>
                  </a:cubicBezTo>
                  <a:cubicBezTo>
                    <a:pt x="112269" y="75000"/>
                    <a:pt x="112269" y="75000"/>
                    <a:pt x="112269" y="75000"/>
                  </a:cubicBezTo>
                  <a:cubicBezTo>
                    <a:pt x="113006" y="71666"/>
                    <a:pt x="113006" y="71666"/>
                    <a:pt x="113006" y="71666"/>
                  </a:cubicBezTo>
                  <a:cubicBezTo>
                    <a:pt x="113374" y="67500"/>
                    <a:pt x="113374" y="67500"/>
                    <a:pt x="113374" y="67500"/>
                  </a:cubicBezTo>
                  <a:cubicBezTo>
                    <a:pt x="113742" y="65833"/>
                    <a:pt x="113742" y="65833"/>
                    <a:pt x="113742" y="65833"/>
                  </a:cubicBezTo>
                  <a:cubicBezTo>
                    <a:pt x="114110" y="64166"/>
                    <a:pt x="114110" y="64166"/>
                    <a:pt x="114110" y="64166"/>
                  </a:cubicBezTo>
                  <a:cubicBezTo>
                    <a:pt x="114110" y="64166"/>
                    <a:pt x="113742" y="61666"/>
                    <a:pt x="113374" y="62500"/>
                  </a:cubicBezTo>
                  <a:cubicBezTo>
                    <a:pt x="113006" y="62500"/>
                    <a:pt x="111901" y="63333"/>
                    <a:pt x="111901" y="63333"/>
                  </a:cubicBezTo>
                  <a:cubicBezTo>
                    <a:pt x="111533" y="65000"/>
                    <a:pt x="111533" y="65000"/>
                    <a:pt x="111533" y="65000"/>
                  </a:cubicBezTo>
                  <a:cubicBezTo>
                    <a:pt x="110797" y="65000"/>
                    <a:pt x="110797" y="65000"/>
                    <a:pt x="110797" y="65000"/>
                  </a:cubicBezTo>
                  <a:cubicBezTo>
                    <a:pt x="110061" y="66666"/>
                    <a:pt x="110061" y="66666"/>
                    <a:pt x="110061" y="66666"/>
                  </a:cubicBezTo>
                  <a:cubicBezTo>
                    <a:pt x="108220" y="69166"/>
                    <a:pt x="108220" y="69166"/>
                    <a:pt x="108220" y="69166"/>
                  </a:cubicBezTo>
                  <a:cubicBezTo>
                    <a:pt x="107116" y="69166"/>
                    <a:pt x="107116" y="69166"/>
                    <a:pt x="107116" y="69166"/>
                  </a:cubicBezTo>
                  <a:cubicBezTo>
                    <a:pt x="104171" y="67500"/>
                    <a:pt x="104171" y="67500"/>
                    <a:pt x="104171" y="67500"/>
                  </a:cubicBezTo>
                  <a:cubicBezTo>
                    <a:pt x="104171" y="65833"/>
                    <a:pt x="104171" y="65833"/>
                    <a:pt x="104171" y="65833"/>
                  </a:cubicBezTo>
                  <a:cubicBezTo>
                    <a:pt x="104171" y="64166"/>
                    <a:pt x="104171" y="64166"/>
                    <a:pt x="104171" y="64166"/>
                  </a:cubicBezTo>
                  <a:cubicBezTo>
                    <a:pt x="104539" y="63333"/>
                    <a:pt x="104539" y="63333"/>
                    <a:pt x="104539" y="63333"/>
                  </a:cubicBezTo>
                  <a:cubicBezTo>
                    <a:pt x="105276" y="63333"/>
                    <a:pt x="105276" y="63333"/>
                    <a:pt x="105276" y="63333"/>
                  </a:cubicBezTo>
                  <a:cubicBezTo>
                    <a:pt x="106012" y="64166"/>
                    <a:pt x="106012" y="64166"/>
                    <a:pt x="106012" y="64166"/>
                  </a:cubicBezTo>
                  <a:cubicBezTo>
                    <a:pt x="107852" y="64166"/>
                    <a:pt x="107852" y="64166"/>
                    <a:pt x="107852" y="64166"/>
                  </a:cubicBezTo>
                  <a:cubicBezTo>
                    <a:pt x="108957" y="62500"/>
                    <a:pt x="108957" y="62500"/>
                    <a:pt x="108957" y="62500"/>
                  </a:cubicBezTo>
                  <a:cubicBezTo>
                    <a:pt x="108957" y="60833"/>
                    <a:pt x="108957" y="60833"/>
                    <a:pt x="108957" y="60833"/>
                  </a:cubicBezTo>
                  <a:cubicBezTo>
                    <a:pt x="108588" y="59166"/>
                    <a:pt x="108588" y="59166"/>
                    <a:pt x="108588" y="59166"/>
                  </a:cubicBezTo>
                  <a:cubicBezTo>
                    <a:pt x="108957" y="56666"/>
                    <a:pt x="108957" y="56666"/>
                    <a:pt x="108957" y="56666"/>
                  </a:cubicBezTo>
                  <a:cubicBezTo>
                    <a:pt x="109325" y="56666"/>
                    <a:pt x="109325" y="56666"/>
                    <a:pt x="109325" y="56666"/>
                  </a:cubicBezTo>
                  <a:cubicBezTo>
                    <a:pt x="110061" y="55000"/>
                    <a:pt x="110061" y="55000"/>
                    <a:pt x="110061" y="55000"/>
                  </a:cubicBezTo>
                  <a:cubicBezTo>
                    <a:pt x="110061" y="53333"/>
                    <a:pt x="110061" y="53333"/>
                    <a:pt x="110061" y="53333"/>
                  </a:cubicBezTo>
                  <a:cubicBezTo>
                    <a:pt x="108957" y="53333"/>
                    <a:pt x="108957" y="53333"/>
                    <a:pt x="108957" y="53333"/>
                  </a:cubicBezTo>
                  <a:cubicBezTo>
                    <a:pt x="106748" y="50833"/>
                    <a:pt x="106748" y="50833"/>
                    <a:pt x="106748" y="50833"/>
                  </a:cubicBezTo>
                  <a:cubicBezTo>
                    <a:pt x="104171" y="50000"/>
                    <a:pt x="104171" y="50000"/>
                    <a:pt x="104171" y="50000"/>
                  </a:cubicBezTo>
                  <a:cubicBezTo>
                    <a:pt x="103067" y="48333"/>
                    <a:pt x="103067" y="48333"/>
                    <a:pt x="103067" y="48333"/>
                  </a:cubicBezTo>
                  <a:cubicBezTo>
                    <a:pt x="103067" y="47500"/>
                    <a:pt x="103067" y="47500"/>
                    <a:pt x="103067" y="47500"/>
                  </a:cubicBezTo>
                  <a:cubicBezTo>
                    <a:pt x="104539" y="47500"/>
                    <a:pt x="104539" y="47500"/>
                    <a:pt x="104539" y="47500"/>
                  </a:cubicBezTo>
                  <a:cubicBezTo>
                    <a:pt x="106748" y="47500"/>
                    <a:pt x="106748" y="47500"/>
                    <a:pt x="106748" y="47500"/>
                  </a:cubicBezTo>
                  <a:cubicBezTo>
                    <a:pt x="108220" y="49166"/>
                    <a:pt x="108220" y="49166"/>
                    <a:pt x="108220" y="49166"/>
                  </a:cubicBezTo>
                  <a:cubicBezTo>
                    <a:pt x="108588" y="47500"/>
                    <a:pt x="108588" y="47500"/>
                    <a:pt x="108588" y="47500"/>
                  </a:cubicBezTo>
                  <a:cubicBezTo>
                    <a:pt x="108220" y="45833"/>
                    <a:pt x="108220" y="45833"/>
                    <a:pt x="108220" y="45833"/>
                  </a:cubicBezTo>
                  <a:cubicBezTo>
                    <a:pt x="107852" y="45000"/>
                    <a:pt x="107852" y="45000"/>
                    <a:pt x="107852" y="45000"/>
                  </a:cubicBezTo>
                  <a:cubicBezTo>
                    <a:pt x="107484" y="43333"/>
                    <a:pt x="107484" y="43333"/>
                    <a:pt x="107484" y="43333"/>
                  </a:cubicBezTo>
                  <a:cubicBezTo>
                    <a:pt x="108220" y="42500"/>
                    <a:pt x="108220" y="42500"/>
                    <a:pt x="108220" y="42500"/>
                  </a:cubicBezTo>
                  <a:cubicBezTo>
                    <a:pt x="109325" y="42500"/>
                    <a:pt x="109325" y="42500"/>
                    <a:pt x="109325" y="42500"/>
                  </a:cubicBezTo>
                  <a:cubicBezTo>
                    <a:pt x="109693" y="46666"/>
                    <a:pt x="109693" y="46666"/>
                    <a:pt x="109693" y="46666"/>
                  </a:cubicBezTo>
                  <a:cubicBezTo>
                    <a:pt x="110429" y="48333"/>
                    <a:pt x="110429" y="48333"/>
                    <a:pt x="110429" y="48333"/>
                  </a:cubicBezTo>
                  <a:cubicBezTo>
                    <a:pt x="111533" y="48333"/>
                    <a:pt x="111533" y="48333"/>
                    <a:pt x="111533" y="48333"/>
                  </a:cubicBezTo>
                  <a:cubicBezTo>
                    <a:pt x="111901" y="47500"/>
                    <a:pt x="111901" y="47500"/>
                    <a:pt x="111901" y="47500"/>
                  </a:cubicBezTo>
                  <a:cubicBezTo>
                    <a:pt x="112638" y="48333"/>
                    <a:pt x="112638" y="48333"/>
                    <a:pt x="112638" y="48333"/>
                  </a:cubicBezTo>
                  <a:cubicBezTo>
                    <a:pt x="114110" y="48333"/>
                    <a:pt x="114110" y="48333"/>
                    <a:pt x="114110" y="48333"/>
                  </a:cubicBezTo>
                  <a:cubicBezTo>
                    <a:pt x="116319" y="48333"/>
                    <a:pt x="116319" y="48333"/>
                    <a:pt x="116319" y="48333"/>
                  </a:cubicBezTo>
                  <a:cubicBezTo>
                    <a:pt x="116687" y="47500"/>
                    <a:pt x="116687" y="47500"/>
                    <a:pt x="116687" y="47500"/>
                  </a:cubicBezTo>
                  <a:cubicBezTo>
                    <a:pt x="116687" y="44166"/>
                    <a:pt x="116687" y="44166"/>
                    <a:pt x="116687" y="44166"/>
                  </a:cubicBezTo>
                  <a:cubicBezTo>
                    <a:pt x="117055" y="42500"/>
                    <a:pt x="117055" y="42500"/>
                    <a:pt x="117055" y="42500"/>
                  </a:cubicBezTo>
                  <a:cubicBezTo>
                    <a:pt x="117423" y="40000"/>
                    <a:pt x="117423" y="40000"/>
                    <a:pt x="117423" y="40000"/>
                  </a:cubicBezTo>
                  <a:cubicBezTo>
                    <a:pt x="117423" y="38333"/>
                    <a:pt x="117423" y="38333"/>
                    <a:pt x="117423" y="38333"/>
                  </a:cubicBezTo>
                  <a:cubicBezTo>
                    <a:pt x="117791" y="35000"/>
                    <a:pt x="117791" y="35000"/>
                    <a:pt x="117791" y="35000"/>
                  </a:cubicBezTo>
                  <a:cubicBezTo>
                    <a:pt x="118527" y="35000"/>
                    <a:pt x="118527" y="35000"/>
                    <a:pt x="118527" y="35000"/>
                  </a:cubicBezTo>
                  <a:cubicBezTo>
                    <a:pt x="118895" y="36666"/>
                    <a:pt x="118895" y="36666"/>
                    <a:pt x="118895" y="36666"/>
                  </a:cubicBezTo>
                  <a:cubicBezTo>
                    <a:pt x="119631" y="35000"/>
                    <a:pt x="119631" y="35000"/>
                    <a:pt x="119631" y="35000"/>
                  </a:cubicBezTo>
                  <a:cubicBezTo>
                    <a:pt x="119631" y="32500"/>
                    <a:pt x="119631" y="32500"/>
                    <a:pt x="119631" y="32500"/>
                  </a:cubicBezTo>
                  <a:cubicBezTo>
                    <a:pt x="120000" y="30833"/>
                    <a:pt x="120000" y="30833"/>
                    <a:pt x="120000" y="30833"/>
                  </a:cubicBezTo>
                  <a:lnTo>
                    <a:pt x="119263" y="28333"/>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7" name="Shape 1418"/>
            <p:cNvSpPr/>
            <p:nvPr/>
          </p:nvSpPr>
          <p:spPr>
            <a:xfrm>
              <a:off x="7274749" y="2775308"/>
              <a:ext cx="286694" cy="308619"/>
            </a:xfrm>
            <a:custGeom>
              <a:avLst/>
              <a:gdLst/>
              <a:ahLst/>
              <a:cxnLst/>
              <a:rect l="0" t="0" r="0" b="0"/>
              <a:pathLst>
                <a:path w="120000" h="120000" extrusionOk="0">
                  <a:moveTo>
                    <a:pt x="118208" y="71111"/>
                  </a:moveTo>
                  <a:cubicBezTo>
                    <a:pt x="117014" y="70555"/>
                    <a:pt x="117014" y="70555"/>
                    <a:pt x="117014" y="70555"/>
                  </a:cubicBezTo>
                  <a:cubicBezTo>
                    <a:pt x="116417" y="68888"/>
                    <a:pt x="116417" y="68888"/>
                    <a:pt x="116417" y="68888"/>
                  </a:cubicBezTo>
                  <a:cubicBezTo>
                    <a:pt x="116417" y="66666"/>
                    <a:pt x="116417" y="66666"/>
                    <a:pt x="116417" y="66666"/>
                  </a:cubicBezTo>
                  <a:cubicBezTo>
                    <a:pt x="116417" y="66111"/>
                    <a:pt x="116417" y="66111"/>
                    <a:pt x="116417" y="66111"/>
                  </a:cubicBezTo>
                  <a:cubicBezTo>
                    <a:pt x="114029" y="63888"/>
                    <a:pt x="114029" y="63888"/>
                    <a:pt x="114029" y="63888"/>
                  </a:cubicBezTo>
                  <a:cubicBezTo>
                    <a:pt x="113432" y="62222"/>
                    <a:pt x="113432" y="62222"/>
                    <a:pt x="113432" y="62222"/>
                  </a:cubicBezTo>
                  <a:cubicBezTo>
                    <a:pt x="113432" y="61111"/>
                    <a:pt x="113432" y="61111"/>
                    <a:pt x="113432" y="61111"/>
                  </a:cubicBezTo>
                  <a:cubicBezTo>
                    <a:pt x="113432" y="60555"/>
                    <a:pt x="113432" y="60555"/>
                    <a:pt x="113432" y="60555"/>
                  </a:cubicBezTo>
                  <a:cubicBezTo>
                    <a:pt x="111641" y="59444"/>
                    <a:pt x="111641" y="59444"/>
                    <a:pt x="111641" y="59444"/>
                  </a:cubicBezTo>
                  <a:cubicBezTo>
                    <a:pt x="109850" y="58888"/>
                    <a:pt x="109850" y="58888"/>
                    <a:pt x="109850" y="58888"/>
                  </a:cubicBezTo>
                  <a:cubicBezTo>
                    <a:pt x="109253" y="58888"/>
                    <a:pt x="109253" y="58888"/>
                    <a:pt x="109253" y="58888"/>
                  </a:cubicBezTo>
                  <a:cubicBezTo>
                    <a:pt x="108656" y="57777"/>
                    <a:pt x="108656" y="57777"/>
                    <a:pt x="108656" y="57777"/>
                  </a:cubicBezTo>
                  <a:cubicBezTo>
                    <a:pt x="108059" y="56111"/>
                    <a:pt x="108059" y="56111"/>
                    <a:pt x="108059" y="56111"/>
                  </a:cubicBezTo>
                  <a:cubicBezTo>
                    <a:pt x="108059" y="55000"/>
                    <a:pt x="108059" y="55000"/>
                    <a:pt x="108059" y="55000"/>
                  </a:cubicBezTo>
                  <a:cubicBezTo>
                    <a:pt x="106865" y="53333"/>
                    <a:pt x="106865" y="53333"/>
                    <a:pt x="106865" y="53333"/>
                  </a:cubicBezTo>
                  <a:cubicBezTo>
                    <a:pt x="105074" y="50555"/>
                    <a:pt x="105074" y="50555"/>
                    <a:pt x="105074" y="50555"/>
                  </a:cubicBezTo>
                  <a:cubicBezTo>
                    <a:pt x="103880" y="49444"/>
                    <a:pt x="103880" y="49444"/>
                    <a:pt x="103880" y="49444"/>
                  </a:cubicBezTo>
                  <a:cubicBezTo>
                    <a:pt x="102089" y="48333"/>
                    <a:pt x="102089" y="48333"/>
                    <a:pt x="102089" y="48333"/>
                  </a:cubicBezTo>
                  <a:cubicBezTo>
                    <a:pt x="100298" y="46666"/>
                    <a:pt x="100298" y="46666"/>
                    <a:pt x="100298" y="46666"/>
                  </a:cubicBezTo>
                  <a:cubicBezTo>
                    <a:pt x="98507" y="45000"/>
                    <a:pt x="98507" y="45000"/>
                    <a:pt x="98507" y="45000"/>
                  </a:cubicBezTo>
                  <a:cubicBezTo>
                    <a:pt x="94328" y="43333"/>
                    <a:pt x="94328" y="43333"/>
                    <a:pt x="94328" y="43333"/>
                  </a:cubicBezTo>
                  <a:cubicBezTo>
                    <a:pt x="91343" y="39444"/>
                    <a:pt x="91343" y="39444"/>
                    <a:pt x="91343" y="39444"/>
                  </a:cubicBezTo>
                  <a:cubicBezTo>
                    <a:pt x="87761" y="35000"/>
                    <a:pt x="87761" y="35000"/>
                    <a:pt x="87761" y="35000"/>
                  </a:cubicBezTo>
                  <a:cubicBezTo>
                    <a:pt x="84776" y="32777"/>
                    <a:pt x="84776" y="32777"/>
                    <a:pt x="84776" y="32777"/>
                  </a:cubicBezTo>
                  <a:cubicBezTo>
                    <a:pt x="75223" y="25555"/>
                    <a:pt x="75223" y="25555"/>
                    <a:pt x="75223" y="25555"/>
                  </a:cubicBezTo>
                  <a:cubicBezTo>
                    <a:pt x="72238" y="22222"/>
                    <a:pt x="72238" y="22222"/>
                    <a:pt x="72238" y="22222"/>
                  </a:cubicBezTo>
                  <a:cubicBezTo>
                    <a:pt x="69253" y="19444"/>
                    <a:pt x="69253" y="19444"/>
                    <a:pt x="69253" y="19444"/>
                  </a:cubicBezTo>
                  <a:cubicBezTo>
                    <a:pt x="68059" y="17222"/>
                    <a:pt x="68059" y="17222"/>
                    <a:pt x="68059" y="17222"/>
                  </a:cubicBezTo>
                  <a:cubicBezTo>
                    <a:pt x="66268" y="15000"/>
                    <a:pt x="66268" y="15000"/>
                    <a:pt x="66268" y="15000"/>
                  </a:cubicBezTo>
                  <a:cubicBezTo>
                    <a:pt x="64477" y="13333"/>
                    <a:pt x="64477" y="13333"/>
                    <a:pt x="64477" y="13333"/>
                  </a:cubicBezTo>
                  <a:cubicBezTo>
                    <a:pt x="57313" y="10555"/>
                    <a:pt x="57313" y="10555"/>
                    <a:pt x="57313" y="10555"/>
                  </a:cubicBezTo>
                  <a:cubicBezTo>
                    <a:pt x="56119" y="8888"/>
                    <a:pt x="56119" y="8888"/>
                    <a:pt x="56119" y="8888"/>
                  </a:cubicBezTo>
                  <a:cubicBezTo>
                    <a:pt x="54925" y="7777"/>
                    <a:pt x="54925" y="7777"/>
                    <a:pt x="54925" y="7777"/>
                  </a:cubicBezTo>
                  <a:cubicBezTo>
                    <a:pt x="54925" y="6111"/>
                    <a:pt x="54925" y="6111"/>
                    <a:pt x="54925" y="6111"/>
                  </a:cubicBezTo>
                  <a:cubicBezTo>
                    <a:pt x="57910" y="4444"/>
                    <a:pt x="57910" y="4444"/>
                    <a:pt x="57910" y="4444"/>
                  </a:cubicBezTo>
                  <a:cubicBezTo>
                    <a:pt x="60298" y="2777"/>
                    <a:pt x="60298" y="2777"/>
                    <a:pt x="60298" y="2777"/>
                  </a:cubicBezTo>
                  <a:cubicBezTo>
                    <a:pt x="61492" y="2222"/>
                    <a:pt x="61492" y="2222"/>
                    <a:pt x="61492" y="2222"/>
                  </a:cubicBezTo>
                  <a:cubicBezTo>
                    <a:pt x="61492" y="1111"/>
                    <a:pt x="61492" y="1111"/>
                    <a:pt x="61492" y="1111"/>
                  </a:cubicBezTo>
                  <a:cubicBezTo>
                    <a:pt x="62089" y="0"/>
                    <a:pt x="62089" y="0"/>
                    <a:pt x="62089" y="0"/>
                  </a:cubicBezTo>
                  <a:cubicBezTo>
                    <a:pt x="62089" y="0"/>
                    <a:pt x="62089" y="0"/>
                    <a:pt x="62089" y="0"/>
                  </a:cubicBezTo>
                  <a:cubicBezTo>
                    <a:pt x="28656" y="3333"/>
                    <a:pt x="28656" y="3333"/>
                    <a:pt x="28656" y="3333"/>
                  </a:cubicBezTo>
                  <a:cubicBezTo>
                    <a:pt x="28656" y="3333"/>
                    <a:pt x="28656" y="3333"/>
                    <a:pt x="28656" y="3333"/>
                  </a:cubicBezTo>
                  <a:cubicBezTo>
                    <a:pt x="0" y="5555"/>
                    <a:pt x="0" y="5555"/>
                    <a:pt x="0" y="5555"/>
                  </a:cubicBezTo>
                  <a:cubicBezTo>
                    <a:pt x="1791" y="13333"/>
                    <a:pt x="1791" y="13333"/>
                    <a:pt x="1791" y="13333"/>
                  </a:cubicBezTo>
                  <a:cubicBezTo>
                    <a:pt x="6567" y="32222"/>
                    <a:pt x="6567" y="32222"/>
                    <a:pt x="6567" y="32222"/>
                  </a:cubicBezTo>
                  <a:cubicBezTo>
                    <a:pt x="13731" y="54444"/>
                    <a:pt x="13731" y="54444"/>
                    <a:pt x="13731" y="54444"/>
                  </a:cubicBezTo>
                  <a:cubicBezTo>
                    <a:pt x="14925" y="59444"/>
                    <a:pt x="14925" y="59444"/>
                    <a:pt x="14925" y="59444"/>
                  </a:cubicBezTo>
                  <a:cubicBezTo>
                    <a:pt x="19701" y="67777"/>
                    <a:pt x="19701" y="67777"/>
                    <a:pt x="19701" y="67777"/>
                  </a:cubicBezTo>
                  <a:cubicBezTo>
                    <a:pt x="22686" y="71111"/>
                    <a:pt x="22686" y="71111"/>
                    <a:pt x="22686" y="71111"/>
                  </a:cubicBezTo>
                  <a:cubicBezTo>
                    <a:pt x="22686" y="73333"/>
                    <a:pt x="22686" y="73333"/>
                    <a:pt x="22686" y="73333"/>
                  </a:cubicBezTo>
                  <a:cubicBezTo>
                    <a:pt x="23283" y="76111"/>
                    <a:pt x="23283" y="76111"/>
                    <a:pt x="23283" y="76111"/>
                  </a:cubicBezTo>
                  <a:cubicBezTo>
                    <a:pt x="25074" y="77222"/>
                    <a:pt x="25074" y="77222"/>
                    <a:pt x="25074" y="77222"/>
                  </a:cubicBezTo>
                  <a:cubicBezTo>
                    <a:pt x="23880" y="80000"/>
                    <a:pt x="23880" y="80000"/>
                    <a:pt x="23880" y="80000"/>
                  </a:cubicBezTo>
                  <a:cubicBezTo>
                    <a:pt x="20895" y="81666"/>
                    <a:pt x="20895" y="81666"/>
                    <a:pt x="20895" y="81666"/>
                  </a:cubicBezTo>
                  <a:cubicBezTo>
                    <a:pt x="23283" y="83333"/>
                    <a:pt x="23283" y="83333"/>
                    <a:pt x="23283" y="83333"/>
                  </a:cubicBezTo>
                  <a:cubicBezTo>
                    <a:pt x="22686" y="86111"/>
                    <a:pt x="22686" y="86111"/>
                    <a:pt x="22686" y="86111"/>
                  </a:cubicBezTo>
                  <a:cubicBezTo>
                    <a:pt x="20895" y="87222"/>
                    <a:pt x="20895" y="87222"/>
                    <a:pt x="20895" y="87222"/>
                  </a:cubicBezTo>
                  <a:cubicBezTo>
                    <a:pt x="20895" y="90555"/>
                    <a:pt x="20895" y="90555"/>
                    <a:pt x="20895" y="90555"/>
                  </a:cubicBezTo>
                  <a:cubicBezTo>
                    <a:pt x="22089" y="95555"/>
                    <a:pt x="22089" y="95555"/>
                    <a:pt x="22089" y="95555"/>
                  </a:cubicBezTo>
                  <a:cubicBezTo>
                    <a:pt x="23283" y="97777"/>
                    <a:pt x="23283" y="97777"/>
                    <a:pt x="23283" y="97777"/>
                  </a:cubicBezTo>
                  <a:cubicBezTo>
                    <a:pt x="23880" y="101111"/>
                    <a:pt x="23880" y="101111"/>
                    <a:pt x="23880" y="101111"/>
                  </a:cubicBezTo>
                  <a:cubicBezTo>
                    <a:pt x="22686" y="102222"/>
                    <a:pt x="22686" y="102222"/>
                    <a:pt x="22686" y="102222"/>
                  </a:cubicBezTo>
                  <a:cubicBezTo>
                    <a:pt x="22089" y="103333"/>
                    <a:pt x="22089" y="103333"/>
                    <a:pt x="22089" y="103333"/>
                  </a:cubicBezTo>
                  <a:cubicBezTo>
                    <a:pt x="23283" y="105555"/>
                    <a:pt x="23283" y="105555"/>
                    <a:pt x="23283" y="105555"/>
                  </a:cubicBezTo>
                  <a:cubicBezTo>
                    <a:pt x="24477" y="107222"/>
                    <a:pt x="24477" y="107222"/>
                    <a:pt x="24477" y="107222"/>
                  </a:cubicBezTo>
                  <a:cubicBezTo>
                    <a:pt x="26865" y="110555"/>
                    <a:pt x="26865" y="110555"/>
                    <a:pt x="26865" y="110555"/>
                  </a:cubicBezTo>
                  <a:cubicBezTo>
                    <a:pt x="27462" y="111666"/>
                    <a:pt x="27462" y="111666"/>
                    <a:pt x="27462" y="111666"/>
                  </a:cubicBezTo>
                  <a:cubicBezTo>
                    <a:pt x="31044" y="118333"/>
                    <a:pt x="31044" y="118333"/>
                    <a:pt x="31044" y="118333"/>
                  </a:cubicBezTo>
                  <a:cubicBezTo>
                    <a:pt x="95522" y="115000"/>
                    <a:pt x="95522" y="115000"/>
                    <a:pt x="95522" y="115000"/>
                  </a:cubicBezTo>
                  <a:cubicBezTo>
                    <a:pt x="96119" y="120000"/>
                    <a:pt x="96119" y="120000"/>
                    <a:pt x="96119" y="120000"/>
                  </a:cubicBezTo>
                  <a:cubicBezTo>
                    <a:pt x="100895" y="120000"/>
                    <a:pt x="100895" y="120000"/>
                    <a:pt x="100895" y="120000"/>
                  </a:cubicBezTo>
                  <a:cubicBezTo>
                    <a:pt x="99104" y="107222"/>
                    <a:pt x="99104" y="107222"/>
                    <a:pt x="99104" y="107222"/>
                  </a:cubicBezTo>
                  <a:cubicBezTo>
                    <a:pt x="99104" y="107222"/>
                    <a:pt x="99104" y="107222"/>
                    <a:pt x="99104" y="107222"/>
                  </a:cubicBezTo>
                  <a:cubicBezTo>
                    <a:pt x="103283" y="107777"/>
                    <a:pt x="103283" y="107777"/>
                    <a:pt x="103283" y="107777"/>
                  </a:cubicBezTo>
                  <a:cubicBezTo>
                    <a:pt x="109253" y="108888"/>
                    <a:pt x="109253" y="108888"/>
                    <a:pt x="109253" y="108888"/>
                  </a:cubicBezTo>
                  <a:cubicBezTo>
                    <a:pt x="109850" y="107222"/>
                    <a:pt x="109850" y="107222"/>
                    <a:pt x="109850" y="107222"/>
                  </a:cubicBezTo>
                  <a:cubicBezTo>
                    <a:pt x="109850" y="107222"/>
                    <a:pt x="110447" y="105000"/>
                    <a:pt x="110447" y="105000"/>
                  </a:cubicBezTo>
                  <a:cubicBezTo>
                    <a:pt x="110447" y="104444"/>
                    <a:pt x="109850" y="104444"/>
                    <a:pt x="109850" y="104444"/>
                  </a:cubicBezTo>
                  <a:cubicBezTo>
                    <a:pt x="109850" y="104444"/>
                    <a:pt x="109253" y="103888"/>
                    <a:pt x="108656" y="103888"/>
                  </a:cubicBezTo>
                  <a:cubicBezTo>
                    <a:pt x="108059" y="103333"/>
                    <a:pt x="108059" y="102777"/>
                    <a:pt x="107462" y="102222"/>
                  </a:cubicBezTo>
                  <a:cubicBezTo>
                    <a:pt x="106865" y="101666"/>
                    <a:pt x="107462" y="101666"/>
                    <a:pt x="107462" y="101666"/>
                  </a:cubicBezTo>
                  <a:cubicBezTo>
                    <a:pt x="108656" y="101666"/>
                    <a:pt x="108656" y="101666"/>
                    <a:pt x="108656" y="101666"/>
                  </a:cubicBezTo>
                  <a:cubicBezTo>
                    <a:pt x="110447" y="101666"/>
                    <a:pt x="110447" y="101666"/>
                    <a:pt x="110447" y="101666"/>
                  </a:cubicBezTo>
                  <a:cubicBezTo>
                    <a:pt x="110447" y="101666"/>
                    <a:pt x="109850" y="100555"/>
                    <a:pt x="109850" y="99444"/>
                  </a:cubicBezTo>
                  <a:cubicBezTo>
                    <a:pt x="109253" y="98333"/>
                    <a:pt x="109253" y="98333"/>
                    <a:pt x="109253" y="98333"/>
                  </a:cubicBezTo>
                  <a:cubicBezTo>
                    <a:pt x="111044" y="97777"/>
                    <a:pt x="111044" y="97777"/>
                    <a:pt x="111044" y="97777"/>
                  </a:cubicBezTo>
                  <a:cubicBezTo>
                    <a:pt x="112238" y="96666"/>
                    <a:pt x="112238" y="96666"/>
                    <a:pt x="112238" y="96666"/>
                  </a:cubicBezTo>
                  <a:cubicBezTo>
                    <a:pt x="113432" y="93888"/>
                    <a:pt x="113432" y="93888"/>
                    <a:pt x="113432" y="93888"/>
                  </a:cubicBezTo>
                  <a:cubicBezTo>
                    <a:pt x="111641" y="93333"/>
                    <a:pt x="111641" y="93333"/>
                    <a:pt x="111641" y="93333"/>
                  </a:cubicBezTo>
                  <a:cubicBezTo>
                    <a:pt x="111641" y="93333"/>
                    <a:pt x="111641" y="92777"/>
                    <a:pt x="111641" y="92777"/>
                  </a:cubicBezTo>
                  <a:cubicBezTo>
                    <a:pt x="111641" y="92222"/>
                    <a:pt x="112238" y="92222"/>
                    <a:pt x="112238" y="91666"/>
                  </a:cubicBezTo>
                  <a:cubicBezTo>
                    <a:pt x="112238" y="91666"/>
                    <a:pt x="112835" y="91111"/>
                    <a:pt x="112835" y="91111"/>
                  </a:cubicBezTo>
                  <a:cubicBezTo>
                    <a:pt x="112835" y="89444"/>
                    <a:pt x="112835" y="89444"/>
                    <a:pt x="112835" y="89444"/>
                  </a:cubicBezTo>
                  <a:cubicBezTo>
                    <a:pt x="112835" y="85555"/>
                    <a:pt x="112835" y="85555"/>
                    <a:pt x="112835" y="85555"/>
                  </a:cubicBezTo>
                  <a:cubicBezTo>
                    <a:pt x="112835" y="83888"/>
                    <a:pt x="112835" y="83888"/>
                    <a:pt x="112835" y="83888"/>
                  </a:cubicBezTo>
                  <a:cubicBezTo>
                    <a:pt x="112835" y="83888"/>
                    <a:pt x="114029" y="83888"/>
                    <a:pt x="114626" y="83888"/>
                  </a:cubicBezTo>
                  <a:cubicBezTo>
                    <a:pt x="114626" y="83888"/>
                    <a:pt x="115820" y="84444"/>
                    <a:pt x="115820" y="84444"/>
                  </a:cubicBezTo>
                  <a:cubicBezTo>
                    <a:pt x="115820" y="84444"/>
                    <a:pt x="116417" y="83888"/>
                    <a:pt x="116417" y="83333"/>
                  </a:cubicBezTo>
                  <a:cubicBezTo>
                    <a:pt x="116417" y="83333"/>
                    <a:pt x="116417" y="83333"/>
                    <a:pt x="115223" y="82777"/>
                  </a:cubicBezTo>
                  <a:cubicBezTo>
                    <a:pt x="114626" y="82222"/>
                    <a:pt x="113432" y="81666"/>
                    <a:pt x="113432" y="81666"/>
                  </a:cubicBezTo>
                  <a:cubicBezTo>
                    <a:pt x="113432" y="81111"/>
                    <a:pt x="112835" y="80000"/>
                    <a:pt x="112835" y="80000"/>
                  </a:cubicBezTo>
                  <a:cubicBezTo>
                    <a:pt x="114029" y="80000"/>
                    <a:pt x="114029" y="80000"/>
                    <a:pt x="114029" y="80000"/>
                  </a:cubicBezTo>
                  <a:cubicBezTo>
                    <a:pt x="117014" y="80000"/>
                    <a:pt x="117014" y="80000"/>
                    <a:pt x="117014" y="80000"/>
                  </a:cubicBezTo>
                  <a:cubicBezTo>
                    <a:pt x="117611" y="78333"/>
                    <a:pt x="117611" y="78333"/>
                    <a:pt x="117611" y="78333"/>
                  </a:cubicBezTo>
                  <a:cubicBezTo>
                    <a:pt x="117611" y="78333"/>
                    <a:pt x="115223" y="78333"/>
                    <a:pt x="115223" y="78333"/>
                  </a:cubicBezTo>
                  <a:cubicBezTo>
                    <a:pt x="115223" y="78333"/>
                    <a:pt x="114029" y="77222"/>
                    <a:pt x="114029" y="77222"/>
                  </a:cubicBezTo>
                  <a:cubicBezTo>
                    <a:pt x="114626" y="76111"/>
                    <a:pt x="114626" y="76111"/>
                    <a:pt x="114626" y="76111"/>
                  </a:cubicBezTo>
                  <a:cubicBezTo>
                    <a:pt x="115223" y="76666"/>
                    <a:pt x="115223" y="76666"/>
                    <a:pt x="115223" y="76666"/>
                  </a:cubicBezTo>
                  <a:cubicBezTo>
                    <a:pt x="117611" y="76666"/>
                    <a:pt x="117611" y="76666"/>
                    <a:pt x="117611" y="76666"/>
                  </a:cubicBezTo>
                  <a:cubicBezTo>
                    <a:pt x="118805" y="76111"/>
                    <a:pt x="118805" y="76111"/>
                    <a:pt x="118805" y="76111"/>
                  </a:cubicBezTo>
                  <a:cubicBezTo>
                    <a:pt x="118805" y="74444"/>
                    <a:pt x="118805" y="74444"/>
                    <a:pt x="118805" y="74444"/>
                  </a:cubicBezTo>
                  <a:cubicBezTo>
                    <a:pt x="118805" y="73333"/>
                    <a:pt x="118805" y="73333"/>
                    <a:pt x="118805" y="73333"/>
                  </a:cubicBezTo>
                  <a:cubicBezTo>
                    <a:pt x="120000" y="72222"/>
                    <a:pt x="120000" y="72222"/>
                    <a:pt x="120000" y="72222"/>
                  </a:cubicBezTo>
                  <a:cubicBezTo>
                    <a:pt x="119402" y="71666"/>
                    <a:pt x="119402" y="71666"/>
                    <a:pt x="119402" y="71666"/>
                  </a:cubicBezTo>
                  <a:lnTo>
                    <a:pt x="118208" y="71111"/>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9F9EA2"/>
                </a:solidFill>
                <a:latin typeface="Calibri" panose="020F0502020204030204" pitchFamily="34" charset="0"/>
                <a:ea typeface="Source Sans Pro"/>
                <a:cs typeface="Calibri" panose="020F0502020204030204" pitchFamily="34" charset="0"/>
                <a:sym typeface="Source Sans Pro"/>
              </a:endParaRPr>
            </a:p>
          </p:txBody>
        </p:sp>
        <p:sp>
          <p:nvSpPr>
            <p:cNvPr id="38" name="Shape 1419"/>
            <p:cNvSpPr/>
            <p:nvPr/>
          </p:nvSpPr>
          <p:spPr>
            <a:xfrm>
              <a:off x="7369189" y="2432959"/>
              <a:ext cx="418238" cy="234415"/>
            </a:xfrm>
            <a:custGeom>
              <a:avLst/>
              <a:gdLst/>
              <a:ahLst/>
              <a:cxnLst/>
              <a:rect l="0" t="0" r="0" b="0"/>
              <a:pathLst>
                <a:path w="120000" h="120000" extrusionOk="0">
                  <a:moveTo>
                    <a:pt x="56129" y="109640"/>
                  </a:moveTo>
                  <a:lnTo>
                    <a:pt x="81774" y="101870"/>
                  </a:lnTo>
                  <a:lnTo>
                    <a:pt x="117580" y="88920"/>
                  </a:lnTo>
                  <a:lnTo>
                    <a:pt x="120000" y="87194"/>
                  </a:lnTo>
                  <a:lnTo>
                    <a:pt x="120000" y="84604"/>
                  </a:lnTo>
                  <a:lnTo>
                    <a:pt x="119032" y="80287"/>
                  </a:lnTo>
                  <a:lnTo>
                    <a:pt x="117580" y="76834"/>
                  </a:lnTo>
                  <a:lnTo>
                    <a:pt x="115645" y="74244"/>
                  </a:lnTo>
                  <a:lnTo>
                    <a:pt x="114677" y="74244"/>
                  </a:lnTo>
                  <a:lnTo>
                    <a:pt x="112258" y="71654"/>
                  </a:lnTo>
                  <a:lnTo>
                    <a:pt x="111774" y="69064"/>
                  </a:lnTo>
                  <a:lnTo>
                    <a:pt x="110322" y="67338"/>
                  </a:lnTo>
                  <a:lnTo>
                    <a:pt x="109354" y="63884"/>
                  </a:lnTo>
                  <a:lnTo>
                    <a:pt x="108387" y="62158"/>
                  </a:lnTo>
                  <a:lnTo>
                    <a:pt x="108387" y="60431"/>
                  </a:lnTo>
                  <a:lnTo>
                    <a:pt x="109354" y="58705"/>
                  </a:lnTo>
                  <a:lnTo>
                    <a:pt x="111290" y="60431"/>
                  </a:lnTo>
                  <a:lnTo>
                    <a:pt x="110322" y="57841"/>
                  </a:lnTo>
                  <a:lnTo>
                    <a:pt x="109354" y="55251"/>
                  </a:lnTo>
                  <a:lnTo>
                    <a:pt x="108387" y="54388"/>
                  </a:lnTo>
                  <a:lnTo>
                    <a:pt x="104032" y="51798"/>
                  </a:lnTo>
                  <a:lnTo>
                    <a:pt x="102096" y="46618"/>
                  </a:lnTo>
                  <a:lnTo>
                    <a:pt x="102096" y="45755"/>
                  </a:lnTo>
                  <a:lnTo>
                    <a:pt x="104032" y="47482"/>
                  </a:lnTo>
                  <a:lnTo>
                    <a:pt x="106451" y="48345"/>
                  </a:lnTo>
                  <a:lnTo>
                    <a:pt x="106935" y="50935"/>
                  </a:lnTo>
                  <a:lnTo>
                    <a:pt x="109838" y="51798"/>
                  </a:lnTo>
                  <a:lnTo>
                    <a:pt x="108870" y="48345"/>
                  </a:lnTo>
                  <a:lnTo>
                    <a:pt x="108870" y="44028"/>
                  </a:lnTo>
                  <a:lnTo>
                    <a:pt x="108870" y="41438"/>
                  </a:lnTo>
                  <a:lnTo>
                    <a:pt x="106935" y="42302"/>
                  </a:lnTo>
                  <a:lnTo>
                    <a:pt x="104032" y="38848"/>
                  </a:lnTo>
                  <a:lnTo>
                    <a:pt x="102580" y="35395"/>
                  </a:lnTo>
                  <a:lnTo>
                    <a:pt x="102096" y="35395"/>
                  </a:lnTo>
                  <a:lnTo>
                    <a:pt x="101612" y="37122"/>
                  </a:lnTo>
                  <a:lnTo>
                    <a:pt x="100161" y="37122"/>
                  </a:lnTo>
                  <a:lnTo>
                    <a:pt x="98225" y="33669"/>
                  </a:lnTo>
                  <a:lnTo>
                    <a:pt x="96290" y="31942"/>
                  </a:lnTo>
                  <a:lnTo>
                    <a:pt x="94354" y="31079"/>
                  </a:lnTo>
                  <a:lnTo>
                    <a:pt x="93387" y="31942"/>
                  </a:lnTo>
                  <a:lnTo>
                    <a:pt x="91935" y="32805"/>
                  </a:lnTo>
                  <a:lnTo>
                    <a:pt x="90967" y="31079"/>
                  </a:lnTo>
                  <a:lnTo>
                    <a:pt x="90967" y="21582"/>
                  </a:lnTo>
                  <a:lnTo>
                    <a:pt x="92419" y="20719"/>
                  </a:lnTo>
                  <a:lnTo>
                    <a:pt x="93387" y="18129"/>
                  </a:lnTo>
                  <a:lnTo>
                    <a:pt x="92903" y="14676"/>
                  </a:lnTo>
                  <a:lnTo>
                    <a:pt x="90967" y="12086"/>
                  </a:lnTo>
                  <a:lnTo>
                    <a:pt x="88548" y="8633"/>
                  </a:lnTo>
                  <a:lnTo>
                    <a:pt x="83709" y="3453"/>
                  </a:lnTo>
                  <a:lnTo>
                    <a:pt x="82741" y="4316"/>
                  </a:lnTo>
                  <a:lnTo>
                    <a:pt x="81290" y="6906"/>
                  </a:lnTo>
                  <a:lnTo>
                    <a:pt x="80322" y="6906"/>
                  </a:lnTo>
                  <a:lnTo>
                    <a:pt x="77419" y="4316"/>
                  </a:lnTo>
                  <a:lnTo>
                    <a:pt x="73064" y="0"/>
                  </a:lnTo>
                  <a:lnTo>
                    <a:pt x="73064" y="6906"/>
                  </a:lnTo>
                  <a:lnTo>
                    <a:pt x="72096" y="12949"/>
                  </a:lnTo>
                  <a:lnTo>
                    <a:pt x="71129" y="15539"/>
                  </a:lnTo>
                  <a:lnTo>
                    <a:pt x="69677" y="18129"/>
                  </a:lnTo>
                  <a:lnTo>
                    <a:pt x="67258" y="25899"/>
                  </a:lnTo>
                  <a:lnTo>
                    <a:pt x="66774" y="24172"/>
                  </a:lnTo>
                  <a:lnTo>
                    <a:pt x="65322" y="24172"/>
                  </a:lnTo>
                  <a:lnTo>
                    <a:pt x="64838" y="24172"/>
                  </a:lnTo>
                  <a:lnTo>
                    <a:pt x="64354" y="27625"/>
                  </a:lnTo>
                  <a:lnTo>
                    <a:pt x="63387" y="31079"/>
                  </a:lnTo>
                  <a:lnTo>
                    <a:pt x="61935" y="37985"/>
                  </a:lnTo>
                  <a:lnTo>
                    <a:pt x="61451" y="39712"/>
                  </a:lnTo>
                  <a:lnTo>
                    <a:pt x="60483" y="38848"/>
                  </a:lnTo>
                  <a:lnTo>
                    <a:pt x="58064" y="37122"/>
                  </a:lnTo>
                  <a:lnTo>
                    <a:pt x="56129" y="35395"/>
                  </a:lnTo>
                  <a:lnTo>
                    <a:pt x="55645" y="41438"/>
                  </a:lnTo>
                  <a:lnTo>
                    <a:pt x="54193" y="51798"/>
                  </a:lnTo>
                  <a:lnTo>
                    <a:pt x="52741" y="58705"/>
                  </a:lnTo>
                  <a:lnTo>
                    <a:pt x="50322" y="63021"/>
                  </a:lnTo>
                  <a:lnTo>
                    <a:pt x="49838" y="67338"/>
                  </a:lnTo>
                  <a:lnTo>
                    <a:pt x="50322" y="74244"/>
                  </a:lnTo>
                  <a:lnTo>
                    <a:pt x="48387" y="76834"/>
                  </a:lnTo>
                  <a:lnTo>
                    <a:pt x="43064" y="82014"/>
                  </a:lnTo>
                  <a:lnTo>
                    <a:pt x="39677" y="87194"/>
                  </a:lnTo>
                  <a:lnTo>
                    <a:pt x="35322" y="88920"/>
                  </a:lnTo>
                  <a:lnTo>
                    <a:pt x="33387" y="86330"/>
                  </a:lnTo>
                  <a:lnTo>
                    <a:pt x="30483" y="92374"/>
                  </a:lnTo>
                  <a:lnTo>
                    <a:pt x="29516" y="92374"/>
                  </a:lnTo>
                  <a:lnTo>
                    <a:pt x="27096" y="90647"/>
                  </a:lnTo>
                  <a:lnTo>
                    <a:pt x="24193" y="86330"/>
                  </a:lnTo>
                  <a:lnTo>
                    <a:pt x="23709" y="83741"/>
                  </a:lnTo>
                  <a:lnTo>
                    <a:pt x="22258" y="83741"/>
                  </a:lnTo>
                  <a:lnTo>
                    <a:pt x="21774" y="85467"/>
                  </a:lnTo>
                  <a:lnTo>
                    <a:pt x="20806" y="88920"/>
                  </a:lnTo>
                  <a:lnTo>
                    <a:pt x="18870" y="94100"/>
                  </a:lnTo>
                  <a:lnTo>
                    <a:pt x="13548" y="97553"/>
                  </a:lnTo>
                  <a:lnTo>
                    <a:pt x="12096" y="101870"/>
                  </a:lnTo>
                  <a:lnTo>
                    <a:pt x="10645" y="109640"/>
                  </a:lnTo>
                  <a:lnTo>
                    <a:pt x="8709" y="110503"/>
                  </a:lnTo>
                  <a:lnTo>
                    <a:pt x="7258" y="112230"/>
                  </a:lnTo>
                  <a:lnTo>
                    <a:pt x="4838" y="114820"/>
                  </a:lnTo>
                  <a:lnTo>
                    <a:pt x="2903" y="117410"/>
                  </a:lnTo>
                  <a:lnTo>
                    <a:pt x="0" y="120000"/>
                  </a:lnTo>
                  <a:lnTo>
                    <a:pt x="30967" y="114820"/>
                  </a:lnTo>
                  <a:lnTo>
                    <a:pt x="56129" y="109640"/>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39" name="Shape 1420"/>
            <p:cNvSpPr/>
            <p:nvPr/>
          </p:nvSpPr>
          <p:spPr>
            <a:xfrm>
              <a:off x="7406290" y="2750010"/>
              <a:ext cx="269831" cy="209119"/>
            </a:xfrm>
            <a:custGeom>
              <a:avLst/>
              <a:gdLst/>
              <a:ahLst/>
              <a:cxnLst/>
              <a:rect l="0" t="0" r="0" b="0"/>
              <a:pathLst>
                <a:path w="120000" h="120000" extrusionOk="0">
                  <a:moveTo>
                    <a:pt x="62222" y="11428"/>
                  </a:moveTo>
                  <a:cubicBezTo>
                    <a:pt x="59682" y="3265"/>
                    <a:pt x="59682" y="3265"/>
                    <a:pt x="59682" y="3265"/>
                  </a:cubicBezTo>
                  <a:cubicBezTo>
                    <a:pt x="55873" y="816"/>
                    <a:pt x="55873" y="816"/>
                    <a:pt x="55873" y="816"/>
                  </a:cubicBezTo>
                  <a:cubicBezTo>
                    <a:pt x="50158" y="0"/>
                    <a:pt x="50158" y="0"/>
                    <a:pt x="50158" y="0"/>
                  </a:cubicBezTo>
                  <a:cubicBezTo>
                    <a:pt x="45714" y="816"/>
                    <a:pt x="45714" y="816"/>
                    <a:pt x="45714" y="816"/>
                  </a:cubicBezTo>
                  <a:cubicBezTo>
                    <a:pt x="42539" y="3265"/>
                    <a:pt x="42539" y="3265"/>
                    <a:pt x="42539" y="3265"/>
                  </a:cubicBezTo>
                  <a:cubicBezTo>
                    <a:pt x="40634" y="4081"/>
                    <a:pt x="40634" y="4081"/>
                    <a:pt x="40634" y="4081"/>
                  </a:cubicBezTo>
                  <a:cubicBezTo>
                    <a:pt x="36825" y="4897"/>
                    <a:pt x="36825" y="4897"/>
                    <a:pt x="36825" y="4897"/>
                  </a:cubicBezTo>
                  <a:cubicBezTo>
                    <a:pt x="29206" y="3265"/>
                    <a:pt x="29206" y="3265"/>
                    <a:pt x="29206" y="3265"/>
                  </a:cubicBezTo>
                  <a:cubicBezTo>
                    <a:pt x="24761" y="3265"/>
                    <a:pt x="24761" y="3265"/>
                    <a:pt x="24761" y="3265"/>
                  </a:cubicBezTo>
                  <a:cubicBezTo>
                    <a:pt x="19682" y="4081"/>
                    <a:pt x="19682" y="4081"/>
                    <a:pt x="19682" y="4081"/>
                  </a:cubicBezTo>
                  <a:cubicBezTo>
                    <a:pt x="16507" y="5714"/>
                    <a:pt x="16507" y="5714"/>
                    <a:pt x="16507" y="5714"/>
                  </a:cubicBezTo>
                  <a:cubicBezTo>
                    <a:pt x="7619" y="14693"/>
                    <a:pt x="7619" y="14693"/>
                    <a:pt x="7619" y="14693"/>
                  </a:cubicBezTo>
                  <a:cubicBezTo>
                    <a:pt x="7619" y="14693"/>
                    <a:pt x="7619" y="14693"/>
                    <a:pt x="7619" y="14693"/>
                  </a:cubicBezTo>
                  <a:cubicBezTo>
                    <a:pt x="6984" y="16326"/>
                    <a:pt x="6984" y="16326"/>
                    <a:pt x="6984" y="16326"/>
                  </a:cubicBezTo>
                  <a:cubicBezTo>
                    <a:pt x="6984" y="17959"/>
                    <a:pt x="6984" y="17959"/>
                    <a:pt x="6984" y="17959"/>
                  </a:cubicBezTo>
                  <a:cubicBezTo>
                    <a:pt x="5714" y="18775"/>
                    <a:pt x="5714" y="18775"/>
                    <a:pt x="5714" y="18775"/>
                  </a:cubicBezTo>
                  <a:cubicBezTo>
                    <a:pt x="3174" y="21224"/>
                    <a:pt x="3174" y="21224"/>
                    <a:pt x="3174" y="21224"/>
                  </a:cubicBezTo>
                  <a:cubicBezTo>
                    <a:pt x="0" y="23673"/>
                    <a:pt x="0" y="23673"/>
                    <a:pt x="0" y="23673"/>
                  </a:cubicBezTo>
                  <a:cubicBezTo>
                    <a:pt x="0" y="26122"/>
                    <a:pt x="0" y="26122"/>
                    <a:pt x="0" y="26122"/>
                  </a:cubicBezTo>
                  <a:cubicBezTo>
                    <a:pt x="1269" y="27755"/>
                    <a:pt x="1269" y="27755"/>
                    <a:pt x="1269" y="27755"/>
                  </a:cubicBezTo>
                  <a:cubicBezTo>
                    <a:pt x="2539" y="30204"/>
                    <a:pt x="2539" y="30204"/>
                    <a:pt x="2539" y="30204"/>
                  </a:cubicBezTo>
                  <a:cubicBezTo>
                    <a:pt x="10158" y="34285"/>
                    <a:pt x="10158" y="34285"/>
                    <a:pt x="10158" y="34285"/>
                  </a:cubicBezTo>
                  <a:cubicBezTo>
                    <a:pt x="12063" y="36734"/>
                    <a:pt x="12063" y="36734"/>
                    <a:pt x="12063" y="36734"/>
                  </a:cubicBezTo>
                  <a:cubicBezTo>
                    <a:pt x="13968" y="40000"/>
                    <a:pt x="13968" y="40000"/>
                    <a:pt x="13968" y="40000"/>
                  </a:cubicBezTo>
                  <a:cubicBezTo>
                    <a:pt x="15238" y="43265"/>
                    <a:pt x="15238" y="43265"/>
                    <a:pt x="15238" y="43265"/>
                  </a:cubicBezTo>
                  <a:cubicBezTo>
                    <a:pt x="18412" y="47346"/>
                    <a:pt x="18412" y="47346"/>
                    <a:pt x="18412" y="47346"/>
                  </a:cubicBezTo>
                  <a:cubicBezTo>
                    <a:pt x="21587" y="52244"/>
                    <a:pt x="21587" y="52244"/>
                    <a:pt x="21587" y="52244"/>
                  </a:cubicBezTo>
                  <a:cubicBezTo>
                    <a:pt x="31746" y="62857"/>
                    <a:pt x="31746" y="62857"/>
                    <a:pt x="31746" y="62857"/>
                  </a:cubicBezTo>
                  <a:cubicBezTo>
                    <a:pt x="34920" y="66122"/>
                    <a:pt x="34920" y="66122"/>
                    <a:pt x="34920" y="66122"/>
                  </a:cubicBezTo>
                  <a:cubicBezTo>
                    <a:pt x="38730" y="72653"/>
                    <a:pt x="38730" y="72653"/>
                    <a:pt x="38730" y="72653"/>
                  </a:cubicBezTo>
                  <a:cubicBezTo>
                    <a:pt x="41904" y="78367"/>
                    <a:pt x="41904" y="78367"/>
                    <a:pt x="41904" y="78367"/>
                  </a:cubicBezTo>
                  <a:cubicBezTo>
                    <a:pt x="46349" y="80816"/>
                    <a:pt x="46349" y="80816"/>
                    <a:pt x="46349" y="80816"/>
                  </a:cubicBezTo>
                  <a:cubicBezTo>
                    <a:pt x="48253" y="83265"/>
                    <a:pt x="48253" y="83265"/>
                    <a:pt x="48253" y="83265"/>
                  </a:cubicBezTo>
                  <a:cubicBezTo>
                    <a:pt x="50158" y="85714"/>
                    <a:pt x="50158" y="85714"/>
                    <a:pt x="50158" y="85714"/>
                  </a:cubicBezTo>
                  <a:cubicBezTo>
                    <a:pt x="52063" y="87346"/>
                    <a:pt x="52063" y="87346"/>
                    <a:pt x="52063" y="87346"/>
                  </a:cubicBezTo>
                  <a:cubicBezTo>
                    <a:pt x="53333" y="88979"/>
                    <a:pt x="53333" y="88979"/>
                    <a:pt x="53333" y="88979"/>
                  </a:cubicBezTo>
                  <a:cubicBezTo>
                    <a:pt x="55238" y="93061"/>
                    <a:pt x="55238" y="93061"/>
                    <a:pt x="55238" y="93061"/>
                  </a:cubicBezTo>
                  <a:cubicBezTo>
                    <a:pt x="56507" y="95510"/>
                    <a:pt x="56507" y="95510"/>
                    <a:pt x="56507" y="95510"/>
                  </a:cubicBezTo>
                  <a:cubicBezTo>
                    <a:pt x="56507" y="97142"/>
                    <a:pt x="56507" y="97142"/>
                    <a:pt x="56507" y="97142"/>
                  </a:cubicBezTo>
                  <a:cubicBezTo>
                    <a:pt x="57142" y="99591"/>
                    <a:pt x="57142" y="99591"/>
                    <a:pt x="57142" y="99591"/>
                  </a:cubicBezTo>
                  <a:cubicBezTo>
                    <a:pt x="57777" y="101224"/>
                    <a:pt x="57777" y="101224"/>
                    <a:pt x="57777" y="101224"/>
                  </a:cubicBezTo>
                  <a:cubicBezTo>
                    <a:pt x="58412" y="101224"/>
                    <a:pt x="58412" y="101224"/>
                    <a:pt x="58412" y="101224"/>
                  </a:cubicBezTo>
                  <a:cubicBezTo>
                    <a:pt x="60317" y="102040"/>
                    <a:pt x="60317" y="102040"/>
                    <a:pt x="60317" y="102040"/>
                  </a:cubicBezTo>
                  <a:cubicBezTo>
                    <a:pt x="62222" y="103673"/>
                    <a:pt x="62222" y="103673"/>
                    <a:pt x="62222" y="103673"/>
                  </a:cubicBezTo>
                  <a:cubicBezTo>
                    <a:pt x="62222" y="104489"/>
                    <a:pt x="62222" y="104489"/>
                    <a:pt x="62222" y="104489"/>
                  </a:cubicBezTo>
                  <a:cubicBezTo>
                    <a:pt x="62222" y="106122"/>
                    <a:pt x="62222" y="106122"/>
                    <a:pt x="62222" y="106122"/>
                  </a:cubicBezTo>
                  <a:cubicBezTo>
                    <a:pt x="62857" y="108571"/>
                    <a:pt x="62857" y="108571"/>
                    <a:pt x="62857" y="108571"/>
                  </a:cubicBezTo>
                  <a:cubicBezTo>
                    <a:pt x="65396" y="111836"/>
                    <a:pt x="65396" y="111836"/>
                    <a:pt x="65396" y="111836"/>
                  </a:cubicBezTo>
                  <a:cubicBezTo>
                    <a:pt x="65396" y="112653"/>
                    <a:pt x="65396" y="112653"/>
                    <a:pt x="65396" y="112653"/>
                  </a:cubicBezTo>
                  <a:cubicBezTo>
                    <a:pt x="65396" y="115918"/>
                    <a:pt x="65396" y="115918"/>
                    <a:pt x="65396" y="115918"/>
                  </a:cubicBezTo>
                  <a:cubicBezTo>
                    <a:pt x="66031" y="118367"/>
                    <a:pt x="66031" y="118367"/>
                    <a:pt x="66031" y="118367"/>
                  </a:cubicBezTo>
                  <a:cubicBezTo>
                    <a:pt x="67301" y="119183"/>
                    <a:pt x="67301" y="119183"/>
                    <a:pt x="67301" y="119183"/>
                  </a:cubicBezTo>
                  <a:cubicBezTo>
                    <a:pt x="68571" y="120000"/>
                    <a:pt x="68571" y="120000"/>
                    <a:pt x="68571" y="120000"/>
                  </a:cubicBezTo>
                  <a:cubicBezTo>
                    <a:pt x="68571" y="115102"/>
                    <a:pt x="68571" y="115102"/>
                    <a:pt x="68571" y="115102"/>
                  </a:cubicBezTo>
                  <a:cubicBezTo>
                    <a:pt x="69841" y="114285"/>
                    <a:pt x="69841" y="114285"/>
                    <a:pt x="69841" y="114285"/>
                  </a:cubicBezTo>
                  <a:cubicBezTo>
                    <a:pt x="73015" y="114285"/>
                    <a:pt x="73015" y="114285"/>
                    <a:pt x="73015" y="114285"/>
                  </a:cubicBezTo>
                  <a:cubicBezTo>
                    <a:pt x="73650" y="114285"/>
                    <a:pt x="73650" y="114285"/>
                    <a:pt x="73650" y="114285"/>
                  </a:cubicBezTo>
                  <a:cubicBezTo>
                    <a:pt x="73650" y="114285"/>
                    <a:pt x="74920" y="113469"/>
                    <a:pt x="74920" y="113469"/>
                  </a:cubicBezTo>
                  <a:cubicBezTo>
                    <a:pt x="74920" y="112653"/>
                    <a:pt x="74285" y="111836"/>
                    <a:pt x="74285" y="111836"/>
                  </a:cubicBezTo>
                  <a:cubicBezTo>
                    <a:pt x="73650" y="111836"/>
                    <a:pt x="73650" y="111836"/>
                    <a:pt x="73650" y="111836"/>
                  </a:cubicBezTo>
                  <a:cubicBezTo>
                    <a:pt x="73650" y="111836"/>
                    <a:pt x="71111" y="111020"/>
                    <a:pt x="71111" y="111020"/>
                  </a:cubicBezTo>
                  <a:cubicBezTo>
                    <a:pt x="70476" y="111020"/>
                    <a:pt x="69841" y="109387"/>
                    <a:pt x="69841" y="109387"/>
                  </a:cubicBezTo>
                  <a:cubicBezTo>
                    <a:pt x="69841" y="108571"/>
                    <a:pt x="69841" y="108571"/>
                    <a:pt x="69841" y="108571"/>
                  </a:cubicBezTo>
                  <a:cubicBezTo>
                    <a:pt x="70476" y="105306"/>
                    <a:pt x="70476" y="105306"/>
                    <a:pt x="70476" y="105306"/>
                  </a:cubicBezTo>
                  <a:cubicBezTo>
                    <a:pt x="73015" y="107755"/>
                    <a:pt x="73015" y="107755"/>
                    <a:pt x="73015" y="107755"/>
                  </a:cubicBezTo>
                  <a:cubicBezTo>
                    <a:pt x="73650" y="108571"/>
                    <a:pt x="73650" y="108571"/>
                    <a:pt x="73650" y="108571"/>
                  </a:cubicBezTo>
                  <a:cubicBezTo>
                    <a:pt x="75555" y="110204"/>
                    <a:pt x="75555" y="110204"/>
                    <a:pt x="75555" y="110204"/>
                  </a:cubicBezTo>
                  <a:cubicBezTo>
                    <a:pt x="78095" y="109387"/>
                    <a:pt x="78095" y="109387"/>
                    <a:pt x="78095" y="109387"/>
                  </a:cubicBezTo>
                  <a:cubicBezTo>
                    <a:pt x="78730" y="104489"/>
                    <a:pt x="78730" y="104489"/>
                    <a:pt x="78730" y="104489"/>
                  </a:cubicBezTo>
                  <a:cubicBezTo>
                    <a:pt x="78730" y="103673"/>
                    <a:pt x="78730" y="103673"/>
                    <a:pt x="78730" y="103673"/>
                  </a:cubicBezTo>
                  <a:cubicBezTo>
                    <a:pt x="78095" y="100408"/>
                    <a:pt x="78095" y="100408"/>
                    <a:pt x="78095" y="100408"/>
                  </a:cubicBezTo>
                  <a:cubicBezTo>
                    <a:pt x="80000" y="100408"/>
                    <a:pt x="80000" y="100408"/>
                    <a:pt x="80000" y="100408"/>
                  </a:cubicBezTo>
                  <a:cubicBezTo>
                    <a:pt x="82539" y="100408"/>
                    <a:pt x="82539" y="100408"/>
                    <a:pt x="82539" y="100408"/>
                  </a:cubicBezTo>
                  <a:cubicBezTo>
                    <a:pt x="85714" y="97959"/>
                    <a:pt x="85714" y="97959"/>
                    <a:pt x="85714" y="97959"/>
                  </a:cubicBezTo>
                  <a:cubicBezTo>
                    <a:pt x="85714" y="97142"/>
                    <a:pt x="85714" y="97142"/>
                    <a:pt x="85714" y="97142"/>
                  </a:cubicBezTo>
                  <a:cubicBezTo>
                    <a:pt x="84444" y="96326"/>
                    <a:pt x="84444" y="96326"/>
                    <a:pt x="84444" y="96326"/>
                  </a:cubicBezTo>
                  <a:cubicBezTo>
                    <a:pt x="83174" y="96326"/>
                    <a:pt x="83174" y="96326"/>
                    <a:pt x="83174" y="96326"/>
                  </a:cubicBezTo>
                  <a:cubicBezTo>
                    <a:pt x="81904" y="95510"/>
                    <a:pt x="81904" y="95510"/>
                    <a:pt x="81904" y="95510"/>
                  </a:cubicBezTo>
                  <a:cubicBezTo>
                    <a:pt x="81904" y="93877"/>
                    <a:pt x="81904" y="93877"/>
                    <a:pt x="81904" y="93877"/>
                  </a:cubicBezTo>
                  <a:cubicBezTo>
                    <a:pt x="83809" y="93061"/>
                    <a:pt x="83809" y="93061"/>
                    <a:pt x="83809" y="93061"/>
                  </a:cubicBezTo>
                  <a:cubicBezTo>
                    <a:pt x="84444" y="93877"/>
                    <a:pt x="84444" y="93877"/>
                    <a:pt x="84444" y="93877"/>
                  </a:cubicBezTo>
                  <a:cubicBezTo>
                    <a:pt x="86349" y="95510"/>
                    <a:pt x="86349" y="95510"/>
                    <a:pt x="86349" y="95510"/>
                  </a:cubicBezTo>
                  <a:cubicBezTo>
                    <a:pt x="87619" y="95510"/>
                    <a:pt x="87619" y="95510"/>
                    <a:pt x="87619" y="95510"/>
                  </a:cubicBezTo>
                  <a:cubicBezTo>
                    <a:pt x="90158" y="93061"/>
                    <a:pt x="90158" y="93061"/>
                    <a:pt x="90158" y="93061"/>
                  </a:cubicBezTo>
                  <a:cubicBezTo>
                    <a:pt x="92063" y="89795"/>
                    <a:pt x="92063" y="89795"/>
                    <a:pt x="92063" y="89795"/>
                  </a:cubicBezTo>
                  <a:cubicBezTo>
                    <a:pt x="91428" y="87346"/>
                    <a:pt x="91428" y="87346"/>
                    <a:pt x="91428" y="87346"/>
                  </a:cubicBezTo>
                  <a:cubicBezTo>
                    <a:pt x="89523" y="85714"/>
                    <a:pt x="89523" y="85714"/>
                    <a:pt x="89523" y="85714"/>
                  </a:cubicBezTo>
                  <a:cubicBezTo>
                    <a:pt x="89523" y="84897"/>
                    <a:pt x="89523" y="84897"/>
                    <a:pt x="89523" y="84897"/>
                  </a:cubicBezTo>
                  <a:cubicBezTo>
                    <a:pt x="90793" y="84081"/>
                    <a:pt x="90793" y="84081"/>
                    <a:pt x="90793" y="84081"/>
                  </a:cubicBezTo>
                  <a:cubicBezTo>
                    <a:pt x="93333" y="85714"/>
                    <a:pt x="93333" y="85714"/>
                    <a:pt x="93333" y="85714"/>
                  </a:cubicBezTo>
                  <a:cubicBezTo>
                    <a:pt x="94603" y="84081"/>
                    <a:pt x="94603" y="84081"/>
                    <a:pt x="94603" y="84081"/>
                  </a:cubicBezTo>
                  <a:cubicBezTo>
                    <a:pt x="95873" y="81632"/>
                    <a:pt x="95873" y="81632"/>
                    <a:pt x="95873" y="81632"/>
                  </a:cubicBezTo>
                  <a:cubicBezTo>
                    <a:pt x="98412" y="75918"/>
                    <a:pt x="98412" y="75918"/>
                    <a:pt x="98412" y="75918"/>
                  </a:cubicBezTo>
                  <a:cubicBezTo>
                    <a:pt x="100952" y="73469"/>
                    <a:pt x="100952" y="73469"/>
                    <a:pt x="100952" y="73469"/>
                  </a:cubicBezTo>
                  <a:cubicBezTo>
                    <a:pt x="104126" y="72653"/>
                    <a:pt x="104126" y="72653"/>
                    <a:pt x="104126" y="72653"/>
                  </a:cubicBezTo>
                  <a:cubicBezTo>
                    <a:pt x="106031" y="68571"/>
                    <a:pt x="106031" y="68571"/>
                    <a:pt x="106031" y="68571"/>
                  </a:cubicBezTo>
                  <a:cubicBezTo>
                    <a:pt x="107301" y="66122"/>
                    <a:pt x="107301" y="66122"/>
                    <a:pt x="107301" y="66122"/>
                  </a:cubicBezTo>
                  <a:cubicBezTo>
                    <a:pt x="106031" y="64489"/>
                    <a:pt x="106031" y="64489"/>
                    <a:pt x="106031" y="64489"/>
                  </a:cubicBezTo>
                  <a:cubicBezTo>
                    <a:pt x="104761" y="61224"/>
                    <a:pt x="104761" y="61224"/>
                    <a:pt x="104761" y="61224"/>
                  </a:cubicBezTo>
                  <a:cubicBezTo>
                    <a:pt x="106031" y="61224"/>
                    <a:pt x="106031" y="61224"/>
                    <a:pt x="106031" y="61224"/>
                  </a:cubicBezTo>
                  <a:cubicBezTo>
                    <a:pt x="107301" y="61224"/>
                    <a:pt x="107301" y="61224"/>
                    <a:pt x="107301" y="61224"/>
                  </a:cubicBezTo>
                  <a:cubicBezTo>
                    <a:pt x="107301" y="58775"/>
                    <a:pt x="107301" y="58775"/>
                    <a:pt x="107301" y="58775"/>
                  </a:cubicBezTo>
                  <a:cubicBezTo>
                    <a:pt x="107936" y="57142"/>
                    <a:pt x="107936" y="57142"/>
                    <a:pt x="107936" y="57142"/>
                  </a:cubicBezTo>
                  <a:cubicBezTo>
                    <a:pt x="109841" y="53877"/>
                    <a:pt x="109841" y="53877"/>
                    <a:pt x="109841" y="53877"/>
                  </a:cubicBezTo>
                  <a:cubicBezTo>
                    <a:pt x="111111" y="48979"/>
                    <a:pt x="111111" y="48979"/>
                    <a:pt x="111111" y="48979"/>
                  </a:cubicBezTo>
                  <a:cubicBezTo>
                    <a:pt x="112380" y="45714"/>
                    <a:pt x="112380" y="45714"/>
                    <a:pt x="112380" y="45714"/>
                  </a:cubicBezTo>
                  <a:cubicBezTo>
                    <a:pt x="113015" y="44081"/>
                    <a:pt x="113015" y="44081"/>
                    <a:pt x="113015" y="44081"/>
                  </a:cubicBezTo>
                  <a:cubicBezTo>
                    <a:pt x="114285" y="42448"/>
                    <a:pt x="114285" y="42448"/>
                    <a:pt x="114285" y="42448"/>
                  </a:cubicBezTo>
                  <a:cubicBezTo>
                    <a:pt x="118730" y="37551"/>
                    <a:pt x="118730" y="37551"/>
                    <a:pt x="118730" y="37551"/>
                  </a:cubicBezTo>
                  <a:cubicBezTo>
                    <a:pt x="120000" y="35918"/>
                    <a:pt x="120000" y="35918"/>
                    <a:pt x="120000" y="35918"/>
                  </a:cubicBezTo>
                  <a:cubicBezTo>
                    <a:pt x="87619" y="4897"/>
                    <a:pt x="87619" y="4897"/>
                    <a:pt x="87619" y="4897"/>
                  </a:cubicBezTo>
                  <a:lnTo>
                    <a:pt x="62222" y="11428"/>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0" name="Shape 1421"/>
            <p:cNvSpPr/>
            <p:nvPr/>
          </p:nvSpPr>
          <p:spPr>
            <a:xfrm>
              <a:off x="7128028" y="2788799"/>
              <a:ext cx="212491" cy="340660"/>
            </a:xfrm>
            <a:custGeom>
              <a:avLst/>
              <a:gdLst/>
              <a:ahLst/>
              <a:cxnLst/>
              <a:rect l="0" t="0" r="0" b="0"/>
              <a:pathLst>
                <a:path w="120000" h="120000" extrusionOk="0">
                  <a:moveTo>
                    <a:pt x="38095" y="111683"/>
                  </a:moveTo>
                  <a:lnTo>
                    <a:pt x="37142" y="108712"/>
                  </a:lnTo>
                  <a:lnTo>
                    <a:pt x="33333" y="105742"/>
                  </a:lnTo>
                  <a:lnTo>
                    <a:pt x="31428" y="104554"/>
                  </a:lnTo>
                  <a:lnTo>
                    <a:pt x="31428" y="102772"/>
                  </a:lnTo>
                  <a:lnTo>
                    <a:pt x="34285" y="102178"/>
                  </a:lnTo>
                  <a:lnTo>
                    <a:pt x="40952" y="100990"/>
                  </a:lnTo>
                  <a:lnTo>
                    <a:pt x="48571" y="99801"/>
                  </a:lnTo>
                  <a:lnTo>
                    <a:pt x="120000" y="96237"/>
                  </a:lnTo>
                  <a:lnTo>
                    <a:pt x="119047" y="95643"/>
                  </a:lnTo>
                  <a:lnTo>
                    <a:pt x="115238" y="92673"/>
                  </a:lnTo>
                  <a:lnTo>
                    <a:pt x="114285" y="90891"/>
                  </a:lnTo>
                  <a:lnTo>
                    <a:pt x="112380" y="89108"/>
                  </a:lnTo>
                  <a:lnTo>
                    <a:pt x="113333" y="87920"/>
                  </a:lnTo>
                  <a:lnTo>
                    <a:pt x="115238" y="86732"/>
                  </a:lnTo>
                  <a:lnTo>
                    <a:pt x="114285" y="83762"/>
                  </a:lnTo>
                  <a:lnTo>
                    <a:pt x="112380" y="81980"/>
                  </a:lnTo>
                  <a:lnTo>
                    <a:pt x="110476" y="77227"/>
                  </a:lnTo>
                  <a:lnTo>
                    <a:pt x="110476" y="74257"/>
                  </a:lnTo>
                  <a:lnTo>
                    <a:pt x="113333" y="73069"/>
                  </a:lnTo>
                  <a:lnTo>
                    <a:pt x="114285" y="70693"/>
                  </a:lnTo>
                  <a:lnTo>
                    <a:pt x="110476" y="69504"/>
                  </a:lnTo>
                  <a:lnTo>
                    <a:pt x="115238" y="67722"/>
                  </a:lnTo>
                  <a:lnTo>
                    <a:pt x="116190" y="65346"/>
                  </a:lnTo>
                  <a:lnTo>
                    <a:pt x="114285" y="64158"/>
                  </a:lnTo>
                  <a:lnTo>
                    <a:pt x="113333" y="61782"/>
                  </a:lnTo>
                  <a:lnTo>
                    <a:pt x="113333" y="59405"/>
                  </a:lnTo>
                  <a:lnTo>
                    <a:pt x="109523" y="56435"/>
                  </a:lnTo>
                  <a:lnTo>
                    <a:pt x="102857" y="49306"/>
                  </a:lnTo>
                  <a:lnTo>
                    <a:pt x="100952" y="44554"/>
                  </a:lnTo>
                  <a:lnTo>
                    <a:pt x="91428" y="24356"/>
                  </a:lnTo>
                  <a:lnTo>
                    <a:pt x="84761" y="7128"/>
                  </a:lnTo>
                  <a:lnTo>
                    <a:pt x="82857" y="0"/>
                  </a:lnTo>
                  <a:lnTo>
                    <a:pt x="89523" y="0"/>
                  </a:lnTo>
                  <a:lnTo>
                    <a:pt x="89523" y="0"/>
                  </a:lnTo>
                  <a:lnTo>
                    <a:pt x="952" y="4158"/>
                  </a:lnTo>
                  <a:lnTo>
                    <a:pt x="952" y="8316"/>
                  </a:lnTo>
                  <a:lnTo>
                    <a:pt x="0" y="62970"/>
                  </a:lnTo>
                  <a:lnTo>
                    <a:pt x="0" y="92079"/>
                  </a:lnTo>
                  <a:lnTo>
                    <a:pt x="5714" y="116435"/>
                  </a:lnTo>
                  <a:lnTo>
                    <a:pt x="7619" y="116435"/>
                  </a:lnTo>
                  <a:lnTo>
                    <a:pt x="10476" y="117029"/>
                  </a:lnTo>
                  <a:lnTo>
                    <a:pt x="14285" y="117623"/>
                  </a:lnTo>
                  <a:lnTo>
                    <a:pt x="15238" y="115841"/>
                  </a:lnTo>
                  <a:lnTo>
                    <a:pt x="14285" y="113465"/>
                  </a:lnTo>
                  <a:lnTo>
                    <a:pt x="15238" y="111089"/>
                  </a:lnTo>
                  <a:lnTo>
                    <a:pt x="17142" y="109900"/>
                  </a:lnTo>
                  <a:lnTo>
                    <a:pt x="20000" y="109306"/>
                  </a:lnTo>
                  <a:lnTo>
                    <a:pt x="20952" y="110495"/>
                  </a:lnTo>
                  <a:lnTo>
                    <a:pt x="20952" y="112277"/>
                  </a:lnTo>
                  <a:lnTo>
                    <a:pt x="20000" y="113465"/>
                  </a:lnTo>
                  <a:lnTo>
                    <a:pt x="20952" y="114653"/>
                  </a:lnTo>
                  <a:lnTo>
                    <a:pt x="21904" y="115247"/>
                  </a:lnTo>
                  <a:lnTo>
                    <a:pt x="23809" y="115841"/>
                  </a:lnTo>
                  <a:lnTo>
                    <a:pt x="25714" y="117029"/>
                  </a:lnTo>
                  <a:lnTo>
                    <a:pt x="25714" y="118217"/>
                  </a:lnTo>
                  <a:lnTo>
                    <a:pt x="25714" y="118811"/>
                  </a:lnTo>
                  <a:lnTo>
                    <a:pt x="23809" y="120000"/>
                  </a:lnTo>
                  <a:lnTo>
                    <a:pt x="25714" y="119405"/>
                  </a:lnTo>
                  <a:lnTo>
                    <a:pt x="29523" y="118811"/>
                  </a:lnTo>
                  <a:lnTo>
                    <a:pt x="34285" y="118217"/>
                  </a:lnTo>
                  <a:lnTo>
                    <a:pt x="36190" y="117029"/>
                  </a:lnTo>
                  <a:lnTo>
                    <a:pt x="37142" y="117029"/>
                  </a:lnTo>
                  <a:lnTo>
                    <a:pt x="40952" y="116435"/>
                  </a:lnTo>
                  <a:lnTo>
                    <a:pt x="41904" y="115841"/>
                  </a:lnTo>
                  <a:lnTo>
                    <a:pt x="41904" y="115841"/>
                  </a:lnTo>
                  <a:lnTo>
                    <a:pt x="38095" y="111683"/>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1" name="Shape 1422"/>
            <p:cNvSpPr/>
            <p:nvPr/>
          </p:nvSpPr>
          <p:spPr>
            <a:xfrm>
              <a:off x="6942518" y="2800603"/>
              <a:ext cx="195628" cy="342347"/>
            </a:xfrm>
            <a:custGeom>
              <a:avLst/>
              <a:gdLst/>
              <a:ahLst/>
              <a:cxnLst/>
              <a:rect l="0" t="0" r="0" b="0"/>
              <a:pathLst>
                <a:path w="120000" h="120000" extrusionOk="0">
                  <a:moveTo>
                    <a:pt x="113793" y="87487"/>
                  </a:moveTo>
                  <a:lnTo>
                    <a:pt x="113793" y="58522"/>
                  </a:lnTo>
                  <a:lnTo>
                    <a:pt x="114827" y="4137"/>
                  </a:lnTo>
                  <a:lnTo>
                    <a:pt x="114827" y="0"/>
                  </a:lnTo>
                  <a:lnTo>
                    <a:pt x="42413" y="2955"/>
                  </a:lnTo>
                  <a:lnTo>
                    <a:pt x="42413" y="2955"/>
                  </a:lnTo>
                  <a:lnTo>
                    <a:pt x="43448" y="4729"/>
                  </a:lnTo>
                  <a:lnTo>
                    <a:pt x="39310" y="5911"/>
                  </a:lnTo>
                  <a:lnTo>
                    <a:pt x="37241" y="7093"/>
                  </a:lnTo>
                  <a:lnTo>
                    <a:pt x="36206" y="8866"/>
                  </a:lnTo>
                  <a:lnTo>
                    <a:pt x="34137" y="10049"/>
                  </a:lnTo>
                  <a:lnTo>
                    <a:pt x="33103" y="10049"/>
                  </a:lnTo>
                  <a:lnTo>
                    <a:pt x="31034" y="13004"/>
                  </a:lnTo>
                  <a:lnTo>
                    <a:pt x="31034" y="15369"/>
                  </a:lnTo>
                  <a:lnTo>
                    <a:pt x="27931" y="18325"/>
                  </a:lnTo>
                  <a:lnTo>
                    <a:pt x="22758" y="21871"/>
                  </a:lnTo>
                  <a:lnTo>
                    <a:pt x="19655" y="23645"/>
                  </a:lnTo>
                  <a:lnTo>
                    <a:pt x="18620" y="26009"/>
                  </a:lnTo>
                  <a:lnTo>
                    <a:pt x="20689" y="26600"/>
                  </a:lnTo>
                  <a:lnTo>
                    <a:pt x="18620" y="28374"/>
                  </a:lnTo>
                  <a:lnTo>
                    <a:pt x="16551" y="30738"/>
                  </a:lnTo>
                  <a:lnTo>
                    <a:pt x="17586" y="31921"/>
                  </a:lnTo>
                  <a:lnTo>
                    <a:pt x="16551" y="31921"/>
                  </a:lnTo>
                  <a:lnTo>
                    <a:pt x="13448" y="34285"/>
                  </a:lnTo>
                  <a:lnTo>
                    <a:pt x="11379" y="36059"/>
                  </a:lnTo>
                  <a:lnTo>
                    <a:pt x="12413" y="36650"/>
                  </a:lnTo>
                  <a:lnTo>
                    <a:pt x="11379" y="37832"/>
                  </a:lnTo>
                  <a:lnTo>
                    <a:pt x="11379" y="39014"/>
                  </a:lnTo>
                  <a:lnTo>
                    <a:pt x="12413" y="39605"/>
                  </a:lnTo>
                  <a:lnTo>
                    <a:pt x="14482" y="41379"/>
                  </a:lnTo>
                  <a:lnTo>
                    <a:pt x="14482" y="42561"/>
                  </a:lnTo>
                  <a:lnTo>
                    <a:pt x="14482" y="46108"/>
                  </a:lnTo>
                  <a:lnTo>
                    <a:pt x="15517" y="47881"/>
                  </a:lnTo>
                  <a:lnTo>
                    <a:pt x="14482" y="49655"/>
                  </a:lnTo>
                  <a:lnTo>
                    <a:pt x="12413" y="52610"/>
                  </a:lnTo>
                  <a:lnTo>
                    <a:pt x="11379" y="52610"/>
                  </a:lnTo>
                  <a:lnTo>
                    <a:pt x="14482" y="53793"/>
                  </a:lnTo>
                  <a:lnTo>
                    <a:pt x="15517" y="55566"/>
                  </a:lnTo>
                  <a:lnTo>
                    <a:pt x="15517" y="56748"/>
                  </a:lnTo>
                  <a:lnTo>
                    <a:pt x="11379" y="57931"/>
                  </a:lnTo>
                  <a:lnTo>
                    <a:pt x="14482" y="59113"/>
                  </a:lnTo>
                  <a:lnTo>
                    <a:pt x="15517" y="60295"/>
                  </a:lnTo>
                  <a:lnTo>
                    <a:pt x="15517" y="60886"/>
                  </a:lnTo>
                  <a:lnTo>
                    <a:pt x="16551" y="63842"/>
                  </a:lnTo>
                  <a:lnTo>
                    <a:pt x="16551" y="65024"/>
                  </a:lnTo>
                  <a:lnTo>
                    <a:pt x="19655" y="66206"/>
                  </a:lnTo>
                  <a:lnTo>
                    <a:pt x="20689" y="67980"/>
                  </a:lnTo>
                  <a:lnTo>
                    <a:pt x="19655" y="72709"/>
                  </a:lnTo>
                  <a:lnTo>
                    <a:pt x="16551" y="74482"/>
                  </a:lnTo>
                  <a:lnTo>
                    <a:pt x="15517" y="74482"/>
                  </a:lnTo>
                  <a:lnTo>
                    <a:pt x="15517" y="76847"/>
                  </a:lnTo>
                  <a:lnTo>
                    <a:pt x="14482" y="78029"/>
                  </a:lnTo>
                  <a:lnTo>
                    <a:pt x="10344" y="81576"/>
                  </a:lnTo>
                  <a:lnTo>
                    <a:pt x="8275" y="82758"/>
                  </a:lnTo>
                  <a:lnTo>
                    <a:pt x="7241" y="86896"/>
                  </a:lnTo>
                  <a:lnTo>
                    <a:pt x="6206" y="88078"/>
                  </a:lnTo>
                  <a:lnTo>
                    <a:pt x="5172" y="88669"/>
                  </a:lnTo>
                  <a:lnTo>
                    <a:pt x="4137" y="90443"/>
                  </a:lnTo>
                  <a:lnTo>
                    <a:pt x="4137" y="91625"/>
                  </a:lnTo>
                  <a:lnTo>
                    <a:pt x="4137" y="94581"/>
                  </a:lnTo>
                  <a:lnTo>
                    <a:pt x="1034" y="95763"/>
                  </a:lnTo>
                  <a:lnTo>
                    <a:pt x="0" y="96945"/>
                  </a:lnTo>
                  <a:lnTo>
                    <a:pt x="0" y="98719"/>
                  </a:lnTo>
                  <a:lnTo>
                    <a:pt x="1034" y="101083"/>
                  </a:lnTo>
                  <a:lnTo>
                    <a:pt x="68275" y="99310"/>
                  </a:lnTo>
                  <a:lnTo>
                    <a:pt x="67241" y="108768"/>
                  </a:lnTo>
                  <a:lnTo>
                    <a:pt x="69310" y="111133"/>
                  </a:lnTo>
                  <a:lnTo>
                    <a:pt x="72413" y="113497"/>
                  </a:lnTo>
                  <a:lnTo>
                    <a:pt x="73448" y="117635"/>
                  </a:lnTo>
                  <a:lnTo>
                    <a:pt x="73448" y="120000"/>
                  </a:lnTo>
                  <a:lnTo>
                    <a:pt x="73448" y="120000"/>
                  </a:lnTo>
                  <a:lnTo>
                    <a:pt x="74482" y="120000"/>
                  </a:lnTo>
                  <a:lnTo>
                    <a:pt x="79655" y="118226"/>
                  </a:lnTo>
                  <a:lnTo>
                    <a:pt x="81724" y="117635"/>
                  </a:lnTo>
                  <a:lnTo>
                    <a:pt x="84827" y="116453"/>
                  </a:lnTo>
                  <a:lnTo>
                    <a:pt x="84827" y="114088"/>
                  </a:lnTo>
                  <a:lnTo>
                    <a:pt x="88965" y="114088"/>
                  </a:lnTo>
                  <a:lnTo>
                    <a:pt x="92068" y="114088"/>
                  </a:lnTo>
                  <a:lnTo>
                    <a:pt x="96206" y="113497"/>
                  </a:lnTo>
                  <a:lnTo>
                    <a:pt x="101379" y="112315"/>
                  </a:lnTo>
                  <a:lnTo>
                    <a:pt x="105517" y="112315"/>
                  </a:lnTo>
                  <a:lnTo>
                    <a:pt x="107586" y="112315"/>
                  </a:lnTo>
                  <a:lnTo>
                    <a:pt x="110689" y="112315"/>
                  </a:lnTo>
                  <a:lnTo>
                    <a:pt x="112758" y="112315"/>
                  </a:lnTo>
                  <a:lnTo>
                    <a:pt x="116896" y="113497"/>
                  </a:lnTo>
                  <a:lnTo>
                    <a:pt x="118965" y="112315"/>
                  </a:lnTo>
                  <a:lnTo>
                    <a:pt x="120000" y="111724"/>
                  </a:lnTo>
                  <a:lnTo>
                    <a:pt x="120000" y="111724"/>
                  </a:lnTo>
                  <a:lnTo>
                    <a:pt x="120000" y="111724"/>
                  </a:lnTo>
                  <a:lnTo>
                    <a:pt x="113793" y="87487"/>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2" name="Shape 1423"/>
            <p:cNvSpPr/>
            <p:nvPr/>
          </p:nvSpPr>
          <p:spPr>
            <a:xfrm>
              <a:off x="7559757" y="2387425"/>
              <a:ext cx="242848" cy="177077"/>
            </a:xfrm>
            <a:custGeom>
              <a:avLst/>
              <a:gdLst/>
              <a:ahLst/>
              <a:cxnLst/>
              <a:rect l="0" t="0" r="0" b="0"/>
              <a:pathLst>
                <a:path w="120000" h="120000" extrusionOk="0">
                  <a:moveTo>
                    <a:pt x="94588" y="0"/>
                  </a:moveTo>
                  <a:cubicBezTo>
                    <a:pt x="0" y="23414"/>
                    <a:pt x="0" y="23414"/>
                    <a:pt x="0" y="23414"/>
                  </a:cubicBezTo>
                  <a:cubicBezTo>
                    <a:pt x="0" y="23414"/>
                    <a:pt x="0" y="23414"/>
                    <a:pt x="0" y="23414"/>
                  </a:cubicBezTo>
                  <a:cubicBezTo>
                    <a:pt x="2117" y="42926"/>
                    <a:pt x="2117" y="42926"/>
                    <a:pt x="2117" y="42926"/>
                  </a:cubicBezTo>
                  <a:cubicBezTo>
                    <a:pt x="4941" y="42926"/>
                    <a:pt x="4941" y="42926"/>
                    <a:pt x="4941" y="42926"/>
                  </a:cubicBezTo>
                  <a:cubicBezTo>
                    <a:pt x="11294" y="32195"/>
                    <a:pt x="11294" y="32195"/>
                    <a:pt x="11294" y="32195"/>
                  </a:cubicBezTo>
                  <a:cubicBezTo>
                    <a:pt x="15529" y="32195"/>
                    <a:pt x="15529" y="32195"/>
                    <a:pt x="15529" y="32195"/>
                  </a:cubicBezTo>
                  <a:cubicBezTo>
                    <a:pt x="19764" y="24390"/>
                    <a:pt x="19764" y="24390"/>
                    <a:pt x="19764" y="24390"/>
                  </a:cubicBezTo>
                  <a:cubicBezTo>
                    <a:pt x="21176" y="24390"/>
                    <a:pt x="21176" y="24390"/>
                    <a:pt x="21176" y="24390"/>
                  </a:cubicBezTo>
                  <a:cubicBezTo>
                    <a:pt x="21882" y="26341"/>
                    <a:pt x="21882" y="26341"/>
                    <a:pt x="21882" y="26341"/>
                  </a:cubicBezTo>
                  <a:cubicBezTo>
                    <a:pt x="26823" y="21463"/>
                    <a:pt x="26823" y="21463"/>
                    <a:pt x="26823" y="21463"/>
                  </a:cubicBezTo>
                  <a:cubicBezTo>
                    <a:pt x="28941" y="21463"/>
                    <a:pt x="28941" y="21463"/>
                    <a:pt x="28941" y="21463"/>
                  </a:cubicBezTo>
                  <a:cubicBezTo>
                    <a:pt x="34588" y="17560"/>
                    <a:pt x="34588" y="17560"/>
                    <a:pt x="34588" y="17560"/>
                  </a:cubicBezTo>
                  <a:cubicBezTo>
                    <a:pt x="44470" y="21463"/>
                    <a:pt x="44470" y="21463"/>
                    <a:pt x="44470" y="21463"/>
                  </a:cubicBezTo>
                  <a:cubicBezTo>
                    <a:pt x="47294" y="27317"/>
                    <a:pt x="47294" y="27317"/>
                    <a:pt x="47294" y="27317"/>
                  </a:cubicBezTo>
                  <a:cubicBezTo>
                    <a:pt x="49411" y="35121"/>
                    <a:pt x="49411" y="35121"/>
                    <a:pt x="49411" y="35121"/>
                  </a:cubicBezTo>
                  <a:cubicBezTo>
                    <a:pt x="50117" y="35121"/>
                    <a:pt x="50117" y="35121"/>
                    <a:pt x="50117" y="35121"/>
                  </a:cubicBezTo>
                  <a:cubicBezTo>
                    <a:pt x="58588" y="41951"/>
                    <a:pt x="58588" y="41951"/>
                    <a:pt x="58588" y="41951"/>
                  </a:cubicBezTo>
                  <a:cubicBezTo>
                    <a:pt x="62117" y="46829"/>
                    <a:pt x="62117" y="46829"/>
                    <a:pt x="62117" y="46829"/>
                  </a:cubicBezTo>
                  <a:cubicBezTo>
                    <a:pt x="65647" y="49756"/>
                    <a:pt x="65647" y="49756"/>
                    <a:pt x="65647" y="49756"/>
                  </a:cubicBezTo>
                  <a:cubicBezTo>
                    <a:pt x="66352" y="54634"/>
                    <a:pt x="66352" y="54634"/>
                    <a:pt x="66352" y="54634"/>
                  </a:cubicBezTo>
                  <a:cubicBezTo>
                    <a:pt x="64941" y="58536"/>
                    <a:pt x="64941" y="58536"/>
                    <a:pt x="64941" y="58536"/>
                  </a:cubicBezTo>
                  <a:cubicBezTo>
                    <a:pt x="62117" y="59512"/>
                    <a:pt x="62117" y="59512"/>
                    <a:pt x="62117" y="59512"/>
                  </a:cubicBezTo>
                  <a:cubicBezTo>
                    <a:pt x="62823" y="72195"/>
                    <a:pt x="62823" y="72195"/>
                    <a:pt x="62823" y="72195"/>
                  </a:cubicBezTo>
                  <a:cubicBezTo>
                    <a:pt x="64235" y="74146"/>
                    <a:pt x="64235" y="74146"/>
                    <a:pt x="64235" y="74146"/>
                  </a:cubicBezTo>
                  <a:cubicBezTo>
                    <a:pt x="66352" y="73170"/>
                    <a:pt x="66352" y="73170"/>
                    <a:pt x="66352" y="73170"/>
                  </a:cubicBezTo>
                  <a:cubicBezTo>
                    <a:pt x="68470" y="72195"/>
                    <a:pt x="68470" y="72195"/>
                    <a:pt x="68470" y="72195"/>
                  </a:cubicBezTo>
                  <a:cubicBezTo>
                    <a:pt x="71294" y="73170"/>
                    <a:pt x="71294" y="73170"/>
                    <a:pt x="71294" y="73170"/>
                  </a:cubicBezTo>
                  <a:cubicBezTo>
                    <a:pt x="72000" y="74146"/>
                    <a:pt x="72000" y="74146"/>
                    <a:pt x="72000" y="74146"/>
                  </a:cubicBezTo>
                  <a:cubicBezTo>
                    <a:pt x="74823" y="73170"/>
                    <a:pt x="74823" y="73170"/>
                    <a:pt x="74823" y="73170"/>
                  </a:cubicBezTo>
                  <a:cubicBezTo>
                    <a:pt x="84000" y="74146"/>
                    <a:pt x="84000" y="74146"/>
                    <a:pt x="84000" y="74146"/>
                  </a:cubicBezTo>
                  <a:cubicBezTo>
                    <a:pt x="86117" y="76097"/>
                    <a:pt x="86117" y="76097"/>
                    <a:pt x="86117" y="76097"/>
                  </a:cubicBezTo>
                  <a:cubicBezTo>
                    <a:pt x="88941" y="78048"/>
                    <a:pt x="88941" y="78048"/>
                    <a:pt x="88941" y="78048"/>
                  </a:cubicBezTo>
                  <a:cubicBezTo>
                    <a:pt x="91058" y="77073"/>
                    <a:pt x="91058" y="77073"/>
                    <a:pt x="91058" y="77073"/>
                  </a:cubicBezTo>
                  <a:cubicBezTo>
                    <a:pt x="89647" y="73170"/>
                    <a:pt x="89647" y="73170"/>
                    <a:pt x="89647" y="73170"/>
                  </a:cubicBezTo>
                  <a:cubicBezTo>
                    <a:pt x="87529" y="70243"/>
                    <a:pt x="87529" y="70243"/>
                    <a:pt x="87529" y="70243"/>
                  </a:cubicBezTo>
                  <a:cubicBezTo>
                    <a:pt x="87529" y="67317"/>
                    <a:pt x="87529" y="67317"/>
                    <a:pt x="87529" y="67317"/>
                  </a:cubicBezTo>
                  <a:cubicBezTo>
                    <a:pt x="87529" y="66341"/>
                    <a:pt x="87529" y="66341"/>
                    <a:pt x="87529" y="66341"/>
                  </a:cubicBezTo>
                  <a:cubicBezTo>
                    <a:pt x="83294" y="58536"/>
                    <a:pt x="83294" y="58536"/>
                    <a:pt x="83294" y="58536"/>
                  </a:cubicBezTo>
                  <a:cubicBezTo>
                    <a:pt x="81882" y="55609"/>
                    <a:pt x="81882" y="55609"/>
                    <a:pt x="81882" y="55609"/>
                  </a:cubicBezTo>
                  <a:cubicBezTo>
                    <a:pt x="81882" y="48780"/>
                    <a:pt x="81882" y="48780"/>
                    <a:pt x="81882" y="48780"/>
                  </a:cubicBezTo>
                  <a:cubicBezTo>
                    <a:pt x="81176" y="41951"/>
                    <a:pt x="81176" y="41951"/>
                    <a:pt x="81176" y="41951"/>
                  </a:cubicBezTo>
                  <a:cubicBezTo>
                    <a:pt x="81882" y="35121"/>
                    <a:pt x="81882" y="35121"/>
                    <a:pt x="81882" y="35121"/>
                  </a:cubicBezTo>
                  <a:cubicBezTo>
                    <a:pt x="79764" y="30243"/>
                    <a:pt x="79764" y="30243"/>
                    <a:pt x="79764" y="30243"/>
                  </a:cubicBezTo>
                  <a:cubicBezTo>
                    <a:pt x="78352" y="27317"/>
                    <a:pt x="78352" y="27317"/>
                    <a:pt x="78352" y="27317"/>
                  </a:cubicBezTo>
                  <a:cubicBezTo>
                    <a:pt x="81176" y="27317"/>
                    <a:pt x="81176" y="27317"/>
                    <a:pt x="81176" y="27317"/>
                  </a:cubicBezTo>
                  <a:cubicBezTo>
                    <a:pt x="83294" y="21463"/>
                    <a:pt x="83294" y="21463"/>
                    <a:pt x="83294" y="21463"/>
                  </a:cubicBezTo>
                  <a:cubicBezTo>
                    <a:pt x="87529" y="17560"/>
                    <a:pt x="87529" y="17560"/>
                    <a:pt x="87529" y="17560"/>
                  </a:cubicBezTo>
                  <a:cubicBezTo>
                    <a:pt x="89647" y="11707"/>
                    <a:pt x="89647" y="11707"/>
                    <a:pt x="89647" y="11707"/>
                  </a:cubicBezTo>
                  <a:cubicBezTo>
                    <a:pt x="91058" y="12682"/>
                    <a:pt x="91058" y="12682"/>
                    <a:pt x="91058" y="12682"/>
                  </a:cubicBezTo>
                  <a:cubicBezTo>
                    <a:pt x="90352" y="19512"/>
                    <a:pt x="90352" y="19512"/>
                    <a:pt x="90352" y="19512"/>
                  </a:cubicBezTo>
                  <a:cubicBezTo>
                    <a:pt x="88235" y="20487"/>
                    <a:pt x="88235" y="20487"/>
                    <a:pt x="88235" y="20487"/>
                  </a:cubicBezTo>
                  <a:cubicBezTo>
                    <a:pt x="86823" y="26341"/>
                    <a:pt x="86823" y="26341"/>
                    <a:pt x="86823" y="26341"/>
                  </a:cubicBezTo>
                  <a:cubicBezTo>
                    <a:pt x="86823" y="30243"/>
                    <a:pt x="86823" y="30243"/>
                    <a:pt x="86823" y="30243"/>
                  </a:cubicBezTo>
                  <a:cubicBezTo>
                    <a:pt x="89647" y="30243"/>
                    <a:pt x="89647" y="30243"/>
                    <a:pt x="89647" y="30243"/>
                  </a:cubicBezTo>
                  <a:cubicBezTo>
                    <a:pt x="86117" y="35121"/>
                    <a:pt x="86117" y="35121"/>
                    <a:pt x="86117" y="35121"/>
                  </a:cubicBezTo>
                  <a:cubicBezTo>
                    <a:pt x="84705" y="38048"/>
                    <a:pt x="84705" y="38048"/>
                    <a:pt x="84705" y="38048"/>
                  </a:cubicBezTo>
                  <a:cubicBezTo>
                    <a:pt x="88941" y="40000"/>
                    <a:pt x="88941" y="40000"/>
                    <a:pt x="88941" y="40000"/>
                  </a:cubicBezTo>
                  <a:cubicBezTo>
                    <a:pt x="90352" y="40975"/>
                    <a:pt x="90352" y="40975"/>
                    <a:pt x="90352" y="40975"/>
                  </a:cubicBezTo>
                  <a:cubicBezTo>
                    <a:pt x="92470" y="44878"/>
                    <a:pt x="92470" y="44878"/>
                    <a:pt x="92470" y="44878"/>
                  </a:cubicBezTo>
                  <a:cubicBezTo>
                    <a:pt x="91764" y="45853"/>
                    <a:pt x="91764" y="45853"/>
                    <a:pt x="91764" y="45853"/>
                  </a:cubicBezTo>
                  <a:cubicBezTo>
                    <a:pt x="94588" y="49756"/>
                    <a:pt x="94588" y="49756"/>
                    <a:pt x="94588" y="49756"/>
                  </a:cubicBezTo>
                  <a:cubicBezTo>
                    <a:pt x="94588" y="51707"/>
                    <a:pt x="94588" y="51707"/>
                    <a:pt x="94588" y="51707"/>
                  </a:cubicBezTo>
                  <a:cubicBezTo>
                    <a:pt x="91764" y="55609"/>
                    <a:pt x="91764" y="55609"/>
                    <a:pt x="91764" y="55609"/>
                  </a:cubicBezTo>
                  <a:cubicBezTo>
                    <a:pt x="89647" y="55609"/>
                    <a:pt x="89647" y="55609"/>
                    <a:pt x="89647" y="55609"/>
                  </a:cubicBezTo>
                  <a:cubicBezTo>
                    <a:pt x="90352" y="59512"/>
                    <a:pt x="90352" y="59512"/>
                    <a:pt x="90352" y="59512"/>
                  </a:cubicBezTo>
                  <a:cubicBezTo>
                    <a:pt x="89647" y="61463"/>
                    <a:pt x="89647" y="61463"/>
                    <a:pt x="89647" y="61463"/>
                  </a:cubicBezTo>
                  <a:cubicBezTo>
                    <a:pt x="91058" y="63414"/>
                    <a:pt x="91058" y="63414"/>
                    <a:pt x="91058" y="63414"/>
                  </a:cubicBezTo>
                  <a:cubicBezTo>
                    <a:pt x="93882" y="64390"/>
                    <a:pt x="93882" y="64390"/>
                    <a:pt x="93882" y="64390"/>
                  </a:cubicBezTo>
                  <a:cubicBezTo>
                    <a:pt x="98117" y="64390"/>
                    <a:pt x="98117" y="64390"/>
                    <a:pt x="98117" y="64390"/>
                  </a:cubicBezTo>
                  <a:cubicBezTo>
                    <a:pt x="100941" y="67317"/>
                    <a:pt x="100941" y="67317"/>
                    <a:pt x="100941" y="67317"/>
                  </a:cubicBezTo>
                  <a:cubicBezTo>
                    <a:pt x="103058" y="73170"/>
                    <a:pt x="103058" y="73170"/>
                    <a:pt x="103058" y="73170"/>
                  </a:cubicBezTo>
                  <a:cubicBezTo>
                    <a:pt x="104470" y="78048"/>
                    <a:pt x="104470" y="78048"/>
                    <a:pt x="104470" y="78048"/>
                  </a:cubicBezTo>
                  <a:cubicBezTo>
                    <a:pt x="103764" y="79024"/>
                    <a:pt x="103764" y="79024"/>
                    <a:pt x="103764" y="79024"/>
                  </a:cubicBezTo>
                  <a:cubicBezTo>
                    <a:pt x="105882" y="81951"/>
                    <a:pt x="105882" y="81951"/>
                    <a:pt x="105882" y="81951"/>
                  </a:cubicBezTo>
                  <a:cubicBezTo>
                    <a:pt x="107294" y="86829"/>
                    <a:pt x="107294" y="86829"/>
                    <a:pt x="107294" y="86829"/>
                  </a:cubicBezTo>
                  <a:cubicBezTo>
                    <a:pt x="105176" y="95609"/>
                    <a:pt x="105176" y="95609"/>
                    <a:pt x="105176" y="95609"/>
                  </a:cubicBezTo>
                  <a:cubicBezTo>
                    <a:pt x="104470" y="101463"/>
                    <a:pt x="104470" y="101463"/>
                    <a:pt x="104470" y="101463"/>
                  </a:cubicBezTo>
                  <a:cubicBezTo>
                    <a:pt x="104470" y="111219"/>
                    <a:pt x="104470" y="111219"/>
                    <a:pt x="104470" y="111219"/>
                  </a:cubicBezTo>
                  <a:cubicBezTo>
                    <a:pt x="105176" y="117073"/>
                    <a:pt x="105176" y="117073"/>
                    <a:pt x="105176" y="117073"/>
                  </a:cubicBezTo>
                  <a:cubicBezTo>
                    <a:pt x="106588" y="120000"/>
                    <a:pt x="106588" y="120000"/>
                    <a:pt x="106588" y="120000"/>
                  </a:cubicBezTo>
                  <a:cubicBezTo>
                    <a:pt x="108000" y="113170"/>
                    <a:pt x="108000" y="113170"/>
                    <a:pt x="108000" y="113170"/>
                  </a:cubicBezTo>
                  <a:cubicBezTo>
                    <a:pt x="108705" y="102439"/>
                    <a:pt x="108705" y="102439"/>
                    <a:pt x="108705" y="102439"/>
                  </a:cubicBezTo>
                  <a:cubicBezTo>
                    <a:pt x="110823" y="99512"/>
                    <a:pt x="110823" y="99512"/>
                    <a:pt x="110823" y="99512"/>
                  </a:cubicBezTo>
                  <a:cubicBezTo>
                    <a:pt x="110823" y="96585"/>
                    <a:pt x="110823" y="96585"/>
                    <a:pt x="110823" y="96585"/>
                  </a:cubicBezTo>
                  <a:cubicBezTo>
                    <a:pt x="110823" y="94634"/>
                    <a:pt x="110823" y="94634"/>
                    <a:pt x="110823" y="94634"/>
                  </a:cubicBezTo>
                  <a:cubicBezTo>
                    <a:pt x="112941" y="92682"/>
                    <a:pt x="112941" y="92682"/>
                    <a:pt x="112941" y="92682"/>
                  </a:cubicBezTo>
                  <a:cubicBezTo>
                    <a:pt x="115058" y="88780"/>
                    <a:pt x="115058" y="88780"/>
                    <a:pt x="115058" y="88780"/>
                  </a:cubicBezTo>
                  <a:cubicBezTo>
                    <a:pt x="115058" y="80000"/>
                    <a:pt x="115058" y="80000"/>
                    <a:pt x="115058" y="80000"/>
                  </a:cubicBezTo>
                  <a:cubicBezTo>
                    <a:pt x="115058" y="77073"/>
                    <a:pt x="115058" y="77073"/>
                    <a:pt x="115058" y="77073"/>
                  </a:cubicBezTo>
                  <a:cubicBezTo>
                    <a:pt x="115058" y="73170"/>
                    <a:pt x="115058" y="73170"/>
                    <a:pt x="115058" y="73170"/>
                  </a:cubicBezTo>
                  <a:cubicBezTo>
                    <a:pt x="117882" y="69268"/>
                    <a:pt x="117882" y="69268"/>
                    <a:pt x="117882" y="69268"/>
                  </a:cubicBezTo>
                  <a:cubicBezTo>
                    <a:pt x="118588" y="72195"/>
                    <a:pt x="118588" y="72195"/>
                    <a:pt x="118588" y="72195"/>
                  </a:cubicBezTo>
                  <a:cubicBezTo>
                    <a:pt x="117882" y="75121"/>
                    <a:pt x="117882" y="75121"/>
                    <a:pt x="117882" y="75121"/>
                  </a:cubicBezTo>
                  <a:cubicBezTo>
                    <a:pt x="117882" y="75121"/>
                    <a:pt x="116470" y="78048"/>
                    <a:pt x="116470" y="78048"/>
                  </a:cubicBezTo>
                  <a:cubicBezTo>
                    <a:pt x="117176" y="79024"/>
                    <a:pt x="118588" y="80000"/>
                    <a:pt x="118588" y="80000"/>
                  </a:cubicBezTo>
                  <a:cubicBezTo>
                    <a:pt x="120000" y="75121"/>
                    <a:pt x="120000" y="75121"/>
                    <a:pt x="120000" y="75121"/>
                  </a:cubicBezTo>
                  <a:cubicBezTo>
                    <a:pt x="120000" y="66341"/>
                    <a:pt x="120000" y="66341"/>
                    <a:pt x="120000" y="66341"/>
                  </a:cubicBezTo>
                  <a:cubicBezTo>
                    <a:pt x="119294" y="52682"/>
                    <a:pt x="119294" y="52682"/>
                    <a:pt x="119294" y="52682"/>
                  </a:cubicBezTo>
                  <a:cubicBezTo>
                    <a:pt x="119294" y="52682"/>
                    <a:pt x="119294" y="52682"/>
                    <a:pt x="119294" y="52682"/>
                  </a:cubicBezTo>
                  <a:cubicBezTo>
                    <a:pt x="104470" y="55609"/>
                    <a:pt x="104470" y="55609"/>
                    <a:pt x="104470" y="55609"/>
                  </a:cubicBezTo>
                  <a:lnTo>
                    <a:pt x="94588" y="0"/>
                  </a:lnTo>
                  <a:close/>
                </a:path>
              </a:pathLst>
            </a:custGeom>
            <a:solidFill>
              <a:srgbClr val="E93931"/>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3" name="Shape 1424"/>
            <p:cNvSpPr/>
            <p:nvPr/>
          </p:nvSpPr>
          <p:spPr>
            <a:xfrm>
              <a:off x="7411350" y="2367189"/>
              <a:ext cx="249594" cy="246220"/>
            </a:xfrm>
            <a:custGeom>
              <a:avLst/>
              <a:gdLst/>
              <a:ahLst/>
              <a:cxnLst/>
              <a:rect l="0" t="0" r="0" b="0"/>
              <a:pathLst>
                <a:path w="120000" h="120000" extrusionOk="0">
                  <a:moveTo>
                    <a:pt x="17027" y="111780"/>
                  </a:moveTo>
                  <a:lnTo>
                    <a:pt x="19459" y="111780"/>
                  </a:lnTo>
                  <a:lnTo>
                    <a:pt x="20270" y="114246"/>
                  </a:lnTo>
                  <a:lnTo>
                    <a:pt x="25135" y="118356"/>
                  </a:lnTo>
                  <a:lnTo>
                    <a:pt x="29189" y="119999"/>
                  </a:lnTo>
                  <a:lnTo>
                    <a:pt x="30810" y="119999"/>
                  </a:lnTo>
                  <a:lnTo>
                    <a:pt x="35675" y="114246"/>
                  </a:lnTo>
                  <a:lnTo>
                    <a:pt x="38918" y="116712"/>
                  </a:lnTo>
                  <a:lnTo>
                    <a:pt x="46216" y="115068"/>
                  </a:lnTo>
                  <a:lnTo>
                    <a:pt x="51891" y="110136"/>
                  </a:lnTo>
                  <a:lnTo>
                    <a:pt x="60810" y="105205"/>
                  </a:lnTo>
                  <a:lnTo>
                    <a:pt x="64054" y="102739"/>
                  </a:lnTo>
                  <a:lnTo>
                    <a:pt x="63243" y="96164"/>
                  </a:lnTo>
                  <a:lnTo>
                    <a:pt x="64054" y="92054"/>
                  </a:lnTo>
                  <a:lnTo>
                    <a:pt x="68108" y="87945"/>
                  </a:lnTo>
                  <a:lnTo>
                    <a:pt x="70540" y="81369"/>
                  </a:lnTo>
                  <a:lnTo>
                    <a:pt x="72972" y="71506"/>
                  </a:lnTo>
                  <a:lnTo>
                    <a:pt x="73783" y="65753"/>
                  </a:lnTo>
                  <a:lnTo>
                    <a:pt x="77027" y="67397"/>
                  </a:lnTo>
                  <a:lnTo>
                    <a:pt x="81081" y="69041"/>
                  </a:lnTo>
                  <a:lnTo>
                    <a:pt x="82702" y="69863"/>
                  </a:lnTo>
                  <a:lnTo>
                    <a:pt x="83513" y="68219"/>
                  </a:lnTo>
                  <a:lnTo>
                    <a:pt x="85945" y="61643"/>
                  </a:lnTo>
                  <a:lnTo>
                    <a:pt x="87567" y="58356"/>
                  </a:lnTo>
                  <a:lnTo>
                    <a:pt x="88378" y="55068"/>
                  </a:lnTo>
                  <a:lnTo>
                    <a:pt x="89189" y="55068"/>
                  </a:lnTo>
                  <a:lnTo>
                    <a:pt x="91621" y="55068"/>
                  </a:lnTo>
                  <a:lnTo>
                    <a:pt x="92432" y="56712"/>
                  </a:lnTo>
                  <a:lnTo>
                    <a:pt x="96486" y="49315"/>
                  </a:lnTo>
                  <a:lnTo>
                    <a:pt x="98918" y="46849"/>
                  </a:lnTo>
                  <a:lnTo>
                    <a:pt x="100540" y="44383"/>
                  </a:lnTo>
                  <a:lnTo>
                    <a:pt x="102162" y="38630"/>
                  </a:lnTo>
                  <a:lnTo>
                    <a:pt x="102162" y="32054"/>
                  </a:lnTo>
                  <a:lnTo>
                    <a:pt x="109459" y="36164"/>
                  </a:lnTo>
                  <a:lnTo>
                    <a:pt x="114324" y="38630"/>
                  </a:lnTo>
                  <a:lnTo>
                    <a:pt x="115945" y="38630"/>
                  </a:lnTo>
                  <a:lnTo>
                    <a:pt x="118378" y="36164"/>
                  </a:lnTo>
                  <a:lnTo>
                    <a:pt x="120000" y="35342"/>
                  </a:lnTo>
                  <a:lnTo>
                    <a:pt x="119189" y="35342"/>
                  </a:lnTo>
                  <a:lnTo>
                    <a:pt x="117567" y="29589"/>
                  </a:lnTo>
                  <a:lnTo>
                    <a:pt x="114324" y="25479"/>
                  </a:lnTo>
                  <a:lnTo>
                    <a:pt x="105405" y="23013"/>
                  </a:lnTo>
                  <a:lnTo>
                    <a:pt x="99729" y="25479"/>
                  </a:lnTo>
                  <a:lnTo>
                    <a:pt x="97297" y="25479"/>
                  </a:lnTo>
                  <a:lnTo>
                    <a:pt x="92432" y="28767"/>
                  </a:lnTo>
                  <a:lnTo>
                    <a:pt x="91621" y="27945"/>
                  </a:lnTo>
                  <a:lnTo>
                    <a:pt x="90810" y="27945"/>
                  </a:lnTo>
                  <a:lnTo>
                    <a:pt x="86756" y="32876"/>
                  </a:lnTo>
                  <a:lnTo>
                    <a:pt x="82702" y="32876"/>
                  </a:lnTo>
                  <a:lnTo>
                    <a:pt x="76216" y="41095"/>
                  </a:lnTo>
                  <a:lnTo>
                    <a:pt x="73783" y="41095"/>
                  </a:lnTo>
                  <a:lnTo>
                    <a:pt x="71351" y="27123"/>
                  </a:lnTo>
                  <a:lnTo>
                    <a:pt x="46216" y="32054"/>
                  </a:lnTo>
                  <a:lnTo>
                    <a:pt x="41351" y="0"/>
                  </a:lnTo>
                  <a:lnTo>
                    <a:pt x="38918" y="0"/>
                  </a:lnTo>
                  <a:lnTo>
                    <a:pt x="38108" y="2465"/>
                  </a:lnTo>
                  <a:lnTo>
                    <a:pt x="38918" y="4931"/>
                  </a:lnTo>
                  <a:lnTo>
                    <a:pt x="38918" y="5753"/>
                  </a:lnTo>
                  <a:lnTo>
                    <a:pt x="38918" y="12328"/>
                  </a:lnTo>
                  <a:lnTo>
                    <a:pt x="38918" y="15616"/>
                  </a:lnTo>
                  <a:lnTo>
                    <a:pt x="38108" y="18082"/>
                  </a:lnTo>
                  <a:lnTo>
                    <a:pt x="38108" y="23013"/>
                  </a:lnTo>
                  <a:lnTo>
                    <a:pt x="37297" y="29589"/>
                  </a:lnTo>
                  <a:lnTo>
                    <a:pt x="37297" y="32054"/>
                  </a:lnTo>
                  <a:lnTo>
                    <a:pt x="35675" y="36164"/>
                  </a:lnTo>
                  <a:lnTo>
                    <a:pt x="29189" y="41917"/>
                  </a:lnTo>
                  <a:lnTo>
                    <a:pt x="26756" y="45205"/>
                  </a:lnTo>
                  <a:lnTo>
                    <a:pt x="22702" y="45205"/>
                  </a:lnTo>
                  <a:lnTo>
                    <a:pt x="19459" y="50136"/>
                  </a:lnTo>
                  <a:lnTo>
                    <a:pt x="17027" y="53424"/>
                  </a:lnTo>
                  <a:lnTo>
                    <a:pt x="16216" y="61643"/>
                  </a:lnTo>
                  <a:lnTo>
                    <a:pt x="15405" y="62465"/>
                  </a:lnTo>
                  <a:lnTo>
                    <a:pt x="12162" y="59999"/>
                  </a:lnTo>
                  <a:lnTo>
                    <a:pt x="9729" y="62465"/>
                  </a:lnTo>
                  <a:lnTo>
                    <a:pt x="7297" y="71506"/>
                  </a:lnTo>
                  <a:lnTo>
                    <a:pt x="7297" y="74794"/>
                  </a:lnTo>
                  <a:lnTo>
                    <a:pt x="5675" y="77260"/>
                  </a:lnTo>
                  <a:lnTo>
                    <a:pt x="2432" y="80547"/>
                  </a:lnTo>
                  <a:lnTo>
                    <a:pt x="0" y="83013"/>
                  </a:lnTo>
                  <a:lnTo>
                    <a:pt x="2432" y="93698"/>
                  </a:lnTo>
                  <a:lnTo>
                    <a:pt x="4054" y="98630"/>
                  </a:lnTo>
                  <a:lnTo>
                    <a:pt x="8108" y="104383"/>
                  </a:lnTo>
                  <a:lnTo>
                    <a:pt x="12162" y="108493"/>
                  </a:lnTo>
                  <a:lnTo>
                    <a:pt x="15405" y="113424"/>
                  </a:lnTo>
                  <a:lnTo>
                    <a:pt x="16216" y="113424"/>
                  </a:lnTo>
                  <a:lnTo>
                    <a:pt x="17027" y="111780"/>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4" name="Shape 1425"/>
            <p:cNvSpPr/>
            <p:nvPr/>
          </p:nvSpPr>
          <p:spPr>
            <a:xfrm>
              <a:off x="7045392" y="2498731"/>
              <a:ext cx="397999" cy="205745"/>
            </a:xfrm>
            <a:custGeom>
              <a:avLst/>
              <a:gdLst/>
              <a:ahLst/>
              <a:cxnLst/>
              <a:rect l="0" t="0" r="0" b="0"/>
              <a:pathLst>
                <a:path w="120000" h="120000" extrusionOk="0">
                  <a:moveTo>
                    <a:pt x="102711" y="92459"/>
                  </a:moveTo>
                  <a:lnTo>
                    <a:pt x="105254" y="89508"/>
                  </a:lnTo>
                  <a:lnTo>
                    <a:pt x="106779" y="87540"/>
                  </a:lnTo>
                  <a:lnTo>
                    <a:pt x="108813" y="86557"/>
                  </a:lnTo>
                  <a:lnTo>
                    <a:pt x="110338" y="77704"/>
                  </a:lnTo>
                  <a:lnTo>
                    <a:pt x="111864" y="72786"/>
                  </a:lnTo>
                  <a:lnTo>
                    <a:pt x="117457" y="68852"/>
                  </a:lnTo>
                  <a:lnTo>
                    <a:pt x="119491" y="62950"/>
                  </a:lnTo>
                  <a:lnTo>
                    <a:pt x="120000" y="59016"/>
                  </a:lnTo>
                  <a:lnTo>
                    <a:pt x="117966" y="53114"/>
                  </a:lnTo>
                  <a:lnTo>
                    <a:pt x="115423" y="48196"/>
                  </a:lnTo>
                  <a:lnTo>
                    <a:pt x="112881" y="41311"/>
                  </a:lnTo>
                  <a:lnTo>
                    <a:pt x="111864" y="35409"/>
                  </a:lnTo>
                  <a:lnTo>
                    <a:pt x="110338" y="22622"/>
                  </a:lnTo>
                  <a:lnTo>
                    <a:pt x="110847" y="21639"/>
                  </a:lnTo>
                  <a:lnTo>
                    <a:pt x="109322" y="21639"/>
                  </a:lnTo>
                  <a:lnTo>
                    <a:pt x="107288" y="17704"/>
                  </a:lnTo>
                  <a:lnTo>
                    <a:pt x="105254" y="12786"/>
                  </a:lnTo>
                  <a:lnTo>
                    <a:pt x="103728" y="9836"/>
                  </a:lnTo>
                  <a:lnTo>
                    <a:pt x="103220" y="10819"/>
                  </a:lnTo>
                  <a:lnTo>
                    <a:pt x="102203" y="11803"/>
                  </a:lnTo>
                  <a:lnTo>
                    <a:pt x="101186" y="14754"/>
                  </a:lnTo>
                  <a:lnTo>
                    <a:pt x="100677" y="15737"/>
                  </a:lnTo>
                  <a:lnTo>
                    <a:pt x="97627" y="16721"/>
                  </a:lnTo>
                  <a:lnTo>
                    <a:pt x="95084" y="14754"/>
                  </a:lnTo>
                  <a:lnTo>
                    <a:pt x="93559" y="12786"/>
                  </a:lnTo>
                  <a:lnTo>
                    <a:pt x="93050" y="13770"/>
                  </a:lnTo>
                  <a:lnTo>
                    <a:pt x="92033" y="15737"/>
                  </a:lnTo>
                  <a:lnTo>
                    <a:pt x="92033" y="16721"/>
                  </a:lnTo>
                  <a:lnTo>
                    <a:pt x="90508" y="17704"/>
                  </a:lnTo>
                  <a:lnTo>
                    <a:pt x="89491" y="15737"/>
                  </a:lnTo>
                  <a:lnTo>
                    <a:pt x="88474" y="14754"/>
                  </a:lnTo>
                  <a:lnTo>
                    <a:pt x="86949" y="13770"/>
                  </a:lnTo>
                  <a:lnTo>
                    <a:pt x="84406" y="12786"/>
                  </a:lnTo>
                  <a:lnTo>
                    <a:pt x="83898" y="10819"/>
                  </a:lnTo>
                  <a:lnTo>
                    <a:pt x="82881" y="6885"/>
                  </a:lnTo>
                  <a:lnTo>
                    <a:pt x="80847" y="3934"/>
                  </a:lnTo>
                  <a:lnTo>
                    <a:pt x="78305" y="0"/>
                  </a:lnTo>
                  <a:lnTo>
                    <a:pt x="77796" y="983"/>
                  </a:lnTo>
                  <a:lnTo>
                    <a:pt x="75254" y="2950"/>
                  </a:lnTo>
                  <a:lnTo>
                    <a:pt x="72711" y="983"/>
                  </a:lnTo>
                  <a:lnTo>
                    <a:pt x="71694" y="1967"/>
                  </a:lnTo>
                  <a:lnTo>
                    <a:pt x="72203" y="5901"/>
                  </a:lnTo>
                  <a:lnTo>
                    <a:pt x="73220" y="6885"/>
                  </a:lnTo>
                  <a:lnTo>
                    <a:pt x="72711" y="8852"/>
                  </a:lnTo>
                  <a:lnTo>
                    <a:pt x="73220" y="14754"/>
                  </a:lnTo>
                  <a:lnTo>
                    <a:pt x="72203" y="16721"/>
                  </a:lnTo>
                  <a:lnTo>
                    <a:pt x="70169" y="16721"/>
                  </a:lnTo>
                  <a:lnTo>
                    <a:pt x="68135" y="18688"/>
                  </a:lnTo>
                  <a:lnTo>
                    <a:pt x="64067" y="19672"/>
                  </a:lnTo>
                  <a:lnTo>
                    <a:pt x="63559" y="20655"/>
                  </a:lnTo>
                  <a:lnTo>
                    <a:pt x="63559" y="22622"/>
                  </a:lnTo>
                  <a:lnTo>
                    <a:pt x="63050" y="24590"/>
                  </a:lnTo>
                  <a:lnTo>
                    <a:pt x="63050" y="28524"/>
                  </a:lnTo>
                  <a:lnTo>
                    <a:pt x="62033" y="32459"/>
                  </a:lnTo>
                  <a:lnTo>
                    <a:pt x="61016" y="36393"/>
                  </a:lnTo>
                  <a:lnTo>
                    <a:pt x="60000" y="38360"/>
                  </a:lnTo>
                  <a:lnTo>
                    <a:pt x="58474" y="38360"/>
                  </a:lnTo>
                  <a:lnTo>
                    <a:pt x="56949" y="43278"/>
                  </a:lnTo>
                  <a:lnTo>
                    <a:pt x="56949" y="46229"/>
                  </a:lnTo>
                  <a:lnTo>
                    <a:pt x="55932" y="50163"/>
                  </a:lnTo>
                  <a:lnTo>
                    <a:pt x="52881" y="51147"/>
                  </a:lnTo>
                  <a:lnTo>
                    <a:pt x="52372" y="50163"/>
                  </a:lnTo>
                  <a:lnTo>
                    <a:pt x="50847" y="47213"/>
                  </a:lnTo>
                  <a:lnTo>
                    <a:pt x="50338" y="43278"/>
                  </a:lnTo>
                  <a:lnTo>
                    <a:pt x="49322" y="43278"/>
                  </a:lnTo>
                  <a:lnTo>
                    <a:pt x="48813" y="47213"/>
                  </a:lnTo>
                  <a:lnTo>
                    <a:pt x="47288" y="50163"/>
                  </a:lnTo>
                  <a:lnTo>
                    <a:pt x="47288" y="54098"/>
                  </a:lnTo>
                  <a:lnTo>
                    <a:pt x="46779" y="57049"/>
                  </a:lnTo>
                  <a:lnTo>
                    <a:pt x="44745" y="56065"/>
                  </a:lnTo>
                  <a:lnTo>
                    <a:pt x="43728" y="54098"/>
                  </a:lnTo>
                  <a:lnTo>
                    <a:pt x="41694" y="54098"/>
                  </a:lnTo>
                  <a:lnTo>
                    <a:pt x="40677" y="55081"/>
                  </a:lnTo>
                  <a:lnTo>
                    <a:pt x="38644" y="56065"/>
                  </a:lnTo>
                  <a:lnTo>
                    <a:pt x="38644" y="60000"/>
                  </a:lnTo>
                  <a:lnTo>
                    <a:pt x="38135" y="60983"/>
                  </a:lnTo>
                  <a:lnTo>
                    <a:pt x="36101" y="59016"/>
                  </a:lnTo>
                  <a:lnTo>
                    <a:pt x="34576" y="56065"/>
                  </a:lnTo>
                  <a:lnTo>
                    <a:pt x="32033" y="56065"/>
                  </a:lnTo>
                  <a:lnTo>
                    <a:pt x="30508" y="56065"/>
                  </a:lnTo>
                  <a:lnTo>
                    <a:pt x="28983" y="60000"/>
                  </a:lnTo>
                  <a:lnTo>
                    <a:pt x="24915" y="60000"/>
                  </a:lnTo>
                  <a:lnTo>
                    <a:pt x="24915" y="64918"/>
                  </a:lnTo>
                  <a:lnTo>
                    <a:pt x="23389" y="64918"/>
                  </a:lnTo>
                  <a:lnTo>
                    <a:pt x="21864" y="65901"/>
                  </a:lnTo>
                  <a:lnTo>
                    <a:pt x="21864" y="69836"/>
                  </a:lnTo>
                  <a:lnTo>
                    <a:pt x="21864" y="70819"/>
                  </a:lnTo>
                  <a:lnTo>
                    <a:pt x="21864" y="73770"/>
                  </a:lnTo>
                  <a:lnTo>
                    <a:pt x="22372" y="76721"/>
                  </a:lnTo>
                  <a:lnTo>
                    <a:pt x="21355" y="77704"/>
                  </a:lnTo>
                  <a:lnTo>
                    <a:pt x="18305" y="79672"/>
                  </a:lnTo>
                  <a:lnTo>
                    <a:pt x="16779" y="81639"/>
                  </a:lnTo>
                  <a:lnTo>
                    <a:pt x="16779" y="86557"/>
                  </a:lnTo>
                  <a:lnTo>
                    <a:pt x="17796" y="91475"/>
                  </a:lnTo>
                  <a:lnTo>
                    <a:pt x="16779" y="92459"/>
                  </a:lnTo>
                  <a:lnTo>
                    <a:pt x="15254" y="92459"/>
                  </a:lnTo>
                  <a:lnTo>
                    <a:pt x="13728" y="92459"/>
                  </a:lnTo>
                  <a:lnTo>
                    <a:pt x="11694" y="89508"/>
                  </a:lnTo>
                  <a:lnTo>
                    <a:pt x="9661" y="87540"/>
                  </a:lnTo>
                  <a:lnTo>
                    <a:pt x="8644" y="88524"/>
                  </a:lnTo>
                  <a:lnTo>
                    <a:pt x="7118" y="91475"/>
                  </a:lnTo>
                  <a:lnTo>
                    <a:pt x="5593" y="92459"/>
                  </a:lnTo>
                  <a:lnTo>
                    <a:pt x="5084" y="95409"/>
                  </a:lnTo>
                  <a:lnTo>
                    <a:pt x="5084" y="98360"/>
                  </a:lnTo>
                  <a:lnTo>
                    <a:pt x="7118" y="100327"/>
                  </a:lnTo>
                  <a:lnTo>
                    <a:pt x="7118" y="102295"/>
                  </a:lnTo>
                  <a:lnTo>
                    <a:pt x="7118" y="105245"/>
                  </a:lnTo>
                  <a:lnTo>
                    <a:pt x="7118" y="110163"/>
                  </a:lnTo>
                  <a:lnTo>
                    <a:pt x="6101" y="113114"/>
                  </a:lnTo>
                  <a:lnTo>
                    <a:pt x="5084" y="114098"/>
                  </a:lnTo>
                  <a:lnTo>
                    <a:pt x="3559" y="114098"/>
                  </a:lnTo>
                  <a:lnTo>
                    <a:pt x="2542" y="115081"/>
                  </a:lnTo>
                  <a:lnTo>
                    <a:pt x="2542" y="115081"/>
                  </a:lnTo>
                  <a:lnTo>
                    <a:pt x="2033" y="115081"/>
                  </a:lnTo>
                  <a:lnTo>
                    <a:pt x="0" y="115081"/>
                  </a:lnTo>
                  <a:lnTo>
                    <a:pt x="0" y="116065"/>
                  </a:lnTo>
                  <a:lnTo>
                    <a:pt x="0" y="119016"/>
                  </a:lnTo>
                  <a:lnTo>
                    <a:pt x="0" y="120000"/>
                  </a:lnTo>
                  <a:lnTo>
                    <a:pt x="1016" y="119016"/>
                  </a:lnTo>
                  <a:lnTo>
                    <a:pt x="26440" y="118032"/>
                  </a:lnTo>
                  <a:lnTo>
                    <a:pt x="25423" y="109180"/>
                  </a:lnTo>
                  <a:lnTo>
                    <a:pt x="72711" y="103278"/>
                  </a:lnTo>
                  <a:lnTo>
                    <a:pt x="97627" y="98360"/>
                  </a:lnTo>
                  <a:lnTo>
                    <a:pt x="100677" y="95409"/>
                  </a:lnTo>
                  <a:lnTo>
                    <a:pt x="102711" y="92459"/>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5" name="Shape 1426"/>
            <p:cNvSpPr/>
            <p:nvPr/>
          </p:nvSpPr>
          <p:spPr>
            <a:xfrm>
              <a:off x="6706417" y="2426214"/>
              <a:ext cx="362584" cy="315364"/>
            </a:xfrm>
            <a:custGeom>
              <a:avLst/>
              <a:gdLst/>
              <a:ahLst/>
              <a:cxnLst/>
              <a:rect l="0" t="0" r="0" b="0"/>
              <a:pathLst>
                <a:path w="120000" h="120000" extrusionOk="0">
                  <a:moveTo>
                    <a:pt x="112440" y="104796"/>
                  </a:moveTo>
                  <a:cubicBezTo>
                    <a:pt x="112440" y="103167"/>
                    <a:pt x="112440" y="103167"/>
                    <a:pt x="112440" y="103167"/>
                  </a:cubicBezTo>
                  <a:cubicBezTo>
                    <a:pt x="112440" y="102624"/>
                    <a:pt x="112440" y="102624"/>
                    <a:pt x="112440" y="102624"/>
                  </a:cubicBezTo>
                  <a:cubicBezTo>
                    <a:pt x="114330" y="102624"/>
                    <a:pt x="114330" y="102624"/>
                    <a:pt x="114330" y="102624"/>
                  </a:cubicBezTo>
                  <a:cubicBezTo>
                    <a:pt x="114803" y="102624"/>
                    <a:pt x="114803" y="102624"/>
                    <a:pt x="114803" y="102624"/>
                  </a:cubicBezTo>
                  <a:cubicBezTo>
                    <a:pt x="115275" y="102081"/>
                    <a:pt x="115275" y="102081"/>
                    <a:pt x="115275" y="102081"/>
                  </a:cubicBezTo>
                  <a:cubicBezTo>
                    <a:pt x="116220" y="101538"/>
                    <a:pt x="116220" y="101538"/>
                    <a:pt x="116220" y="101538"/>
                  </a:cubicBezTo>
                  <a:cubicBezTo>
                    <a:pt x="117637" y="101538"/>
                    <a:pt x="117637" y="101538"/>
                    <a:pt x="117637" y="101538"/>
                  </a:cubicBezTo>
                  <a:cubicBezTo>
                    <a:pt x="119055" y="100995"/>
                    <a:pt x="119055" y="100995"/>
                    <a:pt x="119055" y="100995"/>
                  </a:cubicBezTo>
                  <a:cubicBezTo>
                    <a:pt x="120000" y="99366"/>
                    <a:pt x="120000" y="99366"/>
                    <a:pt x="120000" y="99366"/>
                  </a:cubicBezTo>
                  <a:cubicBezTo>
                    <a:pt x="120000" y="96108"/>
                    <a:pt x="120000" y="96108"/>
                    <a:pt x="120000" y="96108"/>
                  </a:cubicBezTo>
                  <a:cubicBezTo>
                    <a:pt x="120000" y="93936"/>
                    <a:pt x="120000" y="93936"/>
                    <a:pt x="120000" y="93936"/>
                  </a:cubicBezTo>
                  <a:cubicBezTo>
                    <a:pt x="120000" y="92850"/>
                    <a:pt x="120000" y="92850"/>
                    <a:pt x="120000" y="92850"/>
                  </a:cubicBezTo>
                  <a:cubicBezTo>
                    <a:pt x="118110" y="91221"/>
                    <a:pt x="118110" y="91221"/>
                    <a:pt x="118110" y="91221"/>
                  </a:cubicBezTo>
                  <a:cubicBezTo>
                    <a:pt x="118110" y="89592"/>
                    <a:pt x="118110" y="89592"/>
                    <a:pt x="118110" y="89592"/>
                  </a:cubicBezTo>
                  <a:cubicBezTo>
                    <a:pt x="118582" y="87420"/>
                    <a:pt x="118582" y="87420"/>
                    <a:pt x="118582" y="87420"/>
                  </a:cubicBezTo>
                  <a:cubicBezTo>
                    <a:pt x="116220" y="87420"/>
                    <a:pt x="116220" y="87420"/>
                    <a:pt x="116220" y="87420"/>
                  </a:cubicBezTo>
                  <a:cubicBezTo>
                    <a:pt x="114803" y="90135"/>
                    <a:pt x="114803" y="90135"/>
                    <a:pt x="114803" y="90135"/>
                  </a:cubicBezTo>
                  <a:cubicBezTo>
                    <a:pt x="114803" y="87420"/>
                    <a:pt x="114803" y="87420"/>
                    <a:pt x="114803" y="87420"/>
                  </a:cubicBezTo>
                  <a:cubicBezTo>
                    <a:pt x="112440" y="84705"/>
                    <a:pt x="112440" y="84705"/>
                    <a:pt x="112440" y="84705"/>
                  </a:cubicBezTo>
                  <a:cubicBezTo>
                    <a:pt x="112913" y="82533"/>
                    <a:pt x="112913" y="82533"/>
                    <a:pt x="112913" y="82533"/>
                  </a:cubicBezTo>
                  <a:cubicBezTo>
                    <a:pt x="113385" y="79276"/>
                    <a:pt x="113385" y="79276"/>
                    <a:pt x="113385" y="79276"/>
                  </a:cubicBezTo>
                  <a:cubicBezTo>
                    <a:pt x="111496" y="73303"/>
                    <a:pt x="111496" y="73303"/>
                    <a:pt x="111496" y="73303"/>
                  </a:cubicBezTo>
                  <a:cubicBezTo>
                    <a:pt x="109606" y="71131"/>
                    <a:pt x="109606" y="71131"/>
                    <a:pt x="109606" y="71131"/>
                  </a:cubicBezTo>
                  <a:cubicBezTo>
                    <a:pt x="103464" y="66244"/>
                    <a:pt x="103464" y="66244"/>
                    <a:pt x="103464" y="66244"/>
                  </a:cubicBezTo>
                  <a:cubicBezTo>
                    <a:pt x="102047" y="67330"/>
                    <a:pt x="102047" y="67330"/>
                    <a:pt x="102047" y="67330"/>
                  </a:cubicBezTo>
                  <a:cubicBezTo>
                    <a:pt x="98267" y="64072"/>
                    <a:pt x="98267" y="64072"/>
                    <a:pt x="98267" y="64072"/>
                  </a:cubicBezTo>
                  <a:cubicBezTo>
                    <a:pt x="95433" y="60814"/>
                    <a:pt x="95433" y="60814"/>
                    <a:pt x="95433" y="60814"/>
                  </a:cubicBezTo>
                  <a:cubicBezTo>
                    <a:pt x="95433" y="57556"/>
                    <a:pt x="95433" y="57556"/>
                    <a:pt x="95433" y="57556"/>
                  </a:cubicBezTo>
                  <a:cubicBezTo>
                    <a:pt x="96377" y="54298"/>
                    <a:pt x="96377" y="54298"/>
                    <a:pt x="96377" y="54298"/>
                  </a:cubicBezTo>
                  <a:cubicBezTo>
                    <a:pt x="96850" y="52126"/>
                    <a:pt x="96850" y="52126"/>
                    <a:pt x="96850" y="52126"/>
                  </a:cubicBezTo>
                  <a:cubicBezTo>
                    <a:pt x="97322" y="49411"/>
                    <a:pt x="97322" y="49411"/>
                    <a:pt x="97322" y="49411"/>
                  </a:cubicBezTo>
                  <a:cubicBezTo>
                    <a:pt x="98740" y="45610"/>
                    <a:pt x="98740" y="45610"/>
                    <a:pt x="98740" y="45610"/>
                  </a:cubicBezTo>
                  <a:cubicBezTo>
                    <a:pt x="97322" y="43438"/>
                    <a:pt x="97322" y="43438"/>
                    <a:pt x="97322" y="43438"/>
                  </a:cubicBezTo>
                  <a:cubicBezTo>
                    <a:pt x="95433" y="41266"/>
                    <a:pt x="95433" y="41266"/>
                    <a:pt x="95433" y="41266"/>
                  </a:cubicBezTo>
                  <a:cubicBezTo>
                    <a:pt x="92598" y="41266"/>
                    <a:pt x="92598" y="41266"/>
                    <a:pt x="92598" y="41266"/>
                  </a:cubicBezTo>
                  <a:cubicBezTo>
                    <a:pt x="91181" y="42352"/>
                    <a:pt x="91181" y="42352"/>
                    <a:pt x="91181" y="42352"/>
                  </a:cubicBezTo>
                  <a:cubicBezTo>
                    <a:pt x="90236" y="43981"/>
                    <a:pt x="90236" y="43981"/>
                    <a:pt x="90236" y="43981"/>
                  </a:cubicBezTo>
                  <a:cubicBezTo>
                    <a:pt x="87874" y="41266"/>
                    <a:pt x="87874" y="41266"/>
                    <a:pt x="87874" y="41266"/>
                  </a:cubicBezTo>
                  <a:cubicBezTo>
                    <a:pt x="87874" y="36380"/>
                    <a:pt x="87874" y="36380"/>
                    <a:pt x="87874" y="36380"/>
                  </a:cubicBezTo>
                  <a:cubicBezTo>
                    <a:pt x="85511" y="32579"/>
                    <a:pt x="85511" y="32579"/>
                    <a:pt x="85511" y="32579"/>
                  </a:cubicBezTo>
                  <a:cubicBezTo>
                    <a:pt x="77007" y="24434"/>
                    <a:pt x="77007" y="24434"/>
                    <a:pt x="77007" y="24434"/>
                  </a:cubicBezTo>
                  <a:cubicBezTo>
                    <a:pt x="73700" y="17918"/>
                    <a:pt x="73700" y="17918"/>
                    <a:pt x="73700" y="17918"/>
                  </a:cubicBezTo>
                  <a:cubicBezTo>
                    <a:pt x="73700" y="11945"/>
                    <a:pt x="73700" y="11945"/>
                    <a:pt x="73700" y="11945"/>
                  </a:cubicBezTo>
                  <a:cubicBezTo>
                    <a:pt x="73700" y="5972"/>
                    <a:pt x="73700" y="5972"/>
                    <a:pt x="73700" y="5972"/>
                  </a:cubicBezTo>
                  <a:cubicBezTo>
                    <a:pt x="74645" y="5429"/>
                    <a:pt x="74645" y="5429"/>
                    <a:pt x="74645" y="5429"/>
                  </a:cubicBezTo>
                  <a:cubicBezTo>
                    <a:pt x="68976" y="0"/>
                    <a:pt x="68976" y="0"/>
                    <a:pt x="68976" y="0"/>
                  </a:cubicBezTo>
                  <a:cubicBezTo>
                    <a:pt x="0" y="1085"/>
                    <a:pt x="0" y="1085"/>
                    <a:pt x="0" y="1085"/>
                  </a:cubicBezTo>
                  <a:cubicBezTo>
                    <a:pt x="472" y="2171"/>
                    <a:pt x="472" y="2171"/>
                    <a:pt x="472" y="2171"/>
                  </a:cubicBezTo>
                  <a:cubicBezTo>
                    <a:pt x="1889" y="3257"/>
                    <a:pt x="1889" y="3257"/>
                    <a:pt x="1889" y="3257"/>
                  </a:cubicBezTo>
                  <a:cubicBezTo>
                    <a:pt x="2362" y="5972"/>
                    <a:pt x="2362" y="5972"/>
                    <a:pt x="2362" y="5972"/>
                  </a:cubicBezTo>
                  <a:cubicBezTo>
                    <a:pt x="1417" y="7058"/>
                    <a:pt x="1417" y="7058"/>
                    <a:pt x="1417" y="7058"/>
                  </a:cubicBezTo>
                  <a:cubicBezTo>
                    <a:pt x="2362" y="8687"/>
                    <a:pt x="2362" y="8687"/>
                    <a:pt x="2362" y="8687"/>
                  </a:cubicBezTo>
                  <a:cubicBezTo>
                    <a:pt x="2362" y="8687"/>
                    <a:pt x="1889" y="8687"/>
                    <a:pt x="2362" y="9230"/>
                  </a:cubicBezTo>
                  <a:cubicBezTo>
                    <a:pt x="2834" y="9773"/>
                    <a:pt x="5196" y="10316"/>
                    <a:pt x="5196" y="10316"/>
                  </a:cubicBezTo>
                  <a:cubicBezTo>
                    <a:pt x="5669" y="13574"/>
                    <a:pt x="5669" y="13574"/>
                    <a:pt x="5669" y="13574"/>
                  </a:cubicBezTo>
                  <a:cubicBezTo>
                    <a:pt x="6614" y="15746"/>
                    <a:pt x="6614" y="15746"/>
                    <a:pt x="6614" y="15746"/>
                  </a:cubicBezTo>
                  <a:cubicBezTo>
                    <a:pt x="6614" y="15746"/>
                    <a:pt x="6614" y="15746"/>
                    <a:pt x="6614" y="15746"/>
                  </a:cubicBezTo>
                  <a:cubicBezTo>
                    <a:pt x="8503" y="19004"/>
                    <a:pt x="8503" y="19004"/>
                    <a:pt x="8503" y="19004"/>
                  </a:cubicBezTo>
                  <a:cubicBezTo>
                    <a:pt x="9448" y="21176"/>
                    <a:pt x="9448" y="21176"/>
                    <a:pt x="9448" y="21176"/>
                  </a:cubicBezTo>
                  <a:cubicBezTo>
                    <a:pt x="13700" y="21176"/>
                    <a:pt x="13700" y="21176"/>
                    <a:pt x="13700" y="21176"/>
                  </a:cubicBezTo>
                  <a:cubicBezTo>
                    <a:pt x="14645" y="21176"/>
                    <a:pt x="14645" y="21176"/>
                    <a:pt x="14645" y="21176"/>
                  </a:cubicBezTo>
                  <a:cubicBezTo>
                    <a:pt x="14645" y="23891"/>
                    <a:pt x="14645" y="23891"/>
                    <a:pt x="14645" y="23891"/>
                  </a:cubicBezTo>
                  <a:cubicBezTo>
                    <a:pt x="13228" y="27149"/>
                    <a:pt x="13228" y="27149"/>
                    <a:pt x="13228" y="27149"/>
                  </a:cubicBezTo>
                  <a:cubicBezTo>
                    <a:pt x="11811" y="29864"/>
                    <a:pt x="11811" y="29864"/>
                    <a:pt x="11811" y="29864"/>
                  </a:cubicBezTo>
                  <a:cubicBezTo>
                    <a:pt x="14645" y="33122"/>
                    <a:pt x="14645" y="33122"/>
                    <a:pt x="14645" y="33122"/>
                  </a:cubicBezTo>
                  <a:cubicBezTo>
                    <a:pt x="15590" y="36380"/>
                    <a:pt x="15590" y="36380"/>
                    <a:pt x="15590" y="36380"/>
                  </a:cubicBezTo>
                  <a:cubicBezTo>
                    <a:pt x="17007" y="37466"/>
                    <a:pt x="17007" y="37466"/>
                    <a:pt x="17007" y="37466"/>
                  </a:cubicBezTo>
                  <a:cubicBezTo>
                    <a:pt x="19842" y="39095"/>
                    <a:pt x="19842" y="39095"/>
                    <a:pt x="19842" y="39095"/>
                  </a:cubicBezTo>
                  <a:cubicBezTo>
                    <a:pt x="19842" y="95565"/>
                    <a:pt x="19842" y="95565"/>
                    <a:pt x="19842" y="95565"/>
                  </a:cubicBezTo>
                  <a:cubicBezTo>
                    <a:pt x="19842" y="109140"/>
                    <a:pt x="19842" y="109140"/>
                    <a:pt x="19842" y="109140"/>
                  </a:cubicBezTo>
                  <a:cubicBezTo>
                    <a:pt x="101574" y="106968"/>
                    <a:pt x="101574" y="106968"/>
                    <a:pt x="101574" y="106968"/>
                  </a:cubicBezTo>
                  <a:cubicBezTo>
                    <a:pt x="102047" y="110226"/>
                    <a:pt x="102047" y="110226"/>
                    <a:pt x="102047" y="110226"/>
                  </a:cubicBezTo>
                  <a:cubicBezTo>
                    <a:pt x="96850" y="120000"/>
                    <a:pt x="96850" y="120000"/>
                    <a:pt x="96850" y="120000"/>
                  </a:cubicBezTo>
                  <a:cubicBezTo>
                    <a:pt x="110078" y="118914"/>
                    <a:pt x="110078" y="118914"/>
                    <a:pt x="110078" y="118914"/>
                  </a:cubicBezTo>
                  <a:cubicBezTo>
                    <a:pt x="110551" y="117285"/>
                    <a:pt x="110551" y="117285"/>
                    <a:pt x="110551" y="117285"/>
                  </a:cubicBezTo>
                  <a:cubicBezTo>
                    <a:pt x="111496" y="115656"/>
                    <a:pt x="111496" y="115656"/>
                    <a:pt x="111496" y="115656"/>
                  </a:cubicBezTo>
                  <a:cubicBezTo>
                    <a:pt x="111496" y="115656"/>
                    <a:pt x="112440" y="115113"/>
                    <a:pt x="111968" y="114570"/>
                  </a:cubicBezTo>
                  <a:cubicBezTo>
                    <a:pt x="111968" y="114027"/>
                    <a:pt x="111023" y="112398"/>
                    <a:pt x="111023" y="112398"/>
                  </a:cubicBezTo>
                  <a:cubicBezTo>
                    <a:pt x="110551" y="111855"/>
                    <a:pt x="110551" y="111855"/>
                    <a:pt x="110551" y="111855"/>
                  </a:cubicBezTo>
                  <a:cubicBezTo>
                    <a:pt x="111023" y="110769"/>
                    <a:pt x="111023" y="110769"/>
                    <a:pt x="111023" y="110769"/>
                  </a:cubicBezTo>
                  <a:cubicBezTo>
                    <a:pt x="111968" y="110226"/>
                    <a:pt x="111968" y="110226"/>
                    <a:pt x="111968" y="110226"/>
                  </a:cubicBezTo>
                  <a:cubicBezTo>
                    <a:pt x="112440" y="108597"/>
                    <a:pt x="112440" y="108597"/>
                    <a:pt x="112440" y="108597"/>
                  </a:cubicBezTo>
                  <a:cubicBezTo>
                    <a:pt x="112440" y="106968"/>
                    <a:pt x="112440" y="106968"/>
                    <a:pt x="112440" y="106968"/>
                  </a:cubicBezTo>
                  <a:cubicBezTo>
                    <a:pt x="112440" y="105339"/>
                    <a:pt x="112440" y="105339"/>
                    <a:pt x="112440" y="105339"/>
                  </a:cubicBezTo>
                  <a:lnTo>
                    <a:pt x="112440" y="104796"/>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6" name="Shape 1427"/>
            <p:cNvSpPr/>
            <p:nvPr/>
          </p:nvSpPr>
          <p:spPr>
            <a:xfrm>
              <a:off x="6642332" y="1820781"/>
              <a:ext cx="350780" cy="408118"/>
            </a:xfrm>
            <a:custGeom>
              <a:avLst/>
              <a:gdLst/>
              <a:ahLst/>
              <a:cxnLst/>
              <a:rect l="0" t="0" r="0" b="0"/>
              <a:pathLst>
                <a:path w="120000" h="120000" extrusionOk="0">
                  <a:moveTo>
                    <a:pt x="73846" y="69917"/>
                  </a:moveTo>
                  <a:lnTo>
                    <a:pt x="80192" y="66942"/>
                  </a:lnTo>
                  <a:lnTo>
                    <a:pt x="80192" y="55041"/>
                  </a:lnTo>
                  <a:lnTo>
                    <a:pt x="83076" y="53057"/>
                  </a:lnTo>
                  <a:lnTo>
                    <a:pt x="92884" y="45123"/>
                  </a:lnTo>
                  <a:lnTo>
                    <a:pt x="97500" y="39669"/>
                  </a:lnTo>
                  <a:lnTo>
                    <a:pt x="106730" y="34214"/>
                  </a:lnTo>
                  <a:lnTo>
                    <a:pt x="120000" y="27272"/>
                  </a:lnTo>
                  <a:lnTo>
                    <a:pt x="115384" y="26280"/>
                  </a:lnTo>
                  <a:lnTo>
                    <a:pt x="105576" y="25785"/>
                  </a:lnTo>
                  <a:lnTo>
                    <a:pt x="97500" y="24297"/>
                  </a:lnTo>
                  <a:lnTo>
                    <a:pt x="95769" y="25785"/>
                  </a:lnTo>
                  <a:lnTo>
                    <a:pt x="93461" y="27272"/>
                  </a:lnTo>
                  <a:lnTo>
                    <a:pt x="88846" y="27272"/>
                  </a:lnTo>
                  <a:lnTo>
                    <a:pt x="87115" y="25289"/>
                  </a:lnTo>
                  <a:lnTo>
                    <a:pt x="84807" y="23801"/>
                  </a:lnTo>
                  <a:lnTo>
                    <a:pt x="78461" y="22314"/>
                  </a:lnTo>
                  <a:lnTo>
                    <a:pt x="76730" y="22314"/>
                  </a:lnTo>
                  <a:lnTo>
                    <a:pt x="74423" y="21322"/>
                  </a:lnTo>
                  <a:lnTo>
                    <a:pt x="73846" y="20826"/>
                  </a:lnTo>
                  <a:lnTo>
                    <a:pt x="68653" y="20330"/>
                  </a:lnTo>
                  <a:lnTo>
                    <a:pt x="65769" y="17851"/>
                  </a:lnTo>
                  <a:lnTo>
                    <a:pt x="69230" y="19338"/>
                  </a:lnTo>
                  <a:lnTo>
                    <a:pt x="70961" y="17851"/>
                  </a:lnTo>
                  <a:lnTo>
                    <a:pt x="68653" y="17355"/>
                  </a:lnTo>
                  <a:lnTo>
                    <a:pt x="65769" y="17355"/>
                  </a:lnTo>
                  <a:lnTo>
                    <a:pt x="62884" y="17355"/>
                  </a:lnTo>
                  <a:lnTo>
                    <a:pt x="60576" y="17355"/>
                  </a:lnTo>
                  <a:lnTo>
                    <a:pt x="57692" y="17355"/>
                  </a:lnTo>
                  <a:lnTo>
                    <a:pt x="55961" y="19338"/>
                  </a:lnTo>
                  <a:lnTo>
                    <a:pt x="53653" y="19338"/>
                  </a:lnTo>
                  <a:lnTo>
                    <a:pt x="50192" y="16859"/>
                  </a:lnTo>
                  <a:lnTo>
                    <a:pt x="48461" y="16859"/>
                  </a:lnTo>
                  <a:lnTo>
                    <a:pt x="46153" y="16859"/>
                  </a:lnTo>
                  <a:lnTo>
                    <a:pt x="42115" y="15867"/>
                  </a:lnTo>
                  <a:lnTo>
                    <a:pt x="39230" y="11900"/>
                  </a:lnTo>
                  <a:lnTo>
                    <a:pt x="39230" y="11900"/>
                  </a:lnTo>
                  <a:lnTo>
                    <a:pt x="38076" y="9917"/>
                  </a:lnTo>
                  <a:lnTo>
                    <a:pt x="35769" y="9917"/>
                  </a:lnTo>
                  <a:lnTo>
                    <a:pt x="33461" y="9917"/>
                  </a:lnTo>
                  <a:lnTo>
                    <a:pt x="31730" y="9917"/>
                  </a:lnTo>
                  <a:lnTo>
                    <a:pt x="31153" y="7933"/>
                  </a:lnTo>
                  <a:lnTo>
                    <a:pt x="32884" y="5950"/>
                  </a:lnTo>
                  <a:lnTo>
                    <a:pt x="33461" y="3966"/>
                  </a:lnTo>
                  <a:lnTo>
                    <a:pt x="35769" y="2479"/>
                  </a:lnTo>
                  <a:lnTo>
                    <a:pt x="34615" y="991"/>
                  </a:lnTo>
                  <a:lnTo>
                    <a:pt x="34615" y="991"/>
                  </a:lnTo>
                  <a:lnTo>
                    <a:pt x="32307" y="0"/>
                  </a:lnTo>
                  <a:lnTo>
                    <a:pt x="32307" y="4958"/>
                  </a:lnTo>
                  <a:lnTo>
                    <a:pt x="31153" y="5950"/>
                  </a:lnTo>
                  <a:lnTo>
                    <a:pt x="30000" y="7933"/>
                  </a:lnTo>
                  <a:lnTo>
                    <a:pt x="0" y="7933"/>
                  </a:lnTo>
                  <a:lnTo>
                    <a:pt x="576" y="9917"/>
                  </a:lnTo>
                  <a:lnTo>
                    <a:pt x="576" y="11404"/>
                  </a:lnTo>
                  <a:lnTo>
                    <a:pt x="576" y="11900"/>
                  </a:lnTo>
                  <a:lnTo>
                    <a:pt x="2307" y="12892"/>
                  </a:lnTo>
                  <a:lnTo>
                    <a:pt x="2307" y="14876"/>
                  </a:lnTo>
                  <a:lnTo>
                    <a:pt x="1730" y="15371"/>
                  </a:lnTo>
                  <a:lnTo>
                    <a:pt x="576" y="16363"/>
                  </a:lnTo>
                  <a:lnTo>
                    <a:pt x="576" y="16859"/>
                  </a:lnTo>
                  <a:lnTo>
                    <a:pt x="576" y="18842"/>
                  </a:lnTo>
                  <a:lnTo>
                    <a:pt x="1153" y="19834"/>
                  </a:lnTo>
                  <a:lnTo>
                    <a:pt x="1730" y="22314"/>
                  </a:lnTo>
                  <a:lnTo>
                    <a:pt x="576" y="25289"/>
                  </a:lnTo>
                  <a:lnTo>
                    <a:pt x="1730" y="27768"/>
                  </a:lnTo>
                  <a:lnTo>
                    <a:pt x="3461" y="31735"/>
                  </a:lnTo>
                  <a:lnTo>
                    <a:pt x="5192" y="34710"/>
                  </a:lnTo>
                  <a:lnTo>
                    <a:pt x="5192" y="38677"/>
                  </a:lnTo>
                  <a:lnTo>
                    <a:pt x="5769" y="45619"/>
                  </a:lnTo>
                  <a:lnTo>
                    <a:pt x="5769" y="51570"/>
                  </a:lnTo>
                  <a:lnTo>
                    <a:pt x="5769" y="55537"/>
                  </a:lnTo>
                  <a:lnTo>
                    <a:pt x="6923" y="56528"/>
                  </a:lnTo>
                  <a:lnTo>
                    <a:pt x="6923" y="57520"/>
                  </a:lnTo>
                  <a:lnTo>
                    <a:pt x="6923" y="60495"/>
                  </a:lnTo>
                  <a:lnTo>
                    <a:pt x="8653" y="61487"/>
                  </a:lnTo>
                  <a:lnTo>
                    <a:pt x="9807" y="62975"/>
                  </a:lnTo>
                  <a:lnTo>
                    <a:pt x="10384" y="65454"/>
                  </a:lnTo>
                  <a:lnTo>
                    <a:pt x="10384" y="67438"/>
                  </a:lnTo>
                  <a:lnTo>
                    <a:pt x="10384" y="69917"/>
                  </a:lnTo>
                  <a:lnTo>
                    <a:pt x="9230" y="70413"/>
                  </a:lnTo>
                  <a:lnTo>
                    <a:pt x="9230" y="70413"/>
                  </a:lnTo>
                  <a:lnTo>
                    <a:pt x="9807" y="71404"/>
                  </a:lnTo>
                  <a:lnTo>
                    <a:pt x="7500" y="72892"/>
                  </a:lnTo>
                  <a:lnTo>
                    <a:pt x="6346" y="74380"/>
                  </a:lnTo>
                  <a:lnTo>
                    <a:pt x="4615" y="75371"/>
                  </a:lnTo>
                  <a:lnTo>
                    <a:pt x="4615" y="76363"/>
                  </a:lnTo>
                  <a:lnTo>
                    <a:pt x="4615" y="77355"/>
                  </a:lnTo>
                  <a:lnTo>
                    <a:pt x="5192" y="78347"/>
                  </a:lnTo>
                  <a:lnTo>
                    <a:pt x="6923" y="79338"/>
                  </a:lnTo>
                  <a:lnTo>
                    <a:pt x="6923" y="80826"/>
                  </a:lnTo>
                  <a:lnTo>
                    <a:pt x="9807" y="81322"/>
                  </a:lnTo>
                  <a:lnTo>
                    <a:pt x="10384" y="82809"/>
                  </a:lnTo>
                  <a:lnTo>
                    <a:pt x="12115" y="83801"/>
                  </a:lnTo>
                  <a:lnTo>
                    <a:pt x="10384" y="120000"/>
                  </a:lnTo>
                  <a:lnTo>
                    <a:pt x="99230" y="118512"/>
                  </a:lnTo>
                  <a:lnTo>
                    <a:pt x="99807" y="115537"/>
                  </a:lnTo>
                  <a:lnTo>
                    <a:pt x="99230" y="112561"/>
                  </a:lnTo>
                  <a:lnTo>
                    <a:pt x="95769" y="109090"/>
                  </a:lnTo>
                  <a:lnTo>
                    <a:pt x="92307" y="107107"/>
                  </a:lnTo>
                  <a:lnTo>
                    <a:pt x="90576" y="105619"/>
                  </a:lnTo>
                  <a:lnTo>
                    <a:pt x="86538" y="101157"/>
                  </a:lnTo>
                  <a:lnTo>
                    <a:pt x="79615" y="97685"/>
                  </a:lnTo>
                  <a:lnTo>
                    <a:pt x="75000" y="95702"/>
                  </a:lnTo>
                  <a:lnTo>
                    <a:pt x="72115" y="93719"/>
                  </a:lnTo>
                  <a:lnTo>
                    <a:pt x="72692" y="86280"/>
                  </a:lnTo>
                  <a:lnTo>
                    <a:pt x="73846" y="78842"/>
                  </a:lnTo>
                  <a:lnTo>
                    <a:pt x="72692" y="78842"/>
                  </a:lnTo>
                  <a:lnTo>
                    <a:pt x="70384" y="76363"/>
                  </a:lnTo>
                  <a:lnTo>
                    <a:pt x="72692" y="71900"/>
                  </a:lnTo>
                  <a:lnTo>
                    <a:pt x="73846" y="69917"/>
                  </a:lnTo>
                  <a:close/>
                </a:path>
              </a:pathLst>
            </a:custGeom>
            <a:solidFill>
              <a:srgbClr val="FF0000"/>
            </a:solidFill>
            <a:ln w="38100"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cxnSp>
          <p:nvCxnSpPr>
            <p:cNvPr id="47" name="Shape 1428"/>
            <p:cNvCxnSpPr/>
            <p:nvPr/>
          </p:nvCxnSpPr>
          <p:spPr>
            <a:xfrm>
              <a:off x="6881807" y="2014722"/>
              <a:ext cx="0" cy="0"/>
            </a:xfrm>
            <a:prstGeom prst="straightConnector1">
              <a:avLst/>
            </a:prstGeom>
            <a:grpFill/>
            <a:ln w="3175" cap="flat" cmpd="sng">
              <a:solidFill>
                <a:srgbClr val="000000"/>
              </a:solidFill>
              <a:prstDash val="solid"/>
              <a:round/>
              <a:headEnd type="none" w="med" len="med"/>
              <a:tailEnd type="none" w="med" len="med"/>
            </a:ln>
          </p:spPr>
        </p:cxnSp>
        <p:cxnSp>
          <p:nvCxnSpPr>
            <p:cNvPr id="48" name="Shape 1429"/>
            <p:cNvCxnSpPr/>
            <p:nvPr/>
          </p:nvCxnSpPr>
          <p:spPr>
            <a:xfrm>
              <a:off x="6881807" y="2014722"/>
              <a:ext cx="0" cy="0"/>
            </a:xfrm>
            <a:prstGeom prst="straightConnector1">
              <a:avLst/>
            </a:prstGeom>
            <a:grpFill/>
            <a:ln w="3175" cap="flat" cmpd="sng">
              <a:solidFill>
                <a:srgbClr val="FFFFFF"/>
              </a:solidFill>
              <a:prstDash val="solid"/>
              <a:miter/>
              <a:headEnd type="none" w="med" len="med"/>
              <a:tailEnd type="none" w="med" len="med"/>
            </a:ln>
          </p:spPr>
        </p:cxnSp>
        <p:sp>
          <p:nvSpPr>
            <p:cNvPr id="49" name="Shape 1430"/>
            <p:cNvSpPr/>
            <p:nvPr/>
          </p:nvSpPr>
          <p:spPr>
            <a:xfrm>
              <a:off x="6964443" y="1940518"/>
              <a:ext cx="409805" cy="386195"/>
            </a:xfrm>
            <a:custGeom>
              <a:avLst/>
              <a:gdLst/>
              <a:ahLst/>
              <a:cxnLst/>
              <a:rect l="0" t="0" r="0" b="0"/>
              <a:pathLst>
                <a:path w="120000" h="120000" extrusionOk="0">
                  <a:moveTo>
                    <a:pt x="0" y="22666"/>
                  </a:moveTo>
                  <a:cubicBezTo>
                    <a:pt x="836" y="21777"/>
                    <a:pt x="836" y="21777"/>
                    <a:pt x="836" y="21777"/>
                  </a:cubicBezTo>
                  <a:cubicBezTo>
                    <a:pt x="2508" y="21777"/>
                    <a:pt x="2508" y="21777"/>
                    <a:pt x="2508" y="21777"/>
                  </a:cubicBezTo>
                  <a:cubicBezTo>
                    <a:pt x="4599" y="20444"/>
                    <a:pt x="4599" y="20444"/>
                    <a:pt x="4599" y="20444"/>
                  </a:cubicBezTo>
                  <a:cubicBezTo>
                    <a:pt x="5017" y="19555"/>
                    <a:pt x="5017" y="19555"/>
                    <a:pt x="5017" y="19555"/>
                  </a:cubicBezTo>
                  <a:cubicBezTo>
                    <a:pt x="5853" y="17777"/>
                    <a:pt x="5853" y="17777"/>
                    <a:pt x="5853" y="17777"/>
                  </a:cubicBezTo>
                  <a:cubicBezTo>
                    <a:pt x="7108" y="16444"/>
                    <a:pt x="7108" y="16444"/>
                    <a:pt x="7108" y="16444"/>
                  </a:cubicBezTo>
                  <a:cubicBezTo>
                    <a:pt x="8362" y="16000"/>
                    <a:pt x="8362" y="16000"/>
                    <a:pt x="8362" y="16000"/>
                  </a:cubicBezTo>
                  <a:cubicBezTo>
                    <a:pt x="9616" y="16000"/>
                    <a:pt x="9616" y="16000"/>
                    <a:pt x="9616" y="16000"/>
                  </a:cubicBezTo>
                  <a:cubicBezTo>
                    <a:pt x="12125" y="16000"/>
                    <a:pt x="12125" y="16000"/>
                    <a:pt x="12125" y="16000"/>
                  </a:cubicBezTo>
                  <a:cubicBezTo>
                    <a:pt x="13379" y="15111"/>
                    <a:pt x="13379" y="15111"/>
                    <a:pt x="13379" y="15111"/>
                  </a:cubicBezTo>
                  <a:cubicBezTo>
                    <a:pt x="17560" y="12000"/>
                    <a:pt x="17560" y="12000"/>
                    <a:pt x="17560" y="12000"/>
                  </a:cubicBezTo>
                  <a:cubicBezTo>
                    <a:pt x="18815" y="11555"/>
                    <a:pt x="18815" y="11555"/>
                    <a:pt x="18815" y="11555"/>
                  </a:cubicBezTo>
                  <a:cubicBezTo>
                    <a:pt x="20487" y="9777"/>
                    <a:pt x="20487" y="9777"/>
                    <a:pt x="20487" y="9777"/>
                  </a:cubicBezTo>
                  <a:cubicBezTo>
                    <a:pt x="21742" y="7555"/>
                    <a:pt x="21742" y="7555"/>
                    <a:pt x="21742" y="7555"/>
                  </a:cubicBezTo>
                  <a:cubicBezTo>
                    <a:pt x="23414" y="6222"/>
                    <a:pt x="23414" y="6222"/>
                    <a:pt x="23414" y="6222"/>
                  </a:cubicBezTo>
                  <a:cubicBezTo>
                    <a:pt x="25505" y="4000"/>
                    <a:pt x="25505" y="4000"/>
                    <a:pt x="25505" y="4000"/>
                  </a:cubicBezTo>
                  <a:cubicBezTo>
                    <a:pt x="27177" y="1777"/>
                    <a:pt x="27177" y="1777"/>
                    <a:pt x="27177" y="1777"/>
                  </a:cubicBezTo>
                  <a:cubicBezTo>
                    <a:pt x="29268" y="444"/>
                    <a:pt x="29268" y="444"/>
                    <a:pt x="29268" y="444"/>
                  </a:cubicBezTo>
                  <a:cubicBezTo>
                    <a:pt x="32195" y="0"/>
                    <a:pt x="32195" y="0"/>
                    <a:pt x="32195" y="0"/>
                  </a:cubicBezTo>
                  <a:cubicBezTo>
                    <a:pt x="33449" y="0"/>
                    <a:pt x="33449" y="0"/>
                    <a:pt x="33449" y="0"/>
                  </a:cubicBezTo>
                  <a:cubicBezTo>
                    <a:pt x="35540" y="888"/>
                    <a:pt x="35540" y="888"/>
                    <a:pt x="35540" y="888"/>
                  </a:cubicBezTo>
                  <a:cubicBezTo>
                    <a:pt x="34703" y="1333"/>
                    <a:pt x="34703" y="1333"/>
                    <a:pt x="34703" y="1333"/>
                  </a:cubicBezTo>
                  <a:cubicBezTo>
                    <a:pt x="33031" y="2222"/>
                    <a:pt x="33031" y="2222"/>
                    <a:pt x="33031" y="2222"/>
                  </a:cubicBezTo>
                  <a:cubicBezTo>
                    <a:pt x="31358" y="2666"/>
                    <a:pt x="31358" y="2666"/>
                    <a:pt x="31358" y="2666"/>
                  </a:cubicBezTo>
                  <a:cubicBezTo>
                    <a:pt x="31777" y="3555"/>
                    <a:pt x="31777" y="3555"/>
                    <a:pt x="31777" y="3555"/>
                  </a:cubicBezTo>
                  <a:cubicBezTo>
                    <a:pt x="29268" y="6222"/>
                    <a:pt x="29268" y="6222"/>
                    <a:pt x="29268" y="6222"/>
                  </a:cubicBezTo>
                  <a:cubicBezTo>
                    <a:pt x="29268" y="6222"/>
                    <a:pt x="28432" y="6222"/>
                    <a:pt x="28432" y="6666"/>
                  </a:cubicBezTo>
                  <a:cubicBezTo>
                    <a:pt x="28432" y="7111"/>
                    <a:pt x="27177" y="10222"/>
                    <a:pt x="27177" y="10222"/>
                  </a:cubicBezTo>
                  <a:cubicBezTo>
                    <a:pt x="27177" y="8444"/>
                    <a:pt x="27177" y="8444"/>
                    <a:pt x="27177" y="8444"/>
                  </a:cubicBezTo>
                  <a:cubicBezTo>
                    <a:pt x="26341" y="7555"/>
                    <a:pt x="26341" y="7555"/>
                    <a:pt x="26341" y="7555"/>
                  </a:cubicBezTo>
                  <a:cubicBezTo>
                    <a:pt x="25923" y="12000"/>
                    <a:pt x="25923" y="12000"/>
                    <a:pt x="25923" y="12000"/>
                  </a:cubicBezTo>
                  <a:cubicBezTo>
                    <a:pt x="25923" y="14666"/>
                    <a:pt x="25923" y="14666"/>
                    <a:pt x="25923" y="14666"/>
                  </a:cubicBezTo>
                  <a:cubicBezTo>
                    <a:pt x="27177" y="13777"/>
                    <a:pt x="27177" y="13777"/>
                    <a:pt x="27177" y="13777"/>
                  </a:cubicBezTo>
                  <a:cubicBezTo>
                    <a:pt x="28013" y="12888"/>
                    <a:pt x="28013" y="12888"/>
                    <a:pt x="28013" y="12888"/>
                  </a:cubicBezTo>
                  <a:cubicBezTo>
                    <a:pt x="28432" y="12888"/>
                    <a:pt x="28432" y="12888"/>
                    <a:pt x="28432" y="12888"/>
                  </a:cubicBezTo>
                  <a:cubicBezTo>
                    <a:pt x="28850" y="13777"/>
                    <a:pt x="28850" y="13777"/>
                    <a:pt x="28850" y="13777"/>
                  </a:cubicBezTo>
                  <a:cubicBezTo>
                    <a:pt x="30104" y="13777"/>
                    <a:pt x="30104" y="13777"/>
                    <a:pt x="30104" y="13777"/>
                  </a:cubicBezTo>
                  <a:cubicBezTo>
                    <a:pt x="30940" y="13333"/>
                    <a:pt x="30940" y="13333"/>
                    <a:pt x="30940" y="13333"/>
                  </a:cubicBezTo>
                  <a:cubicBezTo>
                    <a:pt x="32195" y="12444"/>
                    <a:pt x="32195" y="12444"/>
                    <a:pt x="32195" y="12444"/>
                  </a:cubicBezTo>
                  <a:cubicBezTo>
                    <a:pt x="34285" y="12888"/>
                    <a:pt x="34285" y="12888"/>
                    <a:pt x="34285" y="12888"/>
                  </a:cubicBezTo>
                  <a:cubicBezTo>
                    <a:pt x="38466" y="15111"/>
                    <a:pt x="38466" y="15111"/>
                    <a:pt x="38466" y="15111"/>
                  </a:cubicBezTo>
                  <a:cubicBezTo>
                    <a:pt x="40975" y="18222"/>
                    <a:pt x="40975" y="18222"/>
                    <a:pt x="40975" y="18222"/>
                  </a:cubicBezTo>
                  <a:cubicBezTo>
                    <a:pt x="42648" y="19555"/>
                    <a:pt x="42648" y="19555"/>
                    <a:pt x="42648" y="19555"/>
                  </a:cubicBezTo>
                  <a:cubicBezTo>
                    <a:pt x="46411" y="20000"/>
                    <a:pt x="46411" y="20000"/>
                    <a:pt x="46411" y="20000"/>
                  </a:cubicBezTo>
                  <a:cubicBezTo>
                    <a:pt x="47665" y="19555"/>
                    <a:pt x="47665" y="19555"/>
                    <a:pt x="47665" y="19555"/>
                  </a:cubicBezTo>
                  <a:cubicBezTo>
                    <a:pt x="50592" y="20444"/>
                    <a:pt x="50592" y="20444"/>
                    <a:pt x="50592" y="20444"/>
                  </a:cubicBezTo>
                  <a:cubicBezTo>
                    <a:pt x="53101" y="21333"/>
                    <a:pt x="53101" y="21333"/>
                    <a:pt x="53101" y="21333"/>
                  </a:cubicBezTo>
                  <a:cubicBezTo>
                    <a:pt x="54355" y="19555"/>
                    <a:pt x="54355" y="19555"/>
                    <a:pt x="54355" y="19555"/>
                  </a:cubicBezTo>
                  <a:cubicBezTo>
                    <a:pt x="56445" y="17333"/>
                    <a:pt x="56445" y="17333"/>
                    <a:pt x="56445" y="17333"/>
                  </a:cubicBezTo>
                  <a:cubicBezTo>
                    <a:pt x="58118" y="15555"/>
                    <a:pt x="58118" y="15555"/>
                    <a:pt x="58118" y="15555"/>
                  </a:cubicBezTo>
                  <a:cubicBezTo>
                    <a:pt x="61881" y="14666"/>
                    <a:pt x="61881" y="14666"/>
                    <a:pt x="61881" y="14666"/>
                  </a:cubicBezTo>
                  <a:cubicBezTo>
                    <a:pt x="64390" y="13777"/>
                    <a:pt x="64390" y="13777"/>
                    <a:pt x="64390" y="13777"/>
                  </a:cubicBezTo>
                  <a:cubicBezTo>
                    <a:pt x="66898" y="13777"/>
                    <a:pt x="66898" y="13777"/>
                    <a:pt x="66898" y="13777"/>
                  </a:cubicBezTo>
                  <a:cubicBezTo>
                    <a:pt x="70662" y="12444"/>
                    <a:pt x="70662" y="12444"/>
                    <a:pt x="70662" y="12444"/>
                  </a:cubicBezTo>
                  <a:cubicBezTo>
                    <a:pt x="73170" y="11555"/>
                    <a:pt x="73170" y="11555"/>
                    <a:pt x="73170" y="11555"/>
                  </a:cubicBezTo>
                  <a:cubicBezTo>
                    <a:pt x="74425" y="12444"/>
                    <a:pt x="74425" y="12444"/>
                    <a:pt x="74425" y="12444"/>
                  </a:cubicBezTo>
                  <a:cubicBezTo>
                    <a:pt x="75261" y="16000"/>
                    <a:pt x="75261" y="16000"/>
                    <a:pt x="75261" y="16000"/>
                  </a:cubicBezTo>
                  <a:cubicBezTo>
                    <a:pt x="79860" y="16888"/>
                    <a:pt x="79860" y="16888"/>
                    <a:pt x="79860" y="16888"/>
                  </a:cubicBezTo>
                  <a:cubicBezTo>
                    <a:pt x="82787" y="16888"/>
                    <a:pt x="82787" y="16888"/>
                    <a:pt x="82787" y="16888"/>
                  </a:cubicBezTo>
                  <a:cubicBezTo>
                    <a:pt x="84878" y="17333"/>
                    <a:pt x="84878" y="17333"/>
                    <a:pt x="84878" y="17333"/>
                  </a:cubicBezTo>
                  <a:cubicBezTo>
                    <a:pt x="86550" y="19555"/>
                    <a:pt x="86550" y="19555"/>
                    <a:pt x="86550" y="19555"/>
                  </a:cubicBezTo>
                  <a:cubicBezTo>
                    <a:pt x="89059" y="22666"/>
                    <a:pt x="89059" y="22666"/>
                    <a:pt x="89059" y="22666"/>
                  </a:cubicBezTo>
                  <a:cubicBezTo>
                    <a:pt x="89895" y="23555"/>
                    <a:pt x="89895" y="23555"/>
                    <a:pt x="89895" y="23555"/>
                  </a:cubicBezTo>
                  <a:cubicBezTo>
                    <a:pt x="89895" y="23555"/>
                    <a:pt x="90313" y="24000"/>
                    <a:pt x="90731" y="24444"/>
                  </a:cubicBezTo>
                  <a:cubicBezTo>
                    <a:pt x="91149" y="24888"/>
                    <a:pt x="91567" y="25777"/>
                    <a:pt x="91567" y="25777"/>
                  </a:cubicBezTo>
                  <a:cubicBezTo>
                    <a:pt x="93658" y="26222"/>
                    <a:pt x="93658" y="26222"/>
                    <a:pt x="93658" y="26222"/>
                  </a:cubicBezTo>
                  <a:cubicBezTo>
                    <a:pt x="93658" y="26222"/>
                    <a:pt x="94494" y="25333"/>
                    <a:pt x="94494" y="25333"/>
                  </a:cubicBezTo>
                  <a:cubicBezTo>
                    <a:pt x="94494" y="24888"/>
                    <a:pt x="96167" y="24000"/>
                    <a:pt x="96167" y="24000"/>
                  </a:cubicBezTo>
                  <a:cubicBezTo>
                    <a:pt x="97003" y="24888"/>
                    <a:pt x="97003" y="24888"/>
                    <a:pt x="97003" y="24888"/>
                  </a:cubicBezTo>
                  <a:cubicBezTo>
                    <a:pt x="97003" y="24888"/>
                    <a:pt x="97839" y="25333"/>
                    <a:pt x="97003" y="25777"/>
                  </a:cubicBezTo>
                  <a:cubicBezTo>
                    <a:pt x="96585" y="25777"/>
                    <a:pt x="96167" y="26666"/>
                    <a:pt x="95749" y="26666"/>
                  </a:cubicBezTo>
                  <a:cubicBezTo>
                    <a:pt x="94912" y="26666"/>
                    <a:pt x="94076" y="26666"/>
                    <a:pt x="94076" y="26666"/>
                  </a:cubicBezTo>
                  <a:cubicBezTo>
                    <a:pt x="92404" y="26666"/>
                    <a:pt x="92404" y="26666"/>
                    <a:pt x="92404" y="26666"/>
                  </a:cubicBezTo>
                  <a:cubicBezTo>
                    <a:pt x="91567" y="27555"/>
                    <a:pt x="91567" y="27555"/>
                    <a:pt x="91567" y="27555"/>
                  </a:cubicBezTo>
                  <a:cubicBezTo>
                    <a:pt x="86968" y="27555"/>
                    <a:pt x="86968" y="27555"/>
                    <a:pt x="86968" y="27555"/>
                  </a:cubicBezTo>
                  <a:cubicBezTo>
                    <a:pt x="85714" y="28000"/>
                    <a:pt x="85714" y="28000"/>
                    <a:pt x="85714" y="28000"/>
                  </a:cubicBezTo>
                  <a:cubicBezTo>
                    <a:pt x="84041" y="27111"/>
                    <a:pt x="84041" y="27111"/>
                    <a:pt x="84041" y="27111"/>
                  </a:cubicBezTo>
                  <a:cubicBezTo>
                    <a:pt x="82369" y="26222"/>
                    <a:pt x="82369" y="26222"/>
                    <a:pt x="82369" y="26222"/>
                  </a:cubicBezTo>
                  <a:cubicBezTo>
                    <a:pt x="80696" y="28444"/>
                    <a:pt x="80696" y="28444"/>
                    <a:pt x="80696" y="28444"/>
                  </a:cubicBezTo>
                  <a:cubicBezTo>
                    <a:pt x="81114" y="29777"/>
                    <a:pt x="81114" y="29777"/>
                    <a:pt x="81114" y="29777"/>
                  </a:cubicBezTo>
                  <a:cubicBezTo>
                    <a:pt x="81114" y="30666"/>
                    <a:pt x="81114" y="30666"/>
                    <a:pt x="81114" y="30666"/>
                  </a:cubicBezTo>
                  <a:cubicBezTo>
                    <a:pt x="81114" y="30666"/>
                    <a:pt x="81114" y="31555"/>
                    <a:pt x="81533" y="31555"/>
                  </a:cubicBezTo>
                  <a:cubicBezTo>
                    <a:pt x="81533" y="31555"/>
                    <a:pt x="81951" y="32000"/>
                    <a:pt x="81951" y="32000"/>
                  </a:cubicBezTo>
                  <a:cubicBezTo>
                    <a:pt x="84041" y="32888"/>
                    <a:pt x="84041" y="32888"/>
                    <a:pt x="84041" y="32888"/>
                  </a:cubicBezTo>
                  <a:cubicBezTo>
                    <a:pt x="84878" y="32000"/>
                    <a:pt x="84878" y="32000"/>
                    <a:pt x="84878" y="32000"/>
                  </a:cubicBezTo>
                  <a:cubicBezTo>
                    <a:pt x="84878" y="32000"/>
                    <a:pt x="83623" y="31111"/>
                    <a:pt x="84041" y="31111"/>
                  </a:cubicBezTo>
                  <a:cubicBezTo>
                    <a:pt x="84459" y="31111"/>
                    <a:pt x="86132" y="32000"/>
                    <a:pt x="86132" y="32000"/>
                  </a:cubicBezTo>
                  <a:cubicBezTo>
                    <a:pt x="86132" y="32000"/>
                    <a:pt x="85714" y="32888"/>
                    <a:pt x="85714" y="32888"/>
                  </a:cubicBezTo>
                  <a:cubicBezTo>
                    <a:pt x="85296" y="33333"/>
                    <a:pt x="85296" y="33333"/>
                    <a:pt x="85296" y="33333"/>
                  </a:cubicBezTo>
                  <a:cubicBezTo>
                    <a:pt x="85714" y="33777"/>
                    <a:pt x="87804" y="34222"/>
                    <a:pt x="87804" y="34222"/>
                  </a:cubicBezTo>
                  <a:cubicBezTo>
                    <a:pt x="88222" y="34222"/>
                    <a:pt x="89477" y="35111"/>
                    <a:pt x="89477" y="35111"/>
                  </a:cubicBezTo>
                  <a:cubicBezTo>
                    <a:pt x="91567" y="36444"/>
                    <a:pt x="91567" y="36444"/>
                    <a:pt x="91567" y="36444"/>
                  </a:cubicBezTo>
                  <a:cubicBezTo>
                    <a:pt x="94494" y="37777"/>
                    <a:pt x="94494" y="37777"/>
                    <a:pt x="94494" y="37777"/>
                  </a:cubicBezTo>
                  <a:cubicBezTo>
                    <a:pt x="97839" y="39111"/>
                    <a:pt x="97839" y="39111"/>
                    <a:pt x="97839" y="39111"/>
                  </a:cubicBezTo>
                  <a:cubicBezTo>
                    <a:pt x="101184" y="42666"/>
                    <a:pt x="101184" y="42666"/>
                    <a:pt x="101184" y="42666"/>
                  </a:cubicBezTo>
                  <a:cubicBezTo>
                    <a:pt x="102857" y="44888"/>
                    <a:pt x="102857" y="44888"/>
                    <a:pt x="102857" y="44888"/>
                  </a:cubicBezTo>
                  <a:cubicBezTo>
                    <a:pt x="102020" y="45777"/>
                    <a:pt x="102020" y="45777"/>
                    <a:pt x="102020" y="45777"/>
                  </a:cubicBezTo>
                  <a:cubicBezTo>
                    <a:pt x="102020" y="45777"/>
                    <a:pt x="101602" y="45777"/>
                    <a:pt x="101602" y="46222"/>
                  </a:cubicBezTo>
                  <a:cubicBezTo>
                    <a:pt x="102020" y="46666"/>
                    <a:pt x="102857" y="48444"/>
                    <a:pt x="102857" y="48444"/>
                  </a:cubicBezTo>
                  <a:cubicBezTo>
                    <a:pt x="102439" y="48888"/>
                    <a:pt x="103275" y="50222"/>
                    <a:pt x="103275" y="50222"/>
                  </a:cubicBezTo>
                  <a:cubicBezTo>
                    <a:pt x="104111" y="55111"/>
                    <a:pt x="104111" y="55111"/>
                    <a:pt x="104111" y="55111"/>
                  </a:cubicBezTo>
                  <a:cubicBezTo>
                    <a:pt x="104529" y="57777"/>
                    <a:pt x="104529" y="57777"/>
                    <a:pt x="104529" y="57777"/>
                  </a:cubicBezTo>
                  <a:cubicBezTo>
                    <a:pt x="104111" y="60444"/>
                    <a:pt x="104111" y="60444"/>
                    <a:pt x="104111" y="60444"/>
                  </a:cubicBezTo>
                  <a:cubicBezTo>
                    <a:pt x="102439" y="62666"/>
                    <a:pt x="102439" y="62666"/>
                    <a:pt x="102439" y="62666"/>
                  </a:cubicBezTo>
                  <a:cubicBezTo>
                    <a:pt x="101184" y="65333"/>
                    <a:pt x="101184" y="65333"/>
                    <a:pt x="101184" y="65333"/>
                  </a:cubicBezTo>
                  <a:cubicBezTo>
                    <a:pt x="101184" y="65333"/>
                    <a:pt x="100348" y="67111"/>
                    <a:pt x="99930" y="67555"/>
                  </a:cubicBezTo>
                  <a:cubicBezTo>
                    <a:pt x="99930" y="67555"/>
                    <a:pt x="98257" y="68888"/>
                    <a:pt x="98257" y="69333"/>
                  </a:cubicBezTo>
                  <a:cubicBezTo>
                    <a:pt x="98257" y="69333"/>
                    <a:pt x="97421" y="71111"/>
                    <a:pt x="97421" y="71111"/>
                  </a:cubicBezTo>
                  <a:cubicBezTo>
                    <a:pt x="97421" y="74666"/>
                    <a:pt x="97421" y="74666"/>
                    <a:pt x="97421" y="74666"/>
                  </a:cubicBezTo>
                  <a:cubicBezTo>
                    <a:pt x="98257" y="75555"/>
                    <a:pt x="98257" y="75555"/>
                    <a:pt x="98257" y="75555"/>
                  </a:cubicBezTo>
                  <a:cubicBezTo>
                    <a:pt x="100348" y="76444"/>
                    <a:pt x="100348" y="76444"/>
                    <a:pt x="100348" y="76444"/>
                  </a:cubicBezTo>
                  <a:cubicBezTo>
                    <a:pt x="101184" y="75555"/>
                    <a:pt x="101184" y="75555"/>
                    <a:pt x="101184" y="75555"/>
                  </a:cubicBezTo>
                  <a:cubicBezTo>
                    <a:pt x="101184" y="75555"/>
                    <a:pt x="102020" y="75111"/>
                    <a:pt x="102020" y="74666"/>
                  </a:cubicBezTo>
                  <a:cubicBezTo>
                    <a:pt x="102439" y="74666"/>
                    <a:pt x="102857" y="73777"/>
                    <a:pt x="102857" y="73777"/>
                  </a:cubicBezTo>
                  <a:cubicBezTo>
                    <a:pt x="102857" y="73777"/>
                    <a:pt x="104111" y="72888"/>
                    <a:pt x="104111" y="72888"/>
                  </a:cubicBezTo>
                  <a:cubicBezTo>
                    <a:pt x="104111" y="72888"/>
                    <a:pt x="104111" y="71555"/>
                    <a:pt x="104111" y="71555"/>
                  </a:cubicBezTo>
                  <a:cubicBezTo>
                    <a:pt x="104111" y="71555"/>
                    <a:pt x="104529" y="69777"/>
                    <a:pt x="104529" y="69777"/>
                  </a:cubicBezTo>
                  <a:cubicBezTo>
                    <a:pt x="104529" y="69777"/>
                    <a:pt x="105365" y="69333"/>
                    <a:pt x="105365" y="69333"/>
                  </a:cubicBezTo>
                  <a:cubicBezTo>
                    <a:pt x="105365" y="68888"/>
                    <a:pt x="106620" y="68000"/>
                    <a:pt x="106620" y="68000"/>
                  </a:cubicBezTo>
                  <a:cubicBezTo>
                    <a:pt x="106620" y="68000"/>
                    <a:pt x="108292" y="66666"/>
                    <a:pt x="108292" y="66666"/>
                  </a:cubicBezTo>
                  <a:cubicBezTo>
                    <a:pt x="108710" y="66666"/>
                    <a:pt x="109547" y="65333"/>
                    <a:pt x="109547" y="65333"/>
                  </a:cubicBezTo>
                  <a:cubicBezTo>
                    <a:pt x="110801" y="65333"/>
                    <a:pt x="110801" y="65333"/>
                    <a:pt x="110801" y="65333"/>
                  </a:cubicBezTo>
                  <a:cubicBezTo>
                    <a:pt x="112473" y="65777"/>
                    <a:pt x="112473" y="65777"/>
                    <a:pt x="112473" y="65777"/>
                  </a:cubicBezTo>
                  <a:cubicBezTo>
                    <a:pt x="114982" y="68444"/>
                    <a:pt x="114982" y="68444"/>
                    <a:pt x="114982" y="68444"/>
                  </a:cubicBezTo>
                  <a:cubicBezTo>
                    <a:pt x="116655" y="72000"/>
                    <a:pt x="116655" y="72000"/>
                    <a:pt x="116655" y="72000"/>
                  </a:cubicBezTo>
                  <a:cubicBezTo>
                    <a:pt x="118327" y="81777"/>
                    <a:pt x="118327" y="81777"/>
                    <a:pt x="118327" y="81777"/>
                  </a:cubicBezTo>
                  <a:cubicBezTo>
                    <a:pt x="119581" y="84000"/>
                    <a:pt x="119581" y="84000"/>
                    <a:pt x="119581" y="84000"/>
                  </a:cubicBezTo>
                  <a:cubicBezTo>
                    <a:pt x="119581" y="85777"/>
                    <a:pt x="119581" y="85777"/>
                    <a:pt x="119581" y="85777"/>
                  </a:cubicBezTo>
                  <a:cubicBezTo>
                    <a:pt x="119581" y="85777"/>
                    <a:pt x="120000" y="87111"/>
                    <a:pt x="120000" y="87555"/>
                  </a:cubicBezTo>
                  <a:cubicBezTo>
                    <a:pt x="120000" y="88000"/>
                    <a:pt x="120000" y="94666"/>
                    <a:pt x="120000" y="94666"/>
                  </a:cubicBezTo>
                  <a:cubicBezTo>
                    <a:pt x="117073" y="94666"/>
                    <a:pt x="117073" y="94666"/>
                    <a:pt x="117073" y="94666"/>
                  </a:cubicBezTo>
                  <a:cubicBezTo>
                    <a:pt x="116236" y="94666"/>
                    <a:pt x="116236" y="94666"/>
                    <a:pt x="116236" y="94666"/>
                  </a:cubicBezTo>
                  <a:cubicBezTo>
                    <a:pt x="116236" y="96000"/>
                    <a:pt x="116236" y="96000"/>
                    <a:pt x="116236" y="96000"/>
                  </a:cubicBezTo>
                  <a:cubicBezTo>
                    <a:pt x="114982" y="97777"/>
                    <a:pt x="114982" y="97777"/>
                    <a:pt x="114982" y="97777"/>
                  </a:cubicBezTo>
                  <a:cubicBezTo>
                    <a:pt x="114564" y="100000"/>
                    <a:pt x="114564" y="100000"/>
                    <a:pt x="114564" y="100000"/>
                  </a:cubicBezTo>
                  <a:cubicBezTo>
                    <a:pt x="113728" y="101777"/>
                    <a:pt x="113728" y="101777"/>
                    <a:pt x="113728" y="101777"/>
                  </a:cubicBezTo>
                  <a:cubicBezTo>
                    <a:pt x="112473" y="103555"/>
                    <a:pt x="112473" y="103555"/>
                    <a:pt x="112473" y="103555"/>
                  </a:cubicBezTo>
                  <a:cubicBezTo>
                    <a:pt x="111219" y="108000"/>
                    <a:pt x="111219" y="108000"/>
                    <a:pt x="111219" y="108000"/>
                  </a:cubicBezTo>
                  <a:cubicBezTo>
                    <a:pt x="111219" y="110666"/>
                    <a:pt x="111219" y="110666"/>
                    <a:pt x="111219" y="110666"/>
                  </a:cubicBezTo>
                  <a:cubicBezTo>
                    <a:pt x="109547" y="112888"/>
                    <a:pt x="109547" y="112888"/>
                    <a:pt x="109547" y="112888"/>
                  </a:cubicBezTo>
                  <a:cubicBezTo>
                    <a:pt x="108292" y="115111"/>
                    <a:pt x="108292" y="115111"/>
                    <a:pt x="108292" y="115111"/>
                  </a:cubicBezTo>
                  <a:cubicBezTo>
                    <a:pt x="89059" y="118666"/>
                    <a:pt x="89059" y="118666"/>
                    <a:pt x="89059" y="118666"/>
                  </a:cubicBezTo>
                  <a:cubicBezTo>
                    <a:pt x="88641" y="117777"/>
                    <a:pt x="88641" y="117777"/>
                    <a:pt x="88641" y="117777"/>
                  </a:cubicBezTo>
                  <a:cubicBezTo>
                    <a:pt x="58954" y="120000"/>
                    <a:pt x="58954" y="120000"/>
                    <a:pt x="58954" y="120000"/>
                  </a:cubicBezTo>
                  <a:cubicBezTo>
                    <a:pt x="61045" y="117777"/>
                    <a:pt x="61045" y="117777"/>
                    <a:pt x="61045" y="117777"/>
                  </a:cubicBezTo>
                  <a:cubicBezTo>
                    <a:pt x="61881" y="116000"/>
                    <a:pt x="61881" y="116000"/>
                    <a:pt x="61881" y="116000"/>
                  </a:cubicBezTo>
                  <a:cubicBezTo>
                    <a:pt x="63554" y="112888"/>
                    <a:pt x="63554" y="112888"/>
                    <a:pt x="63554" y="112888"/>
                  </a:cubicBezTo>
                  <a:cubicBezTo>
                    <a:pt x="65226" y="108888"/>
                    <a:pt x="65226" y="108888"/>
                    <a:pt x="65226" y="108888"/>
                  </a:cubicBezTo>
                  <a:cubicBezTo>
                    <a:pt x="66062" y="104444"/>
                    <a:pt x="66062" y="104444"/>
                    <a:pt x="66062" y="104444"/>
                  </a:cubicBezTo>
                  <a:cubicBezTo>
                    <a:pt x="65644" y="96444"/>
                    <a:pt x="65644" y="96444"/>
                    <a:pt x="65644" y="96444"/>
                  </a:cubicBezTo>
                  <a:cubicBezTo>
                    <a:pt x="65644" y="92888"/>
                    <a:pt x="65644" y="92888"/>
                    <a:pt x="65644" y="92888"/>
                  </a:cubicBezTo>
                  <a:cubicBezTo>
                    <a:pt x="63972" y="90222"/>
                    <a:pt x="63972" y="90222"/>
                    <a:pt x="63972" y="90222"/>
                  </a:cubicBezTo>
                  <a:cubicBezTo>
                    <a:pt x="62299" y="86666"/>
                    <a:pt x="62299" y="86666"/>
                    <a:pt x="62299" y="86666"/>
                  </a:cubicBezTo>
                  <a:cubicBezTo>
                    <a:pt x="60627" y="84888"/>
                    <a:pt x="60627" y="84888"/>
                    <a:pt x="60627" y="84888"/>
                  </a:cubicBezTo>
                  <a:cubicBezTo>
                    <a:pt x="59372" y="81777"/>
                    <a:pt x="59372" y="81777"/>
                    <a:pt x="59372" y="81777"/>
                  </a:cubicBezTo>
                  <a:cubicBezTo>
                    <a:pt x="60209" y="79555"/>
                    <a:pt x="60209" y="79555"/>
                    <a:pt x="60209" y="79555"/>
                  </a:cubicBezTo>
                  <a:cubicBezTo>
                    <a:pt x="61045" y="78666"/>
                    <a:pt x="61045" y="78666"/>
                    <a:pt x="61045" y="78666"/>
                  </a:cubicBezTo>
                  <a:cubicBezTo>
                    <a:pt x="61045" y="76888"/>
                    <a:pt x="61045" y="76888"/>
                    <a:pt x="61045" y="76888"/>
                  </a:cubicBezTo>
                  <a:cubicBezTo>
                    <a:pt x="60209" y="73333"/>
                    <a:pt x="60209" y="73333"/>
                    <a:pt x="60209" y="73333"/>
                  </a:cubicBezTo>
                  <a:cubicBezTo>
                    <a:pt x="58954" y="72000"/>
                    <a:pt x="58954" y="72000"/>
                    <a:pt x="58954" y="72000"/>
                  </a:cubicBezTo>
                  <a:cubicBezTo>
                    <a:pt x="60209" y="71111"/>
                    <a:pt x="60209" y="71111"/>
                    <a:pt x="60209" y="71111"/>
                  </a:cubicBezTo>
                  <a:cubicBezTo>
                    <a:pt x="60627" y="68888"/>
                    <a:pt x="60627" y="68888"/>
                    <a:pt x="60627" y="68888"/>
                  </a:cubicBezTo>
                  <a:cubicBezTo>
                    <a:pt x="61045" y="66666"/>
                    <a:pt x="61045" y="66666"/>
                    <a:pt x="61045" y="66666"/>
                  </a:cubicBezTo>
                  <a:cubicBezTo>
                    <a:pt x="61881" y="65333"/>
                    <a:pt x="61881" y="65333"/>
                    <a:pt x="61881" y="65333"/>
                  </a:cubicBezTo>
                  <a:cubicBezTo>
                    <a:pt x="61881" y="61777"/>
                    <a:pt x="61881" y="61777"/>
                    <a:pt x="61881" y="61777"/>
                  </a:cubicBezTo>
                  <a:cubicBezTo>
                    <a:pt x="61463" y="60000"/>
                    <a:pt x="61463" y="60000"/>
                    <a:pt x="61463" y="60000"/>
                  </a:cubicBezTo>
                  <a:cubicBezTo>
                    <a:pt x="61881" y="57777"/>
                    <a:pt x="61881" y="57777"/>
                    <a:pt x="61881" y="57777"/>
                  </a:cubicBezTo>
                  <a:cubicBezTo>
                    <a:pt x="63135" y="56000"/>
                    <a:pt x="63135" y="56000"/>
                    <a:pt x="63135" y="56000"/>
                  </a:cubicBezTo>
                  <a:cubicBezTo>
                    <a:pt x="63972" y="54222"/>
                    <a:pt x="63972" y="54222"/>
                    <a:pt x="63972" y="54222"/>
                  </a:cubicBezTo>
                  <a:cubicBezTo>
                    <a:pt x="63972" y="52000"/>
                    <a:pt x="63972" y="52000"/>
                    <a:pt x="63972" y="52000"/>
                  </a:cubicBezTo>
                  <a:cubicBezTo>
                    <a:pt x="65644" y="51555"/>
                    <a:pt x="65644" y="51555"/>
                    <a:pt x="65644" y="51555"/>
                  </a:cubicBezTo>
                  <a:cubicBezTo>
                    <a:pt x="68153" y="51555"/>
                    <a:pt x="68153" y="51555"/>
                    <a:pt x="68153" y="51555"/>
                  </a:cubicBezTo>
                  <a:cubicBezTo>
                    <a:pt x="68989" y="48000"/>
                    <a:pt x="68989" y="48000"/>
                    <a:pt x="68989" y="48000"/>
                  </a:cubicBezTo>
                  <a:cubicBezTo>
                    <a:pt x="69407" y="47111"/>
                    <a:pt x="69407" y="47111"/>
                    <a:pt x="69407" y="47111"/>
                  </a:cubicBezTo>
                  <a:cubicBezTo>
                    <a:pt x="70243" y="46666"/>
                    <a:pt x="70243" y="46666"/>
                    <a:pt x="70243" y="46666"/>
                  </a:cubicBezTo>
                  <a:cubicBezTo>
                    <a:pt x="71498" y="50666"/>
                    <a:pt x="71498" y="50666"/>
                    <a:pt x="71498" y="50666"/>
                  </a:cubicBezTo>
                  <a:cubicBezTo>
                    <a:pt x="69825" y="52888"/>
                    <a:pt x="69825" y="52888"/>
                    <a:pt x="69825" y="52888"/>
                  </a:cubicBezTo>
                  <a:cubicBezTo>
                    <a:pt x="69825" y="53777"/>
                    <a:pt x="69825" y="53777"/>
                    <a:pt x="69825" y="53777"/>
                  </a:cubicBezTo>
                  <a:cubicBezTo>
                    <a:pt x="69825" y="53777"/>
                    <a:pt x="70243" y="54222"/>
                    <a:pt x="70662" y="54222"/>
                  </a:cubicBezTo>
                  <a:cubicBezTo>
                    <a:pt x="71080" y="54222"/>
                    <a:pt x="71080" y="54222"/>
                    <a:pt x="71080" y="54222"/>
                  </a:cubicBezTo>
                  <a:cubicBezTo>
                    <a:pt x="71080" y="54222"/>
                    <a:pt x="71916" y="53777"/>
                    <a:pt x="71916" y="53777"/>
                  </a:cubicBezTo>
                  <a:cubicBezTo>
                    <a:pt x="71916" y="53333"/>
                    <a:pt x="72334" y="52000"/>
                    <a:pt x="72334" y="52000"/>
                  </a:cubicBezTo>
                  <a:cubicBezTo>
                    <a:pt x="72752" y="51555"/>
                    <a:pt x="72752" y="51555"/>
                    <a:pt x="72752" y="51555"/>
                  </a:cubicBezTo>
                  <a:cubicBezTo>
                    <a:pt x="73170" y="49333"/>
                    <a:pt x="73170" y="49333"/>
                    <a:pt x="73170" y="49333"/>
                  </a:cubicBezTo>
                  <a:cubicBezTo>
                    <a:pt x="73170" y="48000"/>
                    <a:pt x="73170" y="48000"/>
                    <a:pt x="73170" y="48000"/>
                  </a:cubicBezTo>
                  <a:cubicBezTo>
                    <a:pt x="73170" y="46222"/>
                    <a:pt x="73170" y="46222"/>
                    <a:pt x="73170" y="46222"/>
                  </a:cubicBezTo>
                  <a:cubicBezTo>
                    <a:pt x="73170" y="44444"/>
                    <a:pt x="73170" y="44444"/>
                    <a:pt x="73170" y="44444"/>
                  </a:cubicBezTo>
                  <a:cubicBezTo>
                    <a:pt x="74425" y="42666"/>
                    <a:pt x="74425" y="42666"/>
                    <a:pt x="74425" y="42666"/>
                  </a:cubicBezTo>
                  <a:cubicBezTo>
                    <a:pt x="75261" y="41777"/>
                    <a:pt x="75261" y="41777"/>
                    <a:pt x="75261" y="41777"/>
                  </a:cubicBezTo>
                  <a:cubicBezTo>
                    <a:pt x="77351" y="41333"/>
                    <a:pt x="77351" y="41333"/>
                    <a:pt x="77351" y="41333"/>
                  </a:cubicBezTo>
                  <a:cubicBezTo>
                    <a:pt x="78188" y="40444"/>
                    <a:pt x="78188" y="40444"/>
                    <a:pt x="78188" y="40444"/>
                  </a:cubicBezTo>
                  <a:cubicBezTo>
                    <a:pt x="76515" y="38666"/>
                    <a:pt x="76515" y="38666"/>
                    <a:pt x="76515" y="38666"/>
                  </a:cubicBezTo>
                  <a:cubicBezTo>
                    <a:pt x="76097" y="37333"/>
                    <a:pt x="76097" y="37333"/>
                    <a:pt x="76097" y="37333"/>
                  </a:cubicBezTo>
                  <a:cubicBezTo>
                    <a:pt x="76933" y="36000"/>
                    <a:pt x="76933" y="36000"/>
                    <a:pt x="76933" y="36000"/>
                  </a:cubicBezTo>
                  <a:cubicBezTo>
                    <a:pt x="77770" y="34666"/>
                    <a:pt x="77770" y="34666"/>
                    <a:pt x="77770" y="34666"/>
                  </a:cubicBezTo>
                  <a:cubicBezTo>
                    <a:pt x="78188" y="34222"/>
                    <a:pt x="78188" y="34222"/>
                    <a:pt x="78188" y="34222"/>
                  </a:cubicBezTo>
                  <a:cubicBezTo>
                    <a:pt x="78188" y="33333"/>
                    <a:pt x="78188" y="33333"/>
                    <a:pt x="78188" y="33333"/>
                  </a:cubicBezTo>
                  <a:cubicBezTo>
                    <a:pt x="78606" y="32888"/>
                    <a:pt x="78606" y="32888"/>
                    <a:pt x="78606" y="32888"/>
                  </a:cubicBezTo>
                  <a:cubicBezTo>
                    <a:pt x="78606" y="32888"/>
                    <a:pt x="78606" y="32888"/>
                    <a:pt x="79024" y="32888"/>
                  </a:cubicBezTo>
                  <a:cubicBezTo>
                    <a:pt x="79024" y="32888"/>
                    <a:pt x="80696" y="32444"/>
                    <a:pt x="80696" y="32444"/>
                  </a:cubicBezTo>
                  <a:cubicBezTo>
                    <a:pt x="81533" y="32444"/>
                    <a:pt x="81533" y="32444"/>
                    <a:pt x="81533" y="32444"/>
                  </a:cubicBezTo>
                  <a:cubicBezTo>
                    <a:pt x="80696" y="31111"/>
                    <a:pt x="80696" y="31111"/>
                    <a:pt x="80696" y="31111"/>
                  </a:cubicBezTo>
                  <a:cubicBezTo>
                    <a:pt x="79024" y="29777"/>
                    <a:pt x="79024" y="29777"/>
                    <a:pt x="79024" y="29777"/>
                  </a:cubicBezTo>
                  <a:cubicBezTo>
                    <a:pt x="78188" y="28888"/>
                    <a:pt x="78188" y="28888"/>
                    <a:pt x="78188" y="28888"/>
                  </a:cubicBezTo>
                  <a:cubicBezTo>
                    <a:pt x="76933" y="28000"/>
                    <a:pt x="76933" y="28000"/>
                    <a:pt x="76933" y="28000"/>
                  </a:cubicBezTo>
                  <a:cubicBezTo>
                    <a:pt x="74843" y="27111"/>
                    <a:pt x="74843" y="27111"/>
                    <a:pt x="74843" y="27111"/>
                  </a:cubicBezTo>
                  <a:cubicBezTo>
                    <a:pt x="71080" y="26666"/>
                    <a:pt x="71080" y="26666"/>
                    <a:pt x="71080" y="26666"/>
                  </a:cubicBezTo>
                  <a:cubicBezTo>
                    <a:pt x="68153" y="28444"/>
                    <a:pt x="68153" y="28444"/>
                    <a:pt x="68153" y="28444"/>
                  </a:cubicBezTo>
                  <a:cubicBezTo>
                    <a:pt x="66480" y="30222"/>
                    <a:pt x="66480" y="30222"/>
                    <a:pt x="66480" y="30222"/>
                  </a:cubicBezTo>
                  <a:cubicBezTo>
                    <a:pt x="63554" y="30666"/>
                    <a:pt x="63554" y="30666"/>
                    <a:pt x="63554" y="30666"/>
                  </a:cubicBezTo>
                  <a:cubicBezTo>
                    <a:pt x="60209" y="30666"/>
                    <a:pt x="60209" y="30666"/>
                    <a:pt x="60209" y="30666"/>
                  </a:cubicBezTo>
                  <a:cubicBezTo>
                    <a:pt x="58536" y="32000"/>
                    <a:pt x="58536" y="32000"/>
                    <a:pt x="58536" y="32000"/>
                  </a:cubicBezTo>
                  <a:cubicBezTo>
                    <a:pt x="56445" y="36000"/>
                    <a:pt x="56445" y="36000"/>
                    <a:pt x="56445" y="36000"/>
                  </a:cubicBezTo>
                  <a:cubicBezTo>
                    <a:pt x="53937" y="37777"/>
                    <a:pt x="53937" y="37777"/>
                    <a:pt x="53937" y="37777"/>
                  </a:cubicBezTo>
                  <a:cubicBezTo>
                    <a:pt x="53519" y="37333"/>
                    <a:pt x="53519" y="37333"/>
                    <a:pt x="53519" y="37333"/>
                  </a:cubicBezTo>
                  <a:cubicBezTo>
                    <a:pt x="54355" y="35555"/>
                    <a:pt x="54355" y="35555"/>
                    <a:pt x="54355" y="35555"/>
                  </a:cubicBezTo>
                  <a:cubicBezTo>
                    <a:pt x="55609" y="34222"/>
                    <a:pt x="55609" y="34222"/>
                    <a:pt x="55609" y="34222"/>
                  </a:cubicBezTo>
                  <a:cubicBezTo>
                    <a:pt x="54773" y="32888"/>
                    <a:pt x="54773" y="32888"/>
                    <a:pt x="54773" y="32888"/>
                  </a:cubicBezTo>
                  <a:cubicBezTo>
                    <a:pt x="53101" y="33777"/>
                    <a:pt x="53101" y="33777"/>
                    <a:pt x="53101" y="33777"/>
                  </a:cubicBezTo>
                  <a:cubicBezTo>
                    <a:pt x="52264" y="34222"/>
                    <a:pt x="52264" y="34222"/>
                    <a:pt x="52264" y="34222"/>
                  </a:cubicBezTo>
                  <a:cubicBezTo>
                    <a:pt x="51428" y="36000"/>
                    <a:pt x="51428" y="36000"/>
                    <a:pt x="51428" y="36000"/>
                  </a:cubicBezTo>
                  <a:cubicBezTo>
                    <a:pt x="50592" y="36444"/>
                    <a:pt x="50592" y="36444"/>
                    <a:pt x="50592" y="36444"/>
                  </a:cubicBezTo>
                  <a:cubicBezTo>
                    <a:pt x="50174" y="36444"/>
                    <a:pt x="50174" y="36444"/>
                    <a:pt x="50174" y="36444"/>
                  </a:cubicBezTo>
                  <a:cubicBezTo>
                    <a:pt x="49337" y="33333"/>
                    <a:pt x="49337" y="33333"/>
                    <a:pt x="49337" y="33333"/>
                  </a:cubicBezTo>
                  <a:cubicBezTo>
                    <a:pt x="48919" y="33333"/>
                    <a:pt x="48919" y="33333"/>
                    <a:pt x="48919" y="33333"/>
                  </a:cubicBezTo>
                  <a:cubicBezTo>
                    <a:pt x="48083" y="36000"/>
                    <a:pt x="48083" y="36000"/>
                    <a:pt x="48083" y="36000"/>
                  </a:cubicBezTo>
                  <a:cubicBezTo>
                    <a:pt x="47665" y="37777"/>
                    <a:pt x="47665" y="37777"/>
                    <a:pt x="47665" y="37777"/>
                  </a:cubicBezTo>
                  <a:cubicBezTo>
                    <a:pt x="45993" y="40000"/>
                    <a:pt x="45993" y="40000"/>
                    <a:pt x="45993" y="40000"/>
                  </a:cubicBezTo>
                  <a:cubicBezTo>
                    <a:pt x="44738" y="44888"/>
                    <a:pt x="44738" y="44888"/>
                    <a:pt x="44738" y="44888"/>
                  </a:cubicBezTo>
                  <a:cubicBezTo>
                    <a:pt x="43902" y="47555"/>
                    <a:pt x="43902" y="47555"/>
                    <a:pt x="43902" y="47555"/>
                  </a:cubicBezTo>
                  <a:cubicBezTo>
                    <a:pt x="41393" y="49777"/>
                    <a:pt x="41393" y="49777"/>
                    <a:pt x="41393" y="49777"/>
                  </a:cubicBezTo>
                  <a:cubicBezTo>
                    <a:pt x="40557" y="48000"/>
                    <a:pt x="40557" y="48000"/>
                    <a:pt x="40557" y="48000"/>
                  </a:cubicBezTo>
                  <a:cubicBezTo>
                    <a:pt x="40139" y="44888"/>
                    <a:pt x="40139" y="44888"/>
                    <a:pt x="40139" y="44888"/>
                  </a:cubicBezTo>
                  <a:cubicBezTo>
                    <a:pt x="39721" y="44444"/>
                    <a:pt x="39721" y="44444"/>
                    <a:pt x="39721" y="44444"/>
                  </a:cubicBezTo>
                  <a:cubicBezTo>
                    <a:pt x="38885" y="43111"/>
                    <a:pt x="38885" y="43111"/>
                    <a:pt x="38885" y="43111"/>
                  </a:cubicBezTo>
                  <a:cubicBezTo>
                    <a:pt x="39303" y="41777"/>
                    <a:pt x="39303" y="41777"/>
                    <a:pt x="39303" y="41777"/>
                  </a:cubicBezTo>
                  <a:cubicBezTo>
                    <a:pt x="38885" y="39111"/>
                    <a:pt x="38885" y="39111"/>
                    <a:pt x="38885" y="39111"/>
                  </a:cubicBezTo>
                  <a:cubicBezTo>
                    <a:pt x="37630" y="37777"/>
                    <a:pt x="37630" y="37777"/>
                    <a:pt x="37630" y="37777"/>
                  </a:cubicBezTo>
                  <a:cubicBezTo>
                    <a:pt x="35121" y="36000"/>
                    <a:pt x="35121" y="36000"/>
                    <a:pt x="35121" y="36000"/>
                  </a:cubicBezTo>
                  <a:cubicBezTo>
                    <a:pt x="34285" y="34222"/>
                    <a:pt x="34285" y="34222"/>
                    <a:pt x="34285" y="34222"/>
                  </a:cubicBezTo>
                  <a:cubicBezTo>
                    <a:pt x="31358" y="33777"/>
                    <a:pt x="31358" y="33777"/>
                    <a:pt x="31358" y="33777"/>
                  </a:cubicBezTo>
                  <a:cubicBezTo>
                    <a:pt x="27595" y="33777"/>
                    <a:pt x="27595" y="33777"/>
                    <a:pt x="27595" y="33777"/>
                  </a:cubicBezTo>
                  <a:cubicBezTo>
                    <a:pt x="26759" y="32888"/>
                    <a:pt x="26759" y="32888"/>
                    <a:pt x="26759" y="32888"/>
                  </a:cubicBezTo>
                  <a:cubicBezTo>
                    <a:pt x="24250" y="32888"/>
                    <a:pt x="24250" y="32888"/>
                    <a:pt x="24250" y="32888"/>
                  </a:cubicBezTo>
                  <a:cubicBezTo>
                    <a:pt x="20905" y="32444"/>
                    <a:pt x="20905" y="32444"/>
                    <a:pt x="20905" y="32444"/>
                  </a:cubicBezTo>
                  <a:cubicBezTo>
                    <a:pt x="20487" y="31555"/>
                    <a:pt x="20487" y="31555"/>
                    <a:pt x="20487" y="31555"/>
                  </a:cubicBezTo>
                  <a:cubicBezTo>
                    <a:pt x="17979" y="30222"/>
                    <a:pt x="17979" y="30222"/>
                    <a:pt x="17979" y="30222"/>
                  </a:cubicBezTo>
                  <a:cubicBezTo>
                    <a:pt x="15052" y="29777"/>
                    <a:pt x="15052" y="29777"/>
                    <a:pt x="15052" y="29777"/>
                  </a:cubicBezTo>
                  <a:cubicBezTo>
                    <a:pt x="12125" y="28888"/>
                    <a:pt x="12125" y="28888"/>
                    <a:pt x="12125" y="28888"/>
                  </a:cubicBezTo>
                  <a:cubicBezTo>
                    <a:pt x="8780" y="27555"/>
                    <a:pt x="8780" y="27555"/>
                    <a:pt x="8780" y="27555"/>
                  </a:cubicBezTo>
                  <a:cubicBezTo>
                    <a:pt x="6689" y="26222"/>
                    <a:pt x="6689" y="26222"/>
                    <a:pt x="6689" y="26222"/>
                  </a:cubicBezTo>
                  <a:cubicBezTo>
                    <a:pt x="5017" y="26222"/>
                    <a:pt x="5017" y="26222"/>
                    <a:pt x="5017" y="26222"/>
                  </a:cubicBezTo>
                  <a:cubicBezTo>
                    <a:pt x="4599" y="26222"/>
                    <a:pt x="4599" y="26222"/>
                    <a:pt x="4599" y="26222"/>
                  </a:cubicBezTo>
                  <a:cubicBezTo>
                    <a:pt x="3763" y="25333"/>
                    <a:pt x="3763" y="25333"/>
                    <a:pt x="3763" y="25333"/>
                  </a:cubicBezTo>
                  <a:cubicBezTo>
                    <a:pt x="2926" y="24000"/>
                    <a:pt x="2926" y="24000"/>
                    <a:pt x="2926" y="24000"/>
                  </a:cubicBezTo>
                  <a:cubicBezTo>
                    <a:pt x="0" y="23111"/>
                    <a:pt x="0" y="23111"/>
                    <a:pt x="0" y="23111"/>
                  </a:cubicBezTo>
                  <a:lnTo>
                    <a:pt x="0" y="22666"/>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0" name="Shape 1431"/>
            <p:cNvSpPr/>
            <p:nvPr/>
          </p:nvSpPr>
          <p:spPr>
            <a:xfrm>
              <a:off x="6848078" y="1986052"/>
              <a:ext cx="286694" cy="305247"/>
            </a:xfrm>
            <a:custGeom>
              <a:avLst/>
              <a:gdLst/>
              <a:ahLst/>
              <a:cxnLst/>
              <a:rect l="0" t="0" r="0" b="0"/>
              <a:pathLst>
                <a:path w="120000" h="120000" extrusionOk="0">
                  <a:moveTo>
                    <a:pt x="106268" y="38873"/>
                  </a:moveTo>
                  <a:cubicBezTo>
                    <a:pt x="105671" y="38309"/>
                    <a:pt x="105671" y="38309"/>
                    <a:pt x="105671" y="38309"/>
                  </a:cubicBezTo>
                  <a:cubicBezTo>
                    <a:pt x="104477" y="36619"/>
                    <a:pt x="104477" y="36619"/>
                    <a:pt x="104477" y="36619"/>
                  </a:cubicBezTo>
                  <a:cubicBezTo>
                    <a:pt x="105074" y="34929"/>
                    <a:pt x="105074" y="34929"/>
                    <a:pt x="105074" y="34929"/>
                  </a:cubicBezTo>
                  <a:cubicBezTo>
                    <a:pt x="104477" y="31549"/>
                    <a:pt x="104477" y="31549"/>
                    <a:pt x="104477" y="31549"/>
                  </a:cubicBezTo>
                  <a:cubicBezTo>
                    <a:pt x="102686" y="29859"/>
                    <a:pt x="102686" y="29859"/>
                    <a:pt x="102686" y="29859"/>
                  </a:cubicBezTo>
                  <a:cubicBezTo>
                    <a:pt x="99104" y="27605"/>
                    <a:pt x="99104" y="27605"/>
                    <a:pt x="99104" y="27605"/>
                  </a:cubicBezTo>
                  <a:cubicBezTo>
                    <a:pt x="97910" y="25352"/>
                    <a:pt x="97910" y="25352"/>
                    <a:pt x="97910" y="25352"/>
                  </a:cubicBezTo>
                  <a:cubicBezTo>
                    <a:pt x="93731" y="24788"/>
                    <a:pt x="93731" y="24788"/>
                    <a:pt x="93731" y="24788"/>
                  </a:cubicBezTo>
                  <a:cubicBezTo>
                    <a:pt x="88358" y="24788"/>
                    <a:pt x="88358" y="24788"/>
                    <a:pt x="88358" y="24788"/>
                  </a:cubicBezTo>
                  <a:cubicBezTo>
                    <a:pt x="87164" y="23661"/>
                    <a:pt x="87164" y="23661"/>
                    <a:pt x="87164" y="23661"/>
                  </a:cubicBezTo>
                  <a:cubicBezTo>
                    <a:pt x="83582" y="23661"/>
                    <a:pt x="83582" y="23661"/>
                    <a:pt x="83582" y="23661"/>
                  </a:cubicBezTo>
                  <a:cubicBezTo>
                    <a:pt x="78805" y="23098"/>
                    <a:pt x="78805" y="23098"/>
                    <a:pt x="78805" y="23098"/>
                  </a:cubicBezTo>
                  <a:cubicBezTo>
                    <a:pt x="78208" y="21971"/>
                    <a:pt x="78208" y="21971"/>
                    <a:pt x="78208" y="21971"/>
                  </a:cubicBezTo>
                  <a:cubicBezTo>
                    <a:pt x="74626" y="20281"/>
                    <a:pt x="74626" y="20281"/>
                    <a:pt x="74626" y="20281"/>
                  </a:cubicBezTo>
                  <a:cubicBezTo>
                    <a:pt x="70447" y="19718"/>
                    <a:pt x="70447" y="19718"/>
                    <a:pt x="70447" y="19718"/>
                  </a:cubicBezTo>
                  <a:cubicBezTo>
                    <a:pt x="66268" y="18591"/>
                    <a:pt x="66268" y="18591"/>
                    <a:pt x="66268" y="18591"/>
                  </a:cubicBezTo>
                  <a:cubicBezTo>
                    <a:pt x="61492" y="16901"/>
                    <a:pt x="61492" y="16901"/>
                    <a:pt x="61492" y="16901"/>
                  </a:cubicBezTo>
                  <a:cubicBezTo>
                    <a:pt x="58507" y="15211"/>
                    <a:pt x="58507" y="15211"/>
                    <a:pt x="58507" y="15211"/>
                  </a:cubicBezTo>
                  <a:cubicBezTo>
                    <a:pt x="56119" y="15211"/>
                    <a:pt x="56119" y="15211"/>
                    <a:pt x="56119" y="15211"/>
                  </a:cubicBezTo>
                  <a:cubicBezTo>
                    <a:pt x="55522" y="15211"/>
                    <a:pt x="55522" y="15211"/>
                    <a:pt x="55522" y="15211"/>
                  </a:cubicBezTo>
                  <a:cubicBezTo>
                    <a:pt x="54328" y="14084"/>
                    <a:pt x="54328" y="14084"/>
                    <a:pt x="54328" y="14084"/>
                  </a:cubicBezTo>
                  <a:cubicBezTo>
                    <a:pt x="53134" y="12394"/>
                    <a:pt x="53134" y="12394"/>
                    <a:pt x="53134" y="12394"/>
                  </a:cubicBezTo>
                  <a:cubicBezTo>
                    <a:pt x="48955" y="11267"/>
                    <a:pt x="48955" y="11267"/>
                    <a:pt x="48955" y="11267"/>
                  </a:cubicBezTo>
                  <a:cubicBezTo>
                    <a:pt x="48955" y="11267"/>
                    <a:pt x="48955" y="11267"/>
                    <a:pt x="48955" y="11267"/>
                  </a:cubicBezTo>
                  <a:cubicBezTo>
                    <a:pt x="48358" y="11267"/>
                    <a:pt x="48358" y="11267"/>
                    <a:pt x="48358" y="11267"/>
                  </a:cubicBezTo>
                  <a:cubicBezTo>
                    <a:pt x="46567" y="10140"/>
                    <a:pt x="46567" y="10140"/>
                    <a:pt x="46567" y="10140"/>
                  </a:cubicBezTo>
                  <a:cubicBezTo>
                    <a:pt x="44776" y="9014"/>
                    <a:pt x="44776" y="9014"/>
                    <a:pt x="44776" y="9014"/>
                  </a:cubicBezTo>
                  <a:cubicBezTo>
                    <a:pt x="42985" y="8450"/>
                    <a:pt x="42985" y="8450"/>
                    <a:pt x="42985" y="8450"/>
                  </a:cubicBezTo>
                  <a:cubicBezTo>
                    <a:pt x="41791" y="9577"/>
                    <a:pt x="41791" y="9577"/>
                    <a:pt x="41791" y="9577"/>
                  </a:cubicBezTo>
                  <a:cubicBezTo>
                    <a:pt x="40000" y="10140"/>
                    <a:pt x="40000" y="10140"/>
                    <a:pt x="40000" y="10140"/>
                  </a:cubicBezTo>
                  <a:cubicBezTo>
                    <a:pt x="39402" y="9577"/>
                    <a:pt x="39402" y="9577"/>
                    <a:pt x="39402" y="9577"/>
                  </a:cubicBezTo>
                  <a:cubicBezTo>
                    <a:pt x="40000" y="8450"/>
                    <a:pt x="40000" y="8450"/>
                    <a:pt x="40000" y="8450"/>
                  </a:cubicBezTo>
                  <a:cubicBezTo>
                    <a:pt x="40597" y="5070"/>
                    <a:pt x="40597" y="5070"/>
                    <a:pt x="40597" y="5070"/>
                  </a:cubicBezTo>
                  <a:cubicBezTo>
                    <a:pt x="41194" y="3943"/>
                    <a:pt x="41194" y="3943"/>
                    <a:pt x="41194" y="3943"/>
                  </a:cubicBezTo>
                  <a:cubicBezTo>
                    <a:pt x="41791" y="1126"/>
                    <a:pt x="41791" y="1126"/>
                    <a:pt x="41791" y="1126"/>
                  </a:cubicBezTo>
                  <a:cubicBezTo>
                    <a:pt x="40000" y="0"/>
                    <a:pt x="40000" y="0"/>
                    <a:pt x="40000" y="0"/>
                  </a:cubicBezTo>
                  <a:cubicBezTo>
                    <a:pt x="38805" y="563"/>
                    <a:pt x="38805" y="563"/>
                    <a:pt x="38805" y="563"/>
                  </a:cubicBezTo>
                  <a:cubicBezTo>
                    <a:pt x="36417" y="1690"/>
                    <a:pt x="36417" y="1690"/>
                    <a:pt x="36417" y="1690"/>
                  </a:cubicBezTo>
                  <a:cubicBezTo>
                    <a:pt x="34029" y="2253"/>
                    <a:pt x="34029" y="2253"/>
                    <a:pt x="34029" y="2253"/>
                  </a:cubicBezTo>
                  <a:cubicBezTo>
                    <a:pt x="31044" y="3380"/>
                    <a:pt x="31044" y="3380"/>
                    <a:pt x="31044" y="3380"/>
                  </a:cubicBezTo>
                  <a:cubicBezTo>
                    <a:pt x="28059" y="5070"/>
                    <a:pt x="28059" y="5070"/>
                    <a:pt x="28059" y="5070"/>
                  </a:cubicBezTo>
                  <a:cubicBezTo>
                    <a:pt x="23283" y="7323"/>
                    <a:pt x="23283" y="7323"/>
                    <a:pt x="23283" y="7323"/>
                  </a:cubicBezTo>
                  <a:cubicBezTo>
                    <a:pt x="22089" y="9014"/>
                    <a:pt x="22089" y="9014"/>
                    <a:pt x="22089" y="9014"/>
                  </a:cubicBezTo>
                  <a:cubicBezTo>
                    <a:pt x="19701" y="9014"/>
                    <a:pt x="19701" y="9014"/>
                    <a:pt x="19701" y="9014"/>
                  </a:cubicBezTo>
                  <a:cubicBezTo>
                    <a:pt x="16716" y="7887"/>
                    <a:pt x="16716" y="7887"/>
                    <a:pt x="16716" y="7887"/>
                  </a:cubicBezTo>
                  <a:cubicBezTo>
                    <a:pt x="14925" y="6197"/>
                    <a:pt x="14925" y="6197"/>
                    <a:pt x="14925" y="6197"/>
                  </a:cubicBezTo>
                  <a:cubicBezTo>
                    <a:pt x="12537" y="8450"/>
                    <a:pt x="12537" y="8450"/>
                    <a:pt x="12537" y="8450"/>
                  </a:cubicBezTo>
                  <a:cubicBezTo>
                    <a:pt x="11940" y="24225"/>
                    <a:pt x="11940" y="24225"/>
                    <a:pt x="11940" y="24225"/>
                  </a:cubicBezTo>
                  <a:cubicBezTo>
                    <a:pt x="4179" y="28732"/>
                    <a:pt x="4179" y="28732"/>
                    <a:pt x="4179" y="28732"/>
                  </a:cubicBezTo>
                  <a:cubicBezTo>
                    <a:pt x="2985" y="30985"/>
                    <a:pt x="2985" y="30985"/>
                    <a:pt x="2985" y="30985"/>
                  </a:cubicBezTo>
                  <a:cubicBezTo>
                    <a:pt x="0" y="37183"/>
                    <a:pt x="0" y="37183"/>
                    <a:pt x="0" y="37183"/>
                  </a:cubicBezTo>
                  <a:cubicBezTo>
                    <a:pt x="2985" y="40563"/>
                    <a:pt x="2985" y="40563"/>
                    <a:pt x="2985" y="40563"/>
                  </a:cubicBezTo>
                  <a:cubicBezTo>
                    <a:pt x="4179" y="40563"/>
                    <a:pt x="4179" y="40563"/>
                    <a:pt x="4179" y="40563"/>
                  </a:cubicBezTo>
                  <a:cubicBezTo>
                    <a:pt x="2985" y="50140"/>
                    <a:pt x="2985" y="50140"/>
                    <a:pt x="2985" y="50140"/>
                  </a:cubicBezTo>
                  <a:cubicBezTo>
                    <a:pt x="2388" y="60281"/>
                    <a:pt x="2388" y="60281"/>
                    <a:pt x="2388" y="60281"/>
                  </a:cubicBezTo>
                  <a:cubicBezTo>
                    <a:pt x="5970" y="63098"/>
                    <a:pt x="5970" y="63098"/>
                    <a:pt x="5970" y="63098"/>
                  </a:cubicBezTo>
                  <a:cubicBezTo>
                    <a:pt x="11343" y="65915"/>
                    <a:pt x="11343" y="65915"/>
                    <a:pt x="11343" y="65915"/>
                  </a:cubicBezTo>
                  <a:cubicBezTo>
                    <a:pt x="19701" y="70422"/>
                    <a:pt x="19701" y="70422"/>
                    <a:pt x="19701" y="70422"/>
                  </a:cubicBezTo>
                  <a:cubicBezTo>
                    <a:pt x="25074" y="76056"/>
                    <a:pt x="25074" y="76056"/>
                    <a:pt x="25074" y="76056"/>
                  </a:cubicBezTo>
                  <a:cubicBezTo>
                    <a:pt x="26865" y="78309"/>
                    <a:pt x="26865" y="78309"/>
                    <a:pt x="26865" y="78309"/>
                  </a:cubicBezTo>
                  <a:cubicBezTo>
                    <a:pt x="31044" y="81126"/>
                    <a:pt x="31044" y="81126"/>
                    <a:pt x="31044" y="81126"/>
                  </a:cubicBezTo>
                  <a:cubicBezTo>
                    <a:pt x="35820" y="85633"/>
                    <a:pt x="35820" y="85633"/>
                    <a:pt x="35820" y="85633"/>
                  </a:cubicBezTo>
                  <a:cubicBezTo>
                    <a:pt x="36417" y="89577"/>
                    <a:pt x="36417" y="89577"/>
                    <a:pt x="36417" y="89577"/>
                  </a:cubicBezTo>
                  <a:cubicBezTo>
                    <a:pt x="35820" y="93521"/>
                    <a:pt x="35820" y="93521"/>
                    <a:pt x="35820" y="93521"/>
                  </a:cubicBezTo>
                  <a:cubicBezTo>
                    <a:pt x="37611" y="97464"/>
                    <a:pt x="37611" y="97464"/>
                    <a:pt x="37611" y="97464"/>
                  </a:cubicBezTo>
                  <a:cubicBezTo>
                    <a:pt x="38805" y="99154"/>
                    <a:pt x="38805" y="99154"/>
                    <a:pt x="38805" y="99154"/>
                  </a:cubicBezTo>
                  <a:cubicBezTo>
                    <a:pt x="38805" y="103098"/>
                    <a:pt x="38805" y="103098"/>
                    <a:pt x="38805" y="103098"/>
                  </a:cubicBezTo>
                  <a:cubicBezTo>
                    <a:pt x="38805" y="105352"/>
                    <a:pt x="38805" y="105352"/>
                    <a:pt x="38805" y="105352"/>
                  </a:cubicBezTo>
                  <a:cubicBezTo>
                    <a:pt x="38805" y="108732"/>
                    <a:pt x="38805" y="108732"/>
                    <a:pt x="38805" y="108732"/>
                  </a:cubicBezTo>
                  <a:cubicBezTo>
                    <a:pt x="40000" y="111549"/>
                    <a:pt x="40000" y="111549"/>
                    <a:pt x="40000" y="111549"/>
                  </a:cubicBezTo>
                  <a:cubicBezTo>
                    <a:pt x="40000" y="114366"/>
                    <a:pt x="40000" y="114366"/>
                    <a:pt x="40000" y="114366"/>
                  </a:cubicBezTo>
                  <a:cubicBezTo>
                    <a:pt x="42985" y="114366"/>
                    <a:pt x="42985" y="114366"/>
                    <a:pt x="42985" y="114366"/>
                  </a:cubicBezTo>
                  <a:cubicBezTo>
                    <a:pt x="42985" y="114366"/>
                    <a:pt x="45373" y="116619"/>
                    <a:pt x="45970" y="116619"/>
                  </a:cubicBezTo>
                  <a:cubicBezTo>
                    <a:pt x="46567" y="116619"/>
                    <a:pt x="48955" y="117746"/>
                    <a:pt x="48955" y="117746"/>
                  </a:cubicBezTo>
                  <a:cubicBezTo>
                    <a:pt x="50746" y="119999"/>
                    <a:pt x="50746" y="119999"/>
                    <a:pt x="50746" y="119999"/>
                  </a:cubicBezTo>
                  <a:cubicBezTo>
                    <a:pt x="109850" y="116619"/>
                    <a:pt x="109850" y="116619"/>
                    <a:pt x="109850" y="116619"/>
                  </a:cubicBezTo>
                  <a:cubicBezTo>
                    <a:pt x="109850" y="109859"/>
                    <a:pt x="109850" y="109859"/>
                    <a:pt x="109850" y="109859"/>
                  </a:cubicBezTo>
                  <a:cubicBezTo>
                    <a:pt x="109850" y="107605"/>
                    <a:pt x="109850" y="107605"/>
                    <a:pt x="109850" y="107605"/>
                  </a:cubicBezTo>
                  <a:cubicBezTo>
                    <a:pt x="106865" y="100845"/>
                    <a:pt x="106865" y="100845"/>
                    <a:pt x="106865" y="100845"/>
                  </a:cubicBezTo>
                  <a:cubicBezTo>
                    <a:pt x="106268" y="96901"/>
                    <a:pt x="106268" y="96901"/>
                    <a:pt x="106268" y="96901"/>
                  </a:cubicBezTo>
                  <a:cubicBezTo>
                    <a:pt x="106865" y="92394"/>
                    <a:pt x="106865" y="92394"/>
                    <a:pt x="106865" y="92394"/>
                  </a:cubicBezTo>
                  <a:cubicBezTo>
                    <a:pt x="108059" y="89014"/>
                    <a:pt x="108059" y="89014"/>
                    <a:pt x="108059" y="89014"/>
                  </a:cubicBezTo>
                  <a:cubicBezTo>
                    <a:pt x="108656" y="87323"/>
                    <a:pt x="108656" y="87323"/>
                    <a:pt x="108656" y="87323"/>
                  </a:cubicBezTo>
                  <a:cubicBezTo>
                    <a:pt x="109850" y="85633"/>
                    <a:pt x="109850" y="85633"/>
                    <a:pt x="109850" y="85633"/>
                  </a:cubicBezTo>
                  <a:cubicBezTo>
                    <a:pt x="108656" y="82816"/>
                    <a:pt x="108656" y="82816"/>
                    <a:pt x="108656" y="82816"/>
                  </a:cubicBezTo>
                  <a:cubicBezTo>
                    <a:pt x="108656" y="78873"/>
                    <a:pt x="108656" y="78873"/>
                    <a:pt x="108656" y="78873"/>
                  </a:cubicBezTo>
                  <a:cubicBezTo>
                    <a:pt x="108656" y="76619"/>
                    <a:pt x="108656" y="76619"/>
                    <a:pt x="108656" y="76619"/>
                  </a:cubicBezTo>
                  <a:cubicBezTo>
                    <a:pt x="109850" y="74929"/>
                    <a:pt x="109850" y="74929"/>
                    <a:pt x="109850" y="74929"/>
                  </a:cubicBezTo>
                  <a:cubicBezTo>
                    <a:pt x="109850" y="73802"/>
                    <a:pt x="109850" y="73802"/>
                    <a:pt x="109850" y="73802"/>
                  </a:cubicBezTo>
                  <a:cubicBezTo>
                    <a:pt x="112238" y="71549"/>
                    <a:pt x="112238" y="71549"/>
                    <a:pt x="112238" y="71549"/>
                  </a:cubicBezTo>
                  <a:cubicBezTo>
                    <a:pt x="112238" y="70422"/>
                    <a:pt x="112238" y="70422"/>
                    <a:pt x="112238" y="70422"/>
                  </a:cubicBezTo>
                  <a:cubicBezTo>
                    <a:pt x="111044" y="68169"/>
                    <a:pt x="111044" y="68169"/>
                    <a:pt x="111044" y="68169"/>
                  </a:cubicBezTo>
                  <a:cubicBezTo>
                    <a:pt x="111044" y="66478"/>
                    <a:pt x="111044" y="66478"/>
                    <a:pt x="111044" y="66478"/>
                  </a:cubicBezTo>
                  <a:cubicBezTo>
                    <a:pt x="111641" y="61971"/>
                    <a:pt x="111641" y="61971"/>
                    <a:pt x="111641" y="61971"/>
                  </a:cubicBezTo>
                  <a:cubicBezTo>
                    <a:pt x="112238" y="59154"/>
                    <a:pt x="112238" y="59154"/>
                    <a:pt x="112238" y="59154"/>
                  </a:cubicBezTo>
                  <a:cubicBezTo>
                    <a:pt x="114029" y="55774"/>
                    <a:pt x="114029" y="55774"/>
                    <a:pt x="114029" y="55774"/>
                  </a:cubicBezTo>
                  <a:cubicBezTo>
                    <a:pt x="117014" y="50140"/>
                    <a:pt x="117014" y="50140"/>
                    <a:pt x="117014" y="50140"/>
                  </a:cubicBezTo>
                  <a:cubicBezTo>
                    <a:pt x="117611" y="47887"/>
                    <a:pt x="117611" y="47887"/>
                    <a:pt x="117611" y="47887"/>
                  </a:cubicBezTo>
                  <a:cubicBezTo>
                    <a:pt x="117611" y="46197"/>
                    <a:pt x="117611" y="46197"/>
                    <a:pt x="117611" y="46197"/>
                  </a:cubicBezTo>
                  <a:cubicBezTo>
                    <a:pt x="120000" y="45633"/>
                    <a:pt x="120000" y="45633"/>
                    <a:pt x="120000" y="45633"/>
                  </a:cubicBezTo>
                  <a:cubicBezTo>
                    <a:pt x="120000" y="44507"/>
                    <a:pt x="120000" y="44507"/>
                    <a:pt x="120000" y="44507"/>
                  </a:cubicBezTo>
                  <a:cubicBezTo>
                    <a:pt x="120000" y="43380"/>
                    <a:pt x="120000" y="43380"/>
                    <a:pt x="120000" y="43380"/>
                  </a:cubicBezTo>
                  <a:cubicBezTo>
                    <a:pt x="120000" y="42253"/>
                    <a:pt x="120000" y="42253"/>
                    <a:pt x="120000" y="42253"/>
                  </a:cubicBezTo>
                  <a:cubicBezTo>
                    <a:pt x="120000" y="41126"/>
                    <a:pt x="120000" y="41126"/>
                    <a:pt x="120000" y="41126"/>
                  </a:cubicBezTo>
                  <a:cubicBezTo>
                    <a:pt x="120000" y="40000"/>
                    <a:pt x="120000" y="40000"/>
                    <a:pt x="120000" y="40000"/>
                  </a:cubicBezTo>
                  <a:cubicBezTo>
                    <a:pt x="117611" y="42253"/>
                    <a:pt x="117611" y="42253"/>
                    <a:pt x="117611" y="42253"/>
                  </a:cubicBezTo>
                  <a:cubicBezTo>
                    <a:pt x="115820" y="44507"/>
                    <a:pt x="115820" y="44507"/>
                    <a:pt x="115820" y="44507"/>
                  </a:cubicBezTo>
                  <a:cubicBezTo>
                    <a:pt x="115223" y="47323"/>
                    <a:pt x="115223" y="47323"/>
                    <a:pt x="115223" y="47323"/>
                  </a:cubicBezTo>
                  <a:cubicBezTo>
                    <a:pt x="113432" y="50704"/>
                    <a:pt x="113432" y="50704"/>
                    <a:pt x="113432" y="50704"/>
                  </a:cubicBezTo>
                  <a:cubicBezTo>
                    <a:pt x="111641" y="51830"/>
                    <a:pt x="111641" y="51830"/>
                    <a:pt x="111641" y="51830"/>
                  </a:cubicBezTo>
                  <a:cubicBezTo>
                    <a:pt x="108059" y="53521"/>
                    <a:pt x="108059" y="53521"/>
                    <a:pt x="108059" y="53521"/>
                  </a:cubicBezTo>
                  <a:cubicBezTo>
                    <a:pt x="106268" y="55774"/>
                    <a:pt x="106268" y="55774"/>
                    <a:pt x="106268" y="55774"/>
                  </a:cubicBezTo>
                  <a:cubicBezTo>
                    <a:pt x="105671" y="56901"/>
                    <a:pt x="105671" y="56901"/>
                    <a:pt x="105671" y="56901"/>
                  </a:cubicBezTo>
                  <a:cubicBezTo>
                    <a:pt x="104477" y="59154"/>
                    <a:pt x="104477" y="59154"/>
                    <a:pt x="104477" y="59154"/>
                  </a:cubicBezTo>
                  <a:cubicBezTo>
                    <a:pt x="102089" y="61971"/>
                    <a:pt x="102089" y="61971"/>
                    <a:pt x="102089" y="61971"/>
                  </a:cubicBezTo>
                  <a:cubicBezTo>
                    <a:pt x="100298" y="60281"/>
                    <a:pt x="100298" y="60281"/>
                    <a:pt x="100298" y="60281"/>
                  </a:cubicBezTo>
                  <a:cubicBezTo>
                    <a:pt x="102089" y="58028"/>
                    <a:pt x="102089" y="58028"/>
                    <a:pt x="102089" y="58028"/>
                  </a:cubicBezTo>
                  <a:cubicBezTo>
                    <a:pt x="103283" y="54084"/>
                    <a:pt x="103283" y="54084"/>
                    <a:pt x="103283" y="54084"/>
                  </a:cubicBezTo>
                  <a:cubicBezTo>
                    <a:pt x="103880" y="52394"/>
                    <a:pt x="103880" y="52394"/>
                    <a:pt x="103880" y="52394"/>
                  </a:cubicBezTo>
                  <a:cubicBezTo>
                    <a:pt x="104477" y="51267"/>
                    <a:pt x="104477" y="51267"/>
                    <a:pt x="104477" y="51267"/>
                  </a:cubicBezTo>
                  <a:cubicBezTo>
                    <a:pt x="105671" y="50140"/>
                    <a:pt x="105671" y="50140"/>
                    <a:pt x="105671" y="50140"/>
                  </a:cubicBezTo>
                  <a:cubicBezTo>
                    <a:pt x="106865" y="49014"/>
                    <a:pt x="106865" y="49014"/>
                    <a:pt x="106865" y="49014"/>
                  </a:cubicBezTo>
                  <a:cubicBezTo>
                    <a:pt x="107462" y="47887"/>
                    <a:pt x="107462" y="47887"/>
                    <a:pt x="107462" y="47887"/>
                  </a:cubicBezTo>
                  <a:cubicBezTo>
                    <a:pt x="106865" y="45070"/>
                    <a:pt x="106865" y="45070"/>
                    <a:pt x="106865" y="45070"/>
                  </a:cubicBezTo>
                  <a:cubicBezTo>
                    <a:pt x="107462" y="43943"/>
                    <a:pt x="107462" y="43943"/>
                    <a:pt x="107462" y="43943"/>
                  </a:cubicBezTo>
                  <a:cubicBezTo>
                    <a:pt x="106865" y="42816"/>
                    <a:pt x="106865" y="42816"/>
                    <a:pt x="106865" y="42816"/>
                  </a:cubicBezTo>
                  <a:lnTo>
                    <a:pt x="106268" y="38873"/>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1" name="Shape 1432"/>
            <p:cNvSpPr/>
            <p:nvPr/>
          </p:nvSpPr>
          <p:spPr>
            <a:xfrm>
              <a:off x="7268003" y="2274433"/>
              <a:ext cx="229356" cy="263085"/>
            </a:xfrm>
            <a:custGeom>
              <a:avLst/>
              <a:gdLst/>
              <a:ahLst/>
              <a:cxnLst/>
              <a:rect l="0" t="0" r="0" b="0"/>
              <a:pathLst>
                <a:path w="120000" h="120000" extrusionOk="0">
                  <a:moveTo>
                    <a:pt x="106764" y="3846"/>
                  </a:moveTo>
                  <a:lnTo>
                    <a:pt x="100588" y="6153"/>
                  </a:lnTo>
                  <a:lnTo>
                    <a:pt x="95294" y="10000"/>
                  </a:lnTo>
                  <a:lnTo>
                    <a:pt x="89117" y="13076"/>
                  </a:lnTo>
                  <a:lnTo>
                    <a:pt x="84705" y="16153"/>
                  </a:lnTo>
                  <a:lnTo>
                    <a:pt x="82058" y="16923"/>
                  </a:lnTo>
                  <a:lnTo>
                    <a:pt x="80294" y="18461"/>
                  </a:lnTo>
                  <a:lnTo>
                    <a:pt x="77647" y="20769"/>
                  </a:lnTo>
                  <a:lnTo>
                    <a:pt x="75000" y="20769"/>
                  </a:lnTo>
                  <a:lnTo>
                    <a:pt x="72352" y="20769"/>
                  </a:lnTo>
                  <a:lnTo>
                    <a:pt x="68823" y="22307"/>
                  </a:lnTo>
                  <a:lnTo>
                    <a:pt x="65294" y="25384"/>
                  </a:lnTo>
                  <a:lnTo>
                    <a:pt x="62647" y="25384"/>
                  </a:lnTo>
                  <a:lnTo>
                    <a:pt x="60882" y="25384"/>
                  </a:lnTo>
                  <a:lnTo>
                    <a:pt x="60000" y="25384"/>
                  </a:lnTo>
                  <a:lnTo>
                    <a:pt x="57352" y="23846"/>
                  </a:lnTo>
                  <a:lnTo>
                    <a:pt x="54705" y="21538"/>
                  </a:lnTo>
                  <a:lnTo>
                    <a:pt x="52941" y="22307"/>
                  </a:lnTo>
                  <a:lnTo>
                    <a:pt x="49411" y="21538"/>
                  </a:lnTo>
                  <a:lnTo>
                    <a:pt x="48529" y="20769"/>
                  </a:lnTo>
                  <a:lnTo>
                    <a:pt x="45000" y="18461"/>
                  </a:lnTo>
                  <a:lnTo>
                    <a:pt x="41470" y="17692"/>
                  </a:lnTo>
                  <a:lnTo>
                    <a:pt x="34411" y="16923"/>
                  </a:lnTo>
                  <a:lnTo>
                    <a:pt x="0" y="21538"/>
                  </a:lnTo>
                  <a:lnTo>
                    <a:pt x="9705" y="103076"/>
                  </a:lnTo>
                  <a:lnTo>
                    <a:pt x="14117" y="104615"/>
                  </a:lnTo>
                  <a:lnTo>
                    <a:pt x="18529" y="103076"/>
                  </a:lnTo>
                  <a:lnTo>
                    <a:pt x="19411" y="102307"/>
                  </a:lnTo>
                  <a:lnTo>
                    <a:pt x="23823" y="105384"/>
                  </a:lnTo>
                  <a:lnTo>
                    <a:pt x="27352" y="107692"/>
                  </a:lnTo>
                  <a:lnTo>
                    <a:pt x="29117" y="110769"/>
                  </a:lnTo>
                  <a:lnTo>
                    <a:pt x="30000" y="112307"/>
                  </a:lnTo>
                  <a:lnTo>
                    <a:pt x="34411" y="113076"/>
                  </a:lnTo>
                  <a:lnTo>
                    <a:pt x="37058" y="113846"/>
                  </a:lnTo>
                  <a:lnTo>
                    <a:pt x="38823" y="114615"/>
                  </a:lnTo>
                  <a:lnTo>
                    <a:pt x="40588" y="116153"/>
                  </a:lnTo>
                  <a:lnTo>
                    <a:pt x="43235" y="115384"/>
                  </a:lnTo>
                  <a:lnTo>
                    <a:pt x="43235" y="114615"/>
                  </a:lnTo>
                  <a:lnTo>
                    <a:pt x="45000" y="113076"/>
                  </a:lnTo>
                  <a:lnTo>
                    <a:pt x="45882" y="112307"/>
                  </a:lnTo>
                  <a:lnTo>
                    <a:pt x="48529" y="113846"/>
                  </a:lnTo>
                  <a:lnTo>
                    <a:pt x="52941" y="115384"/>
                  </a:lnTo>
                  <a:lnTo>
                    <a:pt x="58235" y="114615"/>
                  </a:lnTo>
                  <a:lnTo>
                    <a:pt x="59117" y="113846"/>
                  </a:lnTo>
                  <a:lnTo>
                    <a:pt x="60882" y="111538"/>
                  </a:lnTo>
                  <a:lnTo>
                    <a:pt x="62647" y="110769"/>
                  </a:lnTo>
                  <a:lnTo>
                    <a:pt x="63529" y="110000"/>
                  </a:lnTo>
                  <a:lnTo>
                    <a:pt x="66176" y="112307"/>
                  </a:lnTo>
                  <a:lnTo>
                    <a:pt x="69705" y="116153"/>
                  </a:lnTo>
                  <a:lnTo>
                    <a:pt x="73235" y="119230"/>
                  </a:lnTo>
                  <a:lnTo>
                    <a:pt x="75882" y="119230"/>
                  </a:lnTo>
                  <a:lnTo>
                    <a:pt x="75000" y="120000"/>
                  </a:lnTo>
                  <a:lnTo>
                    <a:pt x="77647" y="117692"/>
                  </a:lnTo>
                  <a:lnTo>
                    <a:pt x="81176" y="114615"/>
                  </a:lnTo>
                  <a:lnTo>
                    <a:pt x="82941" y="112307"/>
                  </a:lnTo>
                  <a:lnTo>
                    <a:pt x="82941" y="109230"/>
                  </a:lnTo>
                  <a:lnTo>
                    <a:pt x="85588" y="100769"/>
                  </a:lnTo>
                  <a:lnTo>
                    <a:pt x="88235" y="98461"/>
                  </a:lnTo>
                  <a:lnTo>
                    <a:pt x="91764" y="100769"/>
                  </a:lnTo>
                  <a:lnTo>
                    <a:pt x="92647" y="100000"/>
                  </a:lnTo>
                  <a:lnTo>
                    <a:pt x="93529" y="92307"/>
                  </a:lnTo>
                  <a:lnTo>
                    <a:pt x="96176" y="89230"/>
                  </a:lnTo>
                  <a:lnTo>
                    <a:pt x="99705" y="84615"/>
                  </a:lnTo>
                  <a:lnTo>
                    <a:pt x="104117" y="84615"/>
                  </a:lnTo>
                  <a:lnTo>
                    <a:pt x="106764" y="81538"/>
                  </a:lnTo>
                  <a:lnTo>
                    <a:pt x="113823" y="76153"/>
                  </a:lnTo>
                  <a:lnTo>
                    <a:pt x="115588" y="72307"/>
                  </a:lnTo>
                  <a:lnTo>
                    <a:pt x="115588" y="70000"/>
                  </a:lnTo>
                  <a:lnTo>
                    <a:pt x="116470" y="63846"/>
                  </a:lnTo>
                  <a:lnTo>
                    <a:pt x="116470" y="59230"/>
                  </a:lnTo>
                  <a:lnTo>
                    <a:pt x="117352" y="56923"/>
                  </a:lnTo>
                  <a:lnTo>
                    <a:pt x="117352" y="53846"/>
                  </a:lnTo>
                  <a:lnTo>
                    <a:pt x="117352" y="47692"/>
                  </a:lnTo>
                  <a:lnTo>
                    <a:pt x="117352" y="46923"/>
                  </a:lnTo>
                  <a:lnTo>
                    <a:pt x="116470" y="44615"/>
                  </a:lnTo>
                  <a:lnTo>
                    <a:pt x="117352" y="42307"/>
                  </a:lnTo>
                  <a:lnTo>
                    <a:pt x="120000" y="42307"/>
                  </a:lnTo>
                  <a:lnTo>
                    <a:pt x="111176" y="0"/>
                  </a:lnTo>
                  <a:lnTo>
                    <a:pt x="106764" y="3846"/>
                  </a:ln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2" name="Shape 1433"/>
            <p:cNvSpPr/>
            <p:nvPr/>
          </p:nvSpPr>
          <p:spPr>
            <a:xfrm>
              <a:off x="7119596" y="2319968"/>
              <a:ext cx="168644" cy="290068"/>
            </a:xfrm>
            <a:custGeom>
              <a:avLst/>
              <a:gdLst/>
              <a:ahLst/>
              <a:cxnLst/>
              <a:rect l="0" t="0" r="0" b="0"/>
              <a:pathLst>
                <a:path w="120000" h="120000" extrusionOk="0">
                  <a:moveTo>
                    <a:pt x="6000" y="120000"/>
                  </a:moveTo>
                  <a:lnTo>
                    <a:pt x="6000" y="116511"/>
                  </a:lnTo>
                  <a:lnTo>
                    <a:pt x="15600" y="116511"/>
                  </a:lnTo>
                  <a:lnTo>
                    <a:pt x="19200" y="113720"/>
                  </a:lnTo>
                  <a:lnTo>
                    <a:pt x="22800" y="113720"/>
                  </a:lnTo>
                  <a:lnTo>
                    <a:pt x="28800" y="113720"/>
                  </a:lnTo>
                  <a:lnTo>
                    <a:pt x="32400" y="115813"/>
                  </a:lnTo>
                  <a:lnTo>
                    <a:pt x="37200" y="117209"/>
                  </a:lnTo>
                  <a:lnTo>
                    <a:pt x="38400" y="116511"/>
                  </a:lnTo>
                  <a:lnTo>
                    <a:pt x="38400" y="113720"/>
                  </a:lnTo>
                  <a:lnTo>
                    <a:pt x="43200" y="113023"/>
                  </a:lnTo>
                  <a:lnTo>
                    <a:pt x="45600" y="112325"/>
                  </a:lnTo>
                  <a:lnTo>
                    <a:pt x="50400" y="112325"/>
                  </a:lnTo>
                  <a:lnTo>
                    <a:pt x="52800" y="113720"/>
                  </a:lnTo>
                  <a:lnTo>
                    <a:pt x="57600" y="114418"/>
                  </a:lnTo>
                  <a:lnTo>
                    <a:pt x="58800" y="112325"/>
                  </a:lnTo>
                  <a:lnTo>
                    <a:pt x="58800" y="109534"/>
                  </a:lnTo>
                  <a:lnTo>
                    <a:pt x="62400" y="107441"/>
                  </a:lnTo>
                  <a:lnTo>
                    <a:pt x="63600" y="104651"/>
                  </a:lnTo>
                  <a:lnTo>
                    <a:pt x="66000" y="104651"/>
                  </a:lnTo>
                  <a:lnTo>
                    <a:pt x="67200" y="107441"/>
                  </a:lnTo>
                  <a:lnTo>
                    <a:pt x="70800" y="109534"/>
                  </a:lnTo>
                  <a:lnTo>
                    <a:pt x="72000" y="110232"/>
                  </a:lnTo>
                  <a:lnTo>
                    <a:pt x="79200" y="109534"/>
                  </a:lnTo>
                  <a:lnTo>
                    <a:pt x="81600" y="106744"/>
                  </a:lnTo>
                  <a:lnTo>
                    <a:pt x="81600" y="104651"/>
                  </a:lnTo>
                  <a:lnTo>
                    <a:pt x="85200" y="101162"/>
                  </a:lnTo>
                  <a:lnTo>
                    <a:pt x="88800" y="101162"/>
                  </a:lnTo>
                  <a:lnTo>
                    <a:pt x="91200" y="99767"/>
                  </a:lnTo>
                  <a:lnTo>
                    <a:pt x="93600" y="96976"/>
                  </a:lnTo>
                  <a:lnTo>
                    <a:pt x="96000" y="94186"/>
                  </a:lnTo>
                  <a:lnTo>
                    <a:pt x="96000" y="91395"/>
                  </a:lnTo>
                  <a:lnTo>
                    <a:pt x="97200" y="90000"/>
                  </a:lnTo>
                  <a:lnTo>
                    <a:pt x="97200" y="88604"/>
                  </a:lnTo>
                  <a:lnTo>
                    <a:pt x="98400" y="87906"/>
                  </a:lnTo>
                  <a:lnTo>
                    <a:pt x="108000" y="87209"/>
                  </a:lnTo>
                  <a:lnTo>
                    <a:pt x="112800" y="85813"/>
                  </a:lnTo>
                  <a:lnTo>
                    <a:pt x="117600" y="85813"/>
                  </a:lnTo>
                  <a:lnTo>
                    <a:pt x="120000" y="84418"/>
                  </a:lnTo>
                  <a:lnTo>
                    <a:pt x="118800" y="80232"/>
                  </a:lnTo>
                  <a:lnTo>
                    <a:pt x="120000" y="78837"/>
                  </a:lnTo>
                  <a:lnTo>
                    <a:pt x="117600" y="78139"/>
                  </a:lnTo>
                  <a:lnTo>
                    <a:pt x="116400" y="75348"/>
                  </a:lnTo>
                  <a:lnTo>
                    <a:pt x="118800" y="74651"/>
                  </a:lnTo>
                  <a:lnTo>
                    <a:pt x="105600" y="697"/>
                  </a:lnTo>
                  <a:lnTo>
                    <a:pt x="105600" y="0"/>
                  </a:lnTo>
                  <a:lnTo>
                    <a:pt x="32400" y="2790"/>
                  </a:lnTo>
                  <a:lnTo>
                    <a:pt x="32400" y="3488"/>
                  </a:lnTo>
                  <a:lnTo>
                    <a:pt x="24000" y="6279"/>
                  </a:lnTo>
                  <a:lnTo>
                    <a:pt x="19200" y="8372"/>
                  </a:lnTo>
                  <a:lnTo>
                    <a:pt x="15600" y="9069"/>
                  </a:lnTo>
                  <a:lnTo>
                    <a:pt x="9600" y="8372"/>
                  </a:lnTo>
                  <a:lnTo>
                    <a:pt x="13200" y="71860"/>
                  </a:lnTo>
                  <a:lnTo>
                    <a:pt x="12000" y="73953"/>
                  </a:lnTo>
                  <a:lnTo>
                    <a:pt x="12000" y="76046"/>
                  </a:lnTo>
                  <a:lnTo>
                    <a:pt x="12000" y="78837"/>
                  </a:lnTo>
                  <a:lnTo>
                    <a:pt x="13200" y="81627"/>
                  </a:lnTo>
                  <a:lnTo>
                    <a:pt x="18000" y="86511"/>
                  </a:lnTo>
                  <a:lnTo>
                    <a:pt x="19200" y="90697"/>
                  </a:lnTo>
                  <a:lnTo>
                    <a:pt x="19200" y="93488"/>
                  </a:lnTo>
                  <a:lnTo>
                    <a:pt x="15600" y="94883"/>
                  </a:lnTo>
                  <a:lnTo>
                    <a:pt x="13200" y="97674"/>
                  </a:lnTo>
                  <a:lnTo>
                    <a:pt x="12000" y="101162"/>
                  </a:lnTo>
                  <a:lnTo>
                    <a:pt x="9600" y="102558"/>
                  </a:lnTo>
                  <a:lnTo>
                    <a:pt x="6000" y="104651"/>
                  </a:lnTo>
                  <a:lnTo>
                    <a:pt x="4800" y="108837"/>
                  </a:lnTo>
                  <a:lnTo>
                    <a:pt x="2400" y="109534"/>
                  </a:lnTo>
                  <a:lnTo>
                    <a:pt x="0" y="112325"/>
                  </a:lnTo>
                  <a:lnTo>
                    <a:pt x="0" y="116511"/>
                  </a:lnTo>
                  <a:lnTo>
                    <a:pt x="1200" y="119302"/>
                  </a:lnTo>
                  <a:lnTo>
                    <a:pt x="2400" y="120000"/>
                  </a:lnTo>
                  <a:lnTo>
                    <a:pt x="2400" y="120000"/>
                  </a:lnTo>
                  <a:lnTo>
                    <a:pt x="6000" y="120000"/>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3" name="Shape 1434"/>
            <p:cNvSpPr/>
            <p:nvPr/>
          </p:nvSpPr>
          <p:spPr>
            <a:xfrm>
              <a:off x="6929028" y="2282866"/>
              <a:ext cx="217551" cy="381136"/>
            </a:xfrm>
            <a:custGeom>
              <a:avLst/>
              <a:gdLst/>
              <a:ahLst/>
              <a:cxnLst/>
              <a:rect l="0" t="0" r="0" b="0"/>
              <a:pathLst>
                <a:path w="120000" h="120000" extrusionOk="0">
                  <a:moveTo>
                    <a:pt x="80000" y="115752"/>
                  </a:moveTo>
                  <a:lnTo>
                    <a:pt x="81860" y="115221"/>
                  </a:lnTo>
                  <a:lnTo>
                    <a:pt x="85581" y="116283"/>
                  </a:lnTo>
                  <a:lnTo>
                    <a:pt x="89302" y="117876"/>
                  </a:lnTo>
                  <a:lnTo>
                    <a:pt x="92093" y="117876"/>
                  </a:lnTo>
                  <a:lnTo>
                    <a:pt x="94883" y="117876"/>
                  </a:lnTo>
                  <a:lnTo>
                    <a:pt x="96744" y="117345"/>
                  </a:lnTo>
                  <a:lnTo>
                    <a:pt x="94883" y="114690"/>
                  </a:lnTo>
                  <a:lnTo>
                    <a:pt x="94883" y="112035"/>
                  </a:lnTo>
                  <a:lnTo>
                    <a:pt x="97674" y="110973"/>
                  </a:lnTo>
                  <a:lnTo>
                    <a:pt x="103255" y="109911"/>
                  </a:lnTo>
                  <a:lnTo>
                    <a:pt x="105116" y="109380"/>
                  </a:lnTo>
                  <a:lnTo>
                    <a:pt x="104186" y="107787"/>
                  </a:lnTo>
                  <a:lnTo>
                    <a:pt x="104186" y="106194"/>
                  </a:lnTo>
                  <a:lnTo>
                    <a:pt x="104186" y="105663"/>
                  </a:lnTo>
                  <a:lnTo>
                    <a:pt x="104186" y="103539"/>
                  </a:lnTo>
                  <a:lnTo>
                    <a:pt x="106976" y="103008"/>
                  </a:lnTo>
                  <a:lnTo>
                    <a:pt x="106976" y="103008"/>
                  </a:lnTo>
                  <a:lnTo>
                    <a:pt x="106046" y="102477"/>
                  </a:lnTo>
                  <a:lnTo>
                    <a:pt x="105116" y="100353"/>
                  </a:lnTo>
                  <a:lnTo>
                    <a:pt x="105116" y="97168"/>
                  </a:lnTo>
                  <a:lnTo>
                    <a:pt x="106976" y="95044"/>
                  </a:lnTo>
                  <a:lnTo>
                    <a:pt x="108837" y="94513"/>
                  </a:lnTo>
                  <a:lnTo>
                    <a:pt x="109767" y="91327"/>
                  </a:lnTo>
                  <a:lnTo>
                    <a:pt x="112558" y="89734"/>
                  </a:lnTo>
                  <a:lnTo>
                    <a:pt x="114418" y="88672"/>
                  </a:lnTo>
                  <a:lnTo>
                    <a:pt x="115348" y="86017"/>
                  </a:lnTo>
                  <a:lnTo>
                    <a:pt x="117209" y="83893"/>
                  </a:lnTo>
                  <a:lnTo>
                    <a:pt x="120000" y="82831"/>
                  </a:lnTo>
                  <a:lnTo>
                    <a:pt x="120000" y="80707"/>
                  </a:lnTo>
                  <a:lnTo>
                    <a:pt x="119069" y="77522"/>
                  </a:lnTo>
                  <a:lnTo>
                    <a:pt x="115348" y="73805"/>
                  </a:lnTo>
                  <a:lnTo>
                    <a:pt x="114418" y="71681"/>
                  </a:lnTo>
                  <a:lnTo>
                    <a:pt x="114418" y="69557"/>
                  </a:lnTo>
                  <a:lnTo>
                    <a:pt x="114418" y="67964"/>
                  </a:lnTo>
                  <a:lnTo>
                    <a:pt x="115348" y="66371"/>
                  </a:lnTo>
                  <a:lnTo>
                    <a:pt x="112558" y="18053"/>
                  </a:lnTo>
                  <a:lnTo>
                    <a:pt x="113488" y="18053"/>
                  </a:lnTo>
                  <a:lnTo>
                    <a:pt x="109767" y="16460"/>
                  </a:lnTo>
                  <a:lnTo>
                    <a:pt x="107906" y="13805"/>
                  </a:lnTo>
                  <a:lnTo>
                    <a:pt x="106046" y="12212"/>
                  </a:lnTo>
                  <a:lnTo>
                    <a:pt x="105116" y="9026"/>
                  </a:lnTo>
                  <a:lnTo>
                    <a:pt x="101395" y="6902"/>
                  </a:lnTo>
                  <a:lnTo>
                    <a:pt x="99534" y="1592"/>
                  </a:lnTo>
                  <a:lnTo>
                    <a:pt x="99534" y="0"/>
                  </a:lnTo>
                  <a:lnTo>
                    <a:pt x="22325" y="2654"/>
                  </a:lnTo>
                  <a:lnTo>
                    <a:pt x="20465" y="1592"/>
                  </a:lnTo>
                  <a:lnTo>
                    <a:pt x="20465" y="1592"/>
                  </a:lnTo>
                  <a:lnTo>
                    <a:pt x="19534" y="3185"/>
                  </a:lnTo>
                  <a:lnTo>
                    <a:pt x="19534" y="4247"/>
                  </a:lnTo>
                  <a:lnTo>
                    <a:pt x="22325" y="5840"/>
                  </a:lnTo>
                  <a:lnTo>
                    <a:pt x="26046" y="7433"/>
                  </a:lnTo>
                  <a:lnTo>
                    <a:pt x="30697" y="9557"/>
                  </a:lnTo>
                  <a:lnTo>
                    <a:pt x="35348" y="12212"/>
                  </a:lnTo>
                  <a:lnTo>
                    <a:pt x="35348" y="13805"/>
                  </a:lnTo>
                  <a:lnTo>
                    <a:pt x="33488" y="16991"/>
                  </a:lnTo>
                  <a:lnTo>
                    <a:pt x="31627" y="18584"/>
                  </a:lnTo>
                  <a:lnTo>
                    <a:pt x="28837" y="22831"/>
                  </a:lnTo>
                  <a:lnTo>
                    <a:pt x="26976" y="23893"/>
                  </a:lnTo>
                  <a:lnTo>
                    <a:pt x="25116" y="24955"/>
                  </a:lnTo>
                  <a:lnTo>
                    <a:pt x="19534" y="26548"/>
                  </a:lnTo>
                  <a:lnTo>
                    <a:pt x="13953" y="26548"/>
                  </a:lnTo>
                  <a:lnTo>
                    <a:pt x="11162" y="27079"/>
                  </a:lnTo>
                  <a:lnTo>
                    <a:pt x="11162" y="29203"/>
                  </a:lnTo>
                  <a:lnTo>
                    <a:pt x="11162" y="30796"/>
                  </a:lnTo>
                  <a:lnTo>
                    <a:pt x="13953" y="34513"/>
                  </a:lnTo>
                  <a:lnTo>
                    <a:pt x="15813" y="35575"/>
                  </a:lnTo>
                  <a:lnTo>
                    <a:pt x="12093" y="37168"/>
                  </a:lnTo>
                  <a:lnTo>
                    <a:pt x="12093" y="40884"/>
                  </a:lnTo>
                  <a:lnTo>
                    <a:pt x="10232" y="40884"/>
                  </a:lnTo>
                  <a:lnTo>
                    <a:pt x="7441" y="42477"/>
                  </a:lnTo>
                  <a:lnTo>
                    <a:pt x="1860" y="45663"/>
                  </a:lnTo>
                  <a:lnTo>
                    <a:pt x="2790" y="48849"/>
                  </a:lnTo>
                  <a:lnTo>
                    <a:pt x="0" y="50442"/>
                  </a:lnTo>
                  <a:lnTo>
                    <a:pt x="0" y="55221"/>
                  </a:lnTo>
                  <a:lnTo>
                    <a:pt x="0" y="60000"/>
                  </a:lnTo>
                  <a:lnTo>
                    <a:pt x="5581" y="65309"/>
                  </a:lnTo>
                  <a:lnTo>
                    <a:pt x="19534" y="72212"/>
                  </a:lnTo>
                  <a:lnTo>
                    <a:pt x="23255" y="75398"/>
                  </a:lnTo>
                  <a:lnTo>
                    <a:pt x="23255" y="79646"/>
                  </a:lnTo>
                  <a:lnTo>
                    <a:pt x="27906" y="81769"/>
                  </a:lnTo>
                  <a:lnTo>
                    <a:pt x="28837" y="80176"/>
                  </a:lnTo>
                  <a:lnTo>
                    <a:pt x="31627" y="79646"/>
                  </a:lnTo>
                  <a:lnTo>
                    <a:pt x="36279" y="79646"/>
                  </a:lnTo>
                  <a:lnTo>
                    <a:pt x="39069" y="81238"/>
                  </a:lnTo>
                  <a:lnTo>
                    <a:pt x="41860" y="82831"/>
                  </a:lnTo>
                  <a:lnTo>
                    <a:pt x="39069" y="86017"/>
                  </a:lnTo>
                  <a:lnTo>
                    <a:pt x="38139" y="88672"/>
                  </a:lnTo>
                  <a:lnTo>
                    <a:pt x="38139" y="90265"/>
                  </a:lnTo>
                  <a:lnTo>
                    <a:pt x="36279" y="92920"/>
                  </a:lnTo>
                  <a:lnTo>
                    <a:pt x="36279" y="95575"/>
                  </a:lnTo>
                  <a:lnTo>
                    <a:pt x="40930" y="98230"/>
                  </a:lnTo>
                  <a:lnTo>
                    <a:pt x="47441" y="100884"/>
                  </a:lnTo>
                  <a:lnTo>
                    <a:pt x="49302" y="100353"/>
                  </a:lnTo>
                  <a:lnTo>
                    <a:pt x="59534" y="104070"/>
                  </a:lnTo>
                  <a:lnTo>
                    <a:pt x="63255" y="106194"/>
                  </a:lnTo>
                  <a:lnTo>
                    <a:pt x="66046" y="110973"/>
                  </a:lnTo>
                  <a:lnTo>
                    <a:pt x="65116" y="113628"/>
                  </a:lnTo>
                  <a:lnTo>
                    <a:pt x="64186" y="115221"/>
                  </a:lnTo>
                  <a:lnTo>
                    <a:pt x="68837" y="117876"/>
                  </a:lnTo>
                  <a:lnTo>
                    <a:pt x="68837" y="120000"/>
                  </a:lnTo>
                  <a:lnTo>
                    <a:pt x="70697" y="117876"/>
                  </a:lnTo>
                  <a:lnTo>
                    <a:pt x="74418" y="117876"/>
                  </a:lnTo>
                  <a:lnTo>
                    <a:pt x="77209" y="117345"/>
                  </a:lnTo>
                  <a:lnTo>
                    <a:pt x="80000" y="115752"/>
                  </a:lnTo>
                  <a:close/>
                </a:path>
              </a:pathLst>
            </a:custGeom>
            <a:solidFill>
              <a:srgbClr val="FF0000"/>
            </a:solidFill>
            <a:ln w="38100"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4" name="Shape 1435"/>
            <p:cNvSpPr/>
            <p:nvPr/>
          </p:nvSpPr>
          <p:spPr>
            <a:xfrm>
              <a:off x="6662570" y="2198543"/>
              <a:ext cx="330542" cy="242848"/>
            </a:xfrm>
            <a:custGeom>
              <a:avLst/>
              <a:gdLst/>
              <a:ahLst/>
              <a:cxnLst/>
              <a:rect l="0" t="0" r="0" b="0"/>
              <a:pathLst>
                <a:path w="120000" h="120000" extrusionOk="0">
                  <a:moveTo>
                    <a:pt x="98181" y="113647"/>
                  </a:moveTo>
                  <a:cubicBezTo>
                    <a:pt x="101818" y="108705"/>
                    <a:pt x="101818" y="108705"/>
                    <a:pt x="101818" y="108705"/>
                  </a:cubicBezTo>
                  <a:cubicBezTo>
                    <a:pt x="103376" y="105882"/>
                    <a:pt x="103376" y="105882"/>
                    <a:pt x="103376" y="105882"/>
                  </a:cubicBezTo>
                  <a:cubicBezTo>
                    <a:pt x="104415" y="105882"/>
                    <a:pt x="104415" y="105882"/>
                    <a:pt x="104415" y="105882"/>
                  </a:cubicBezTo>
                  <a:cubicBezTo>
                    <a:pt x="104935" y="100235"/>
                    <a:pt x="104935" y="100235"/>
                    <a:pt x="104935" y="100235"/>
                  </a:cubicBezTo>
                  <a:cubicBezTo>
                    <a:pt x="107012" y="98117"/>
                    <a:pt x="107012" y="98117"/>
                    <a:pt x="107012" y="98117"/>
                  </a:cubicBezTo>
                  <a:cubicBezTo>
                    <a:pt x="105974" y="96000"/>
                    <a:pt x="105974" y="96000"/>
                    <a:pt x="105974" y="96000"/>
                  </a:cubicBezTo>
                  <a:cubicBezTo>
                    <a:pt x="103896" y="90352"/>
                    <a:pt x="103896" y="90352"/>
                    <a:pt x="103896" y="90352"/>
                  </a:cubicBezTo>
                  <a:cubicBezTo>
                    <a:pt x="103896" y="87529"/>
                    <a:pt x="103896" y="87529"/>
                    <a:pt x="103896" y="87529"/>
                  </a:cubicBezTo>
                  <a:cubicBezTo>
                    <a:pt x="103896" y="84705"/>
                    <a:pt x="103896" y="84705"/>
                    <a:pt x="103896" y="84705"/>
                  </a:cubicBezTo>
                  <a:cubicBezTo>
                    <a:pt x="105974" y="83294"/>
                    <a:pt x="105974" y="83294"/>
                    <a:pt x="105974" y="83294"/>
                  </a:cubicBezTo>
                  <a:cubicBezTo>
                    <a:pt x="109610" y="83294"/>
                    <a:pt x="109610" y="83294"/>
                    <a:pt x="109610" y="83294"/>
                  </a:cubicBezTo>
                  <a:cubicBezTo>
                    <a:pt x="113246" y="81176"/>
                    <a:pt x="113246" y="81176"/>
                    <a:pt x="113246" y="81176"/>
                  </a:cubicBezTo>
                  <a:cubicBezTo>
                    <a:pt x="114285" y="79764"/>
                    <a:pt x="114285" y="79764"/>
                    <a:pt x="114285" y="79764"/>
                  </a:cubicBezTo>
                  <a:cubicBezTo>
                    <a:pt x="115844" y="77647"/>
                    <a:pt x="115844" y="77647"/>
                    <a:pt x="115844" y="77647"/>
                  </a:cubicBezTo>
                  <a:cubicBezTo>
                    <a:pt x="117402" y="71294"/>
                    <a:pt x="117402" y="71294"/>
                    <a:pt x="117402" y="71294"/>
                  </a:cubicBezTo>
                  <a:cubicBezTo>
                    <a:pt x="118961" y="68470"/>
                    <a:pt x="118961" y="68470"/>
                    <a:pt x="118961" y="68470"/>
                  </a:cubicBezTo>
                  <a:cubicBezTo>
                    <a:pt x="119999" y="63529"/>
                    <a:pt x="119999" y="63529"/>
                    <a:pt x="119999" y="63529"/>
                  </a:cubicBezTo>
                  <a:cubicBezTo>
                    <a:pt x="119999" y="61411"/>
                    <a:pt x="119999" y="61411"/>
                    <a:pt x="119999" y="61411"/>
                  </a:cubicBezTo>
                  <a:cubicBezTo>
                    <a:pt x="116883" y="57176"/>
                    <a:pt x="116883" y="57176"/>
                    <a:pt x="116883" y="57176"/>
                  </a:cubicBezTo>
                  <a:cubicBezTo>
                    <a:pt x="113766" y="53647"/>
                    <a:pt x="113766" y="53647"/>
                    <a:pt x="113766" y="53647"/>
                  </a:cubicBezTo>
                  <a:cubicBezTo>
                    <a:pt x="111688" y="50823"/>
                    <a:pt x="111688" y="50823"/>
                    <a:pt x="111688" y="50823"/>
                  </a:cubicBezTo>
                  <a:cubicBezTo>
                    <a:pt x="109610" y="48705"/>
                    <a:pt x="109610" y="48705"/>
                    <a:pt x="109610" y="48705"/>
                  </a:cubicBezTo>
                  <a:cubicBezTo>
                    <a:pt x="109610" y="46588"/>
                    <a:pt x="109610" y="46588"/>
                    <a:pt x="109610" y="46588"/>
                  </a:cubicBezTo>
                  <a:cubicBezTo>
                    <a:pt x="110129" y="44470"/>
                    <a:pt x="110129" y="44470"/>
                    <a:pt x="110129" y="44470"/>
                  </a:cubicBezTo>
                  <a:cubicBezTo>
                    <a:pt x="111168" y="45882"/>
                    <a:pt x="111168" y="45882"/>
                    <a:pt x="111168" y="45882"/>
                  </a:cubicBezTo>
                  <a:cubicBezTo>
                    <a:pt x="109610" y="43058"/>
                    <a:pt x="109610" y="43058"/>
                    <a:pt x="109610" y="43058"/>
                  </a:cubicBezTo>
                  <a:cubicBezTo>
                    <a:pt x="109610" y="43058"/>
                    <a:pt x="107532" y="41647"/>
                    <a:pt x="107012" y="41647"/>
                  </a:cubicBezTo>
                  <a:cubicBezTo>
                    <a:pt x="106493" y="41647"/>
                    <a:pt x="104415" y="38823"/>
                    <a:pt x="104415" y="38823"/>
                  </a:cubicBezTo>
                  <a:cubicBezTo>
                    <a:pt x="101818" y="38823"/>
                    <a:pt x="101818" y="38823"/>
                    <a:pt x="101818" y="38823"/>
                  </a:cubicBezTo>
                  <a:cubicBezTo>
                    <a:pt x="101818" y="35294"/>
                    <a:pt x="101818" y="35294"/>
                    <a:pt x="101818" y="35294"/>
                  </a:cubicBezTo>
                  <a:cubicBezTo>
                    <a:pt x="100779" y="31764"/>
                    <a:pt x="100779" y="31764"/>
                    <a:pt x="100779" y="31764"/>
                  </a:cubicBezTo>
                  <a:cubicBezTo>
                    <a:pt x="100779" y="27529"/>
                    <a:pt x="100779" y="27529"/>
                    <a:pt x="100779" y="27529"/>
                  </a:cubicBezTo>
                  <a:cubicBezTo>
                    <a:pt x="100779" y="24705"/>
                    <a:pt x="100779" y="24705"/>
                    <a:pt x="100779" y="24705"/>
                  </a:cubicBezTo>
                  <a:cubicBezTo>
                    <a:pt x="100779" y="19764"/>
                    <a:pt x="100779" y="19764"/>
                    <a:pt x="100779" y="19764"/>
                  </a:cubicBezTo>
                  <a:cubicBezTo>
                    <a:pt x="99740" y="17647"/>
                    <a:pt x="99740" y="17647"/>
                    <a:pt x="99740" y="17647"/>
                  </a:cubicBezTo>
                  <a:cubicBezTo>
                    <a:pt x="98181" y="12705"/>
                    <a:pt x="98181" y="12705"/>
                    <a:pt x="98181" y="12705"/>
                  </a:cubicBezTo>
                  <a:cubicBezTo>
                    <a:pt x="3636" y="15529"/>
                    <a:pt x="3636" y="15529"/>
                    <a:pt x="3636" y="15529"/>
                  </a:cubicBezTo>
                  <a:cubicBezTo>
                    <a:pt x="4155" y="0"/>
                    <a:pt x="4155" y="0"/>
                    <a:pt x="4155" y="0"/>
                  </a:cubicBezTo>
                  <a:cubicBezTo>
                    <a:pt x="4155" y="0"/>
                    <a:pt x="4155" y="0"/>
                    <a:pt x="4155" y="0"/>
                  </a:cubicBezTo>
                  <a:cubicBezTo>
                    <a:pt x="3636" y="16235"/>
                    <a:pt x="3636" y="16235"/>
                    <a:pt x="3636" y="16235"/>
                  </a:cubicBezTo>
                  <a:cubicBezTo>
                    <a:pt x="2077" y="16235"/>
                    <a:pt x="2077" y="16235"/>
                    <a:pt x="2077" y="16235"/>
                  </a:cubicBezTo>
                  <a:cubicBezTo>
                    <a:pt x="2077" y="18352"/>
                    <a:pt x="2077" y="18352"/>
                    <a:pt x="2077" y="18352"/>
                  </a:cubicBezTo>
                  <a:cubicBezTo>
                    <a:pt x="1558" y="21882"/>
                    <a:pt x="1558" y="21882"/>
                    <a:pt x="1558" y="21882"/>
                  </a:cubicBezTo>
                  <a:cubicBezTo>
                    <a:pt x="2597" y="22588"/>
                    <a:pt x="2597" y="22588"/>
                    <a:pt x="2597" y="22588"/>
                  </a:cubicBezTo>
                  <a:cubicBezTo>
                    <a:pt x="3636" y="26117"/>
                    <a:pt x="3636" y="26117"/>
                    <a:pt x="3636" y="26117"/>
                  </a:cubicBezTo>
                  <a:cubicBezTo>
                    <a:pt x="3636" y="28941"/>
                    <a:pt x="3636" y="28941"/>
                    <a:pt x="3636" y="28941"/>
                  </a:cubicBezTo>
                  <a:cubicBezTo>
                    <a:pt x="2597" y="29647"/>
                    <a:pt x="2597" y="29647"/>
                    <a:pt x="2597" y="29647"/>
                  </a:cubicBezTo>
                  <a:cubicBezTo>
                    <a:pt x="2077" y="31764"/>
                    <a:pt x="2077" y="31764"/>
                    <a:pt x="2077" y="31764"/>
                  </a:cubicBezTo>
                  <a:cubicBezTo>
                    <a:pt x="2077" y="36705"/>
                    <a:pt x="2077" y="36705"/>
                    <a:pt x="2077" y="36705"/>
                  </a:cubicBezTo>
                  <a:cubicBezTo>
                    <a:pt x="519" y="37411"/>
                    <a:pt x="519" y="37411"/>
                    <a:pt x="519" y="37411"/>
                  </a:cubicBezTo>
                  <a:cubicBezTo>
                    <a:pt x="0" y="39529"/>
                    <a:pt x="0" y="39529"/>
                    <a:pt x="0" y="39529"/>
                  </a:cubicBezTo>
                  <a:cubicBezTo>
                    <a:pt x="0" y="41647"/>
                    <a:pt x="0" y="41647"/>
                    <a:pt x="0" y="41647"/>
                  </a:cubicBezTo>
                  <a:cubicBezTo>
                    <a:pt x="2077" y="43764"/>
                    <a:pt x="2077" y="43764"/>
                    <a:pt x="2077" y="43764"/>
                  </a:cubicBezTo>
                  <a:cubicBezTo>
                    <a:pt x="2077" y="46588"/>
                    <a:pt x="2077" y="46588"/>
                    <a:pt x="2077" y="46588"/>
                  </a:cubicBezTo>
                  <a:cubicBezTo>
                    <a:pt x="2077" y="48705"/>
                    <a:pt x="2077" y="48705"/>
                    <a:pt x="2077" y="48705"/>
                  </a:cubicBezTo>
                  <a:cubicBezTo>
                    <a:pt x="1558" y="47294"/>
                    <a:pt x="1558" y="47294"/>
                    <a:pt x="1558" y="47294"/>
                  </a:cubicBezTo>
                  <a:cubicBezTo>
                    <a:pt x="3116" y="50117"/>
                    <a:pt x="3116" y="50117"/>
                    <a:pt x="3116" y="50117"/>
                  </a:cubicBezTo>
                  <a:cubicBezTo>
                    <a:pt x="4675" y="56470"/>
                    <a:pt x="4675" y="56470"/>
                    <a:pt x="4675" y="56470"/>
                  </a:cubicBezTo>
                  <a:cubicBezTo>
                    <a:pt x="6233" y="60000"/>
                    <a:pt x="6233" y="60000"/>
                    <a:pt x="6233" y="60000"/>
                  </a:cubicBezTo>
                  <a:cubicBezTo>
                    <a:pt x="7272" y="64235"/>
                    <a:pt x="7272" y="64235"/>
                    <a:pt x="7272" y="64235"/>
                  </a:cubicBezTo>
                  <a:cubicBezTo>
                    <a:pt x="8311" y="67764"/>
                    <a:pt x="8311" y="67764"/>
                    <a:pt x="8311" y="67764"/>
                  </a:cubicBezTo>
                  <a:cubicBezTo>
                    <a:pt x="9350" y="69882"/>
                    <a:pt x="9350" y="69882"/>
                    <a:pt x="9350" y="69882"/>
                  </a:cubicBezTo>
                  <a:cubicBezTo>
                    <a:pt x="9870" y="72000"/>
                    <a:pt x="9870" y="72000"/>
                    <a:pt x="9870" y="72000"/>
                  </a:cubicBezTo>
                  <a:cubicBezTo>
                    <a:pt x="10389" y="72705"/>
                    <a:pt x="10389" y="72705"/>
                    <a:pt x="10389" y="72705"/>
                  </a:cubicBezTo>
                  <a:cubicBezTo>
                    <a:pt x="10389" y="73411"/>
                    <a:pt x="10389" y="73411"/>
                    <a:pt x="10389" y="73411"/>
                  </a:cubicBezTo>
                  <a:cubicBezTo>
                    <a:pt x="8831" y="74117"/>
                    <a:pt x="8831" y="74117"/>
                    <a:pt x="8831" y="74117"/>
                  </a:cubicBezTo>
                  <a:cubicBezTo>
                    <a:pt x="9350" y="76941"/>
                    <a:pt x="9350" y="76941"/>
                    <a:pt x="9350" y="76941"/>
                  </a:cubicBezTo>
                  <a:cubicBezTo>
                    <a:pt x="9870" y="80470"/>
                    <a:pt x="9870" y="80470"/>
                    <a:pt x="9870" y="80470"/>
                  </a:cubicBezTo>
                  <a:cubicBezTo>
                    <a:pt x="10389" y="81882"/>
                    <a:pt x="10389" y="81882"/>
                    <a:pt x="10389" y="81882"/>
                  </a:cubicBezTo>
                  <a:cubicBezTo>
                    <a:pt x="11428" y="81882"/>
                    <a:pt x="11428" y="81882"/>
                    <a:pt x="11428" y="81882"/>
                  </a:cubicBezTo>
                  <a:cubicBezTo>
                    <a:pt x="12467" y="83294"/>
                    <a:pt x="12467" y="83294"/>
                    <a:pt x="12467" y="83294"/>
                  </a:cubicBezTo>
                  <a:cubicBezTo>
                    <a:pt x="13506" y="88235"/>
                    <a:pt x="13506" y="88235"/>
                    <a:pt x="13506" y="88235"/>
                  </a:cubicBezTo>
                  <a:cubicBezTo>
                    <a:pt x="13506" y="95294"/>
                    <a:pt x="13506" y="95294"/>
                    <a:pt x="13506" y="95294"/>
                  </a:cubicBezTo>
                  <a:cubicBezTo>
                    <a:pt x="12987" y="98117"/>
                    <a:pt x="12987" y="98117"/>
                    <a:pt x="12987" y="98117"/>
                  </a:cubicBezTo>
                  <a:cubicBezTo>
                    <a:pt x="14025" y="100235"/>
                    <a:pt x="14025" y="100235"/>
                    <a:pt x="14025" y="100235"/>
                  </a:cubicBezTo>
                  <a:cubicBezTo>
                    <a:pt x="14545" y="101647"/>
                    <a:pt x="14545" y="101647"/>
                    <a:pt x="14545" y="101647"/>
                  </a:cubicBezTo>
                  <a:cubicBezTo>
                    <a:pt x="14545" y="108705"/>
                    <a:pt x="14545" y="108705"/>
                    <a:pt x="14545" y="108705"/>
                  </a:cubicBezTo>
                  <a:cubicBezTo>
                    <a:pt x="15584" y="113647"/>
                    <a:pt x="15584" y="113647"/>
                    <a:pt x="15584" y="113647"/>
                  </a:cubicBezTo>
                  <a:cubicBezTo>
                    <a:pt x="15584" y="114352"/>
                    <a:pt x="15584" y="114352"/>
                    <a:pt x="15584" y="114352"/>
                  </a:cubicBezTo>
                  <a:cubicBezTo>
                    <a:pt x="91428" y="112941"/>
                    <a:pt x="91428" y="112941"/>
                    <a:pt x="91428" y="112941"/>
                  </a:cubicBezTo>
                  <a:cubicBezTo>
                    <a:pt x="97662" y="120000"/>
                    <a:pt x="97662" y="120000"/>
                    <a:pt x="97662" y="120000"/>
                  </a:cubicBezTo>
                  <a:cubicBezTo>
                    <a:pt x="98701" y="118588"/>
                    <a:pt x="98701" y="118588"/>
                    <a:pt x="98701" y="118588"/>
                  </a:cubicBezTo>
                  <a:lnTo>
                    <a:pt x="98181" y="113647"/>
                  </a:lnTo>
                  <a:close/>
                </a:path>
              </a:pathLst>
            </a:custGeom>
            <a:solidFill>
              <a:srgbClr val="FF0000"/>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5" name="Shape 1436"/>
            <p:cNvSpPr/>
            <p:nvPr/>
          </p:nvSpPr>
          <p:spPr>
            <a:xfrm>
              <a:off x="5157992" y="3013096"/>
              <a:ext cx="735560" cy="571704"/>
            </a:xfrm>
            <a:custGeom>
              <a:avLst/>
              <a:gdLst/>
              <a:ahLst/>
              <a:cxnLst/>
              <a:rect l="0" t="0" r="0" b="0"/>
              <a:pathLst>
                <a:path w="120000" h="120000" extrusionOk="0">
                  <a:moveTo>
                    <a:pt x="47091" y="96637"/>
                  </a:moveTo>
                  <a:lnTo>
                    <a:pt x="47916" y="97699"/>
                  </a:lnTo>
                  <a:lnTo>
                    <a:pt x="49567" y="99115"/>
                  </a:lnTo>
                  <a:lnTo>
                    <a:pt x="48466" y="99469"/>
                  </a:lnTo>
                  <a:lnTo>
                    <a:pt x="47916" y="99469"/>
                  </a:lnTo>
                  <a:lnTo>
                    <a:pt x="46816" y="100531"/>
                  </a:lnTo>
                  <a:lnTo>
                    <a:pt x="46816" y="100884"/>
                  </a:lnTo>
                  <a:lnTo>
                    <a:pt x="46816" y="101946"/>
                  </a:lnTo>
                  <a:lnTo>
                    <a:pt x="47366" y="101946"/>
                  </a:lnTo>
                  <a:lnTo>
                    <a:pt x="48466" y="103716"/>
                  </a:lnTo>
                  <a:lnTo>
                    <a:pt x="48466" y="104424"/>
                  </a:lnTo>
                  <a:lnTo>
                    <a:pt x="47641" y="104778"/>
                  </a:lnTo>
                  <a:lnTo>
                    <a:pt x="47091" y="104778"/>
                  </a:lnTo>
                  <a:lnTo>
                    <a:pt x="46540" y="105132"/>
                  </a:lnTo>
                  <a:lnTo>
                    <a:pt x="46265" y="105132"/>
                  </a:lnTo>
                  <a:lnTo>
                    <a:pt x="45440" y="105840"/>
                  </a:lnTo>
                  <a:lnTo>
                    <a:pt x="45440" y="106902"/>
                  </a:lnTo>
                  <a:lnTo>
                    <a:pt x="45440" y="107256"/>
                  </a:lnTo>
                  <a:lnTo>
                    <a:pt x="44890" y="108318"/>
                  </a:lnTo>
                  <a:lnTo>
                    <a:pt x="44064" y="106548"/>
                  </a:lnTo>
                  <a:lnTo>
                    <a:pt x="44064" y="106902"/>
                  </a:lnTo>
                  <a:lnTo>
                    <a:pt x="43789" y="107610"/>
                  </a:lnTo>
                  <a:lnTo>
                    <a:pt x="42964" y="108672"/>
                  </a:lnTo>
                  <a:lnTo>
                    <a:pt x="42413" y="110088"/>
                  </a:lnTo>
                  <a:lnTo>
                    <a:pt x="42413" y="110442"/>
                  </a:lnTo>
                  <a:lnTo>
                    <a:pt x="42413" y="111858"/>
                  </a:lnTo>
                  <a:lnTo>
                    <a:pt x="39937" y="111858"/>
                  </a:lnTo>
                  <a:lnTo>
                    <a:pt x="41863" y="111150"/>
                  </a:lnTo>
                  <a:lnTo>
                    <a:pt x="42138" y="110442"/>
                  </a:lnTo>
                  <a:lnTo>
                    <a:pt x="42413" y="109734"/>
                  </a:lnTo>
                  <a:lnTo>
                    <a:pt x="42138" y="108672"/>
                  </a:lnTo>
                  <a:lnTo>
                    <a:pt x="41588" y="108318"/>
                  </a:lnTo>
                  <a:lnTo>
                    <a:pt x="41313" y="108318"/>
                  </a:lnTo>
                  <a:lnTo>
                    <a:pt x="40763" y="107610"/>
                  </a:lnTo>
                  <a:lnTo>
                    <a:pt x="40763" y="107256"/>
                  </a:lnTo>
                  <a:lnTo>
                    <a:pt x="40488" y="105132"/>
                  </a:lnTo>
                  <a:lnTo>
                    <a:pt x="41038" y="104424"/>
                  </a:lnTo>
                  <a:lnTo>
                    <a:pt x="41313" y="103716"/>
                  </a:lnTo>
                  <a:lnTo>
                    <a:pt x="42138" y="103008"/>
                  </a:lnTo>
                  <a:lnTo>
                    <a:pt x="42413" y="103362"/>
                  </a:lnTo>
                  <a:lnTo>
                    <a:pt x="43239" y="104424"/>
                  </a:lnTo>
                  <a:lnTo>
                    <a:pt x="43789" y="105840"/>
                  </a:lnTo>
                  <a:lnTo>
                    <a:pt x="43789" y="104424"/>
                  </a:lnTo>
                  <a:lnTo>
                    <a:pt x="43514" y="103008"/>
                  </a:lnTo>
                  <a:lnTo>
                    <a:pt x="42964" y="101946"/>
                  </a:lnTo>
                  <a:lnTo>
                    <a:pt x="43789" y="101592"/>
                  </a:lnTo>
                  <a:lnTo>
                    <a:pt x="44890" y="102300"/>
                  </a:lnTo>
                  <a:lnTo>
                    <a:pt x="45440" y="102300"/>
                  </a:lnTo>
                  <a:lnTo>
                    <a:pt x="45440" y="101592"/>
                  </a:lnTo>
                  <a:lnTo>
                    <a:pt x="45440" y="101238"/>
                  </a:lnTo>
                  <a:lnTo>
                    <a:pt x="45440" y="100531"/>
                  </a:lnTo>
                  <a:lnTo>
                    <a:pt x="45440" y="99469"/>
                  </a:lnTo>
                  <a:lnTo>
                    <a:pt x="45165" y="98761"/>
                  </a:lnTo>
                  <a:lnTo>
                    <a:pt x="46265" y="97699"/>
                  </a:lnTo>
                  <a:close/>
                  <a:moveTo>
                    <a:pt x="8573" y="75044"/>
                  </a:moveTo>
                  <a:lnTo>
                    <a:pt x="9123" y="75044"/>
                  </a:lnTo>
                  <a:lnTo>
                    <a:pt x="9948" y="77168"/>
                  </a:lnTo>
                  <a:lnTo>
                    <a:pt x="9948" y="78230"/>
                  </a:lnTo>
                  <a:lnTo>
                    <a:pt x="9398" y="79291"/>
                  </a:lnTo>
                  <a:lnTo>
                    <a:pt x="8848" y="79291"/>
                  </a:lnTo>
                  <a:lnTo>
                    <a:pt x="8022" y="79291"/>
                  </a:lnTo>
                  <a:lnTo>
                    <a:pt x="6922" y="78230"/>
                  </a:lnTo>
                  <a:lnTo>
                    <a:pt x="5546" y="76814"/>
                  </a:lnTo>
                  <a:lnTo>
                    <a:pt x="6922" y="75752"/>
                  </a:lnTo>
                  <a:lnTo>
                    <a:pt x="7747" y="75752"/>
                  </a:lnTo>
                  <a:close/>
                  <a:moveTo>
                    <a:pt x="692" y="44955"/>
                  </a:moveTo>
                  <a:cubicBezTo>
                    <a:pt x="692" y="44955"/>
                    <a:pt x="692" y="44955"/>
                    <a:pt x="922" y="46162"/>
                  </a:cubicBezTo>
                  <a:cubicBezTo>
                    <a:pt x="922" y="46162"/>
                    <a:pt x="922" y="46162"/>
                    <a:pt x="1384" y="46765"/>
                  </a:cubicBezTo>
                  <a:cubicBezTo>
                    <a:pt x="1384" y="46765"/>
                    <a:pt x="1384" y="46765"/>
                    <a:pt x="2538" y="47066"/>
                  </a:cubicBezTo>
                  <a:cubicBezTo>
                    <a:pt x="2538" y="47066"/>
                    <a:pt x="2538" y="47066"/>
                    <a:pt x="3691" y="47066"/>
                  </a:cubicBezTo>
                  <a:cubicBezTo>
                    <a:pt x="3691" y="47066"/>
                    <a:pt x="3691" y="47066"/>
                    <a:pt x="4384" y="47669"/>
                  </a:cubicBezTo>
                  <a:cubicBezTo>
                    <a:pt x="4384" y="47669"/>
                    <a:pt x="4384" y="47669"/>
                    <a:pt x="4384" y="48574"/>
                  </a:cubicBezTo>
                  <a:cubicBezTo>
                    <a:pt x="4384" y="48574"/>
                    <a:pt x="4384" y="48574"/>
                    <a:pt x="4845" y="49177"/>
                  </a:cubicBezTo>
                  <a:cubicBezTo>
                    <a:pt x="4845" y="49177"/>
                    <a:pt x="4845" y="49177"/>
                    <a:pt x="5768" y="50383"/>
                  </a:cubicBezTo>
                  <a:cubicBezTo>
                    <a:pt x="5768" y="50383"/>
                    <a:pt x="5768" y="50383"/>
                    <a:pt x="6922" y="52494"/>
                  </a:cubicBezTo>
                  <a:cubicBezTo>
                    <a:pt x="6922" y="52494"/>
                    <a:pt x="6922" y="52494"/>
                    <a:pt x="6230" y="52494"/>
                  </a:cubicBezTo>
                  <a:cubicBezTo>
                    <a:pt x="6230" y="52494"/>
                    <a:pt x="6230" y="52494"/>
                    <a:pt x="4845" y="52494"/>
                  </a:cubicBezTo>
                  <a:lnTo>
                    <a:pt x="4614" y="53097"/>
                  </a:lnTo>
                  <a:cubicBezTo>
                    <a:pt x="4614" y="53097"/>
                    <a:pt x="4614" y="53097"/>
                    <a:pt x="3691" y="51891"/>
                  </a:cubicBezTo>
                  <a:cubicBezTo>
                    <a:pt x="3691" y="51891"/>
                    <a:pt x="3691" y="51891"/>
                    <a:pt x="3230" y="50082"/>
                  </a:cubicBezTo>
                  <a:cubicBezTo>
                    <a:pt x="3230" y="50082"/>
                    <a:pt x="3230" y="50082"/>
                    <a:pt x="2999" y="49479"/>
                  </a:cubicBezTo>
                  <a:cubicBezTo>
                    <a:pt x="2999" y="49479"/>
                    <a:pt x="2999" y="49479"/>
                    <a:pt x="2538" y="48875"/>
                  </a:cubicBezTo>
                  <a:cubicBezTo>
                    <a:pt x="2538" y="48875"/>
                    <a:pt x="2538" y="48875"/>
                    <a:pt x="2307" y="48875"/>
                  </a:cubicBezTo>
                  <a:cubicBezTo>
                    <a:pt x="2307" y="48875"/>
                    <a:pt x="2307" y="48875"/>
                    <a:pt x="2076" y="48875"/>
                  </a:cubicBezTo>
                  <a:cubicBezTo>
                    <a:pt x="2076" y="48875"/>
                    <a:pt x="1615" y="48875"/>
                    <a:pt x="1615" y="48875"/>
                  </a:cubicBezTo>
                  <a:cubicBezTo>
                    <a:pt x="1384" y="48574"/>
                    <a:pt x="1384" y="48875"/>
                    <a:pt x="1384" y="48875"/>
                  </a:cubicBezTo>
                  <a:cubicBezTo>
                    <a:pt x="1384" y="48875"/>
                    <a:pt x="1384" y="48875"/>
                    <a:pt x="692" y="48875"/>
                  </a:cubicBezTo>
                  <a:cubicBezTo>
                    <a:pt x="-230" y="48574"/>
                    <a:pt x="461" y="48574"/>
                    <a:pt x="461" y="48574"/>
                  </a:cubicBezTo>
                  <a:cubicBezTo>
                    <a:pt x="230" y="48272"/>
                    <a:pt x="230" y="48272"/>
                    <a:pt x="230" y="47971"/>
                  </a:cubicBezTo>
                  <a:cubicBezTo>
                    <a:pt x="230" y="47971"/>
                    <a:pt x="0" y="47368"/>
                    <a:pt x="0" y="47066"/>
                  </a:cubicBezTo>
                  <a:cubicBezTo>
                    <a:pt x="0" y="47066"/>
                    <a:pt x="0" y="46162"/>
                    <a:pt x="0" y="46162"/>
                  </a:cubicBezTo>
                  <a:cubicBezTo>
                    <a:pt x="0" y="46162"/>
                    <a:pt x="0" y="46162"/>
                    <a:pt x="692" y="44955"/>
                  </a:cubicBezTo>
                  <a:close/>
                  <a:moveTo>
                    <a:pt x="43147" y="0"/>
                  </a:moveTo>
                  <a:cubicBezTo>
                    <a:pt x="43147" y="0"/>
                    <a:pt x="43147" y="0"/>
                    <a:pt x="44079" y="1197"/>
                  </a:cubicBezTo>
                  <a:cubicBezTo>
                    <a:pt x="44079" y="1197"/>
                    <a:pt x="44079" y="1197"/>
                    <a:pt x="44545" y="2094"/>
                  </a:cubicBezTo>
                  <a:cubicBezTo>
                    <a:pt x="44545" y="2094"/>
                    <a:pt x="44545" y="2094"/>
                    <a:pt x="44079" y="2094"/>
                  </a:cubicBezTo>
                  <a:cubicBezTo>
                    <a:pt x="44079" y="2094"/>
                    <a:pt x="44079" y="2094"/>
                    <a:pt x="44079" y="2992"/>
                  </a:cubicBezTo>
                  <a:cubicBezTo>
                    <a:pt x="44079" y="2992"/>
                    <a:pt x="44079" y="2992"/>
                    <a:pt x="44777" y="3591"/>
                  </a:cubicBezTo>
                  <a:cubicBezTo>
                    <a:pt x="44777" y="3591"/>
                    <a:pt x="44777" y="3591"/>
                    <a:pt x="45709" y="3591"/>
                  </a:cubicBezTo>
                  <a:cubicBezTo>
                    <a:pt x="45709" y="3591"/>
                    <a:pt x="45709" y="3591"/>
                    <a:pt x="45709" y="2693"/>
                  </a:cubicBezTo>
                  <a:cubicBezTo>
                    <a:pt x="45709" y="2693"/>
                    <a:pt x="45709" y="2693"/>
                    <a:pt x="46175" y="2094"/>
                  </a:cubicBezTo>
                  <a:cubicBezTo>
                    <a:pt x="46175" y="2094"/>
                    <a:pt x="46175" y="2094"/>
                    <a:pt x="46640" y="2693"/>
                  </a:cubicBezTo>
                  <a:cubicBezTo>
                    <a:pt x="46640" y="2693"/>
                    <a:pt x="46640" y="2693"/>
                    <a:pt x="47339" y="3890"/>
                  </a:cubicBezTo>
                  <a:cubicBezTo>
                    <a:pt x="47339" y="3890"/>
                    <a:pt x="47339" y="3890"/>
                    <a:pt x="48736" y="3591"/>
                  </a:cubicBezTo>
                  <a:cubicBezTo>
                    <a:pt x="48736" y="3591"/>
                    <a:pt x="48736" y="3591"/>
                    <a:pt x="50600" y="4189"/>
                  </a:cubicBezTo>
                  <a:cubicBezTo>
                    <a:pt x="50600" y="4189"/>
                    <a:pt x="50600" y="4189"/>
                    <a:pt x="50600" y="5087"/>
                  </a:cubicBezTo>
                  <a:cubicBezTo>
                    <a:pt x="50600" y="5087"/>
                    <a:pt x="50600" y="5087"/>
                    <a:pt x="51065" y="6284"/>
                  </a:cubicBezTo>
                  <a:cubicBezTo>
                    <a:pt x="51065" y="6284"/>
                    <a:pt x="51065" y="6284"/>
                    <a:pt x="52230" y="7481"/>
                  </a:cubicBezTo>
                  <a:cubicBezTo>
                    <a:pt x="52230" y="7481"/>
                    <a:pt x="52230" y="7481"/>
                    <a:pt x="54791" y="7481"/>
                  </a:cubicBezTo>
                  <a:cubicBezTo>
                    <a:pt x="54791" y="7481"/>
                    <a:pt x="54791" y="7481"/>
                    <a:pt x="55490" y="7481"/>
                  </a:cubicBezTo>
                  <a:cubicBezTo>
                    <a:pt x="55490" y="7481"/>
                    <a:pt x="55490" y="7481"/>
                    <a:pt x="56189" y="6882"/>
                  </a:cubicBezTo>
                  <a:cubicBezTo>
                    <a:pt x="56189" y="6882"/>
                    <a:pt x="56189" y="6882"/>
                    <a:pt x="57120" y="6882"/>
                  </a:cubicBezTo>
                  <a:cubicBezTo>
                    <a:pt x="57120" y="6882"/>
                    <a:pt x="57120" y="6882"/>
                    <a:pt x="58285" y="7780"/>
                  </a:cubicBezTo>
                  <a:cubicBezTo>
                    <a:pt x="58285" y="7780"/>
                    <a:pt x="58285" y="7780"/>
                    <a:pt x="58518" y="8678"/>
                  </a:cubicBezTo>
                  <a:cubicBezTo>
                    <a:pt x="58518" y="8678"/>
                    <a:pt x="58518" y="8678"/>
                    <a:pt x="58518" y="9575"/>
                  </a:cubicBezTo>
                  <a:cubicBezTo>
                    <a:pt x="58518" y="9575"/>
                    <a:pt x="58518" y="9575"/>
                    <a:pt x="58518" y="9725"/>
                  </a:cubicBezTo>
                  <a:lnTo>
                    <a:pt x="58518" y="10174"/>
                  </a:lnTo>
                  <a:cubicBezTo>
                    <a:pt x="58518" y="10174"/>
                    <a:pt x="58518" y="10174"/>
                    <a:pt x="59682" y="9276"/>
                  </a:cubicBezTo>
                  <a:cubicBezTo>
                    <a:pt x="59682" y="9276"/>
                    <a:pt x="59682" y="9276"/>
                    <a:pt x="61079" y="8678"/>
                  </a:cubicBezTo>
                  <a:cubicBezTo>
                    <a:pt x="61079" y="8678"/>
                    <a:pt x="61079" y="8678"/>
                    <a:pt x="62011" y="8678"/>
                  </a:cubicBezTo>
                  <a:cubicBezTo>
                    <a:pt x="62011" y="8678"/>
                    <a:pt x="62011" y="8678"/>
                    <a:pt x="63874" y="9575"/>
                  </a:cubicBezTo>
                  <a:cubicBezTo>
                    <a:pt x="63874" y="9575"/>
                    <a:pt x="63874" y="9575"/>
                    <a:pt x="65504" y="10174"/>
                  </a:cubicBezTo>
                  <a:cubicBezTo>
                    <a:pt x="65504" y="10174"/>
                    <a:pt x="65504" y="10174"/>
                    <a:pt x="67367" y="9575"/>
                  </a:cubicBezTo>
                  <a:cubicBezTo>
                    <a:pt x="67367" y="9575"/>
                    <a:pt x="67367" y="9575"/>
                    <a:pt x="68299" y="8678"/>
                  </a:cubicBezTo>
                  <a:cubicBezTo>
                    <a:pt x="68299" y="8678"/>
                    <a:pt x="68299" y="8678"/>
                    <a:pt x="69230" y="8678"/>
                  </a:cubicBezTo>
                  <a:cubicBezTo>
                    <a:pt x="69230" y="8678"/>
                    <a:pt x="69230" y="8678"/>
                    <a:pt x="69696" y="8678"/>
                  </a:cubicBezTo>
                  <a:cubicBezTo>
                    <a:pt x="69696" y="8678"/>
                    <a:pt x="69696" y="8678"/>
                    <a:pt x="70861" y="10174"/>
                  </a:cubicBezTo>
                  <a:cubicBezTo>
                    <a:pt x="70861" y="10174"/>
                    <a:pt x="70861" y="10174"/>
                    <a:pt x="72025" y="11371"/>
                  </a:cubicBezTo>
                  <a:cubicBezTo>
                    <a:pt x="72025" y="11371"/>
                    <a:pt x="72025" y="11371"/>
                    <a:pt x="74121" y="11670"/>
                  </a:cubicBezTo>
                  <a:lnTo>
                    <a:pt x="75053" y="22144"/>
                  </a:lnTo>
                  <a:cubicBezTo>
                    <a:pt x="75053" y="22144"/>
                    <a:pt x="75053" y="22144"/>
                    <a:pt x="77847" y="48478"/>
                  </a:cubicBezTo>
                  <a:cubicBezTo>
                    <a:pt x="77847" y="48478"/>
                    <a:pt x="77847" y="48478"/>
                    <a:pt x="81108" y="80199"/>
                  </a:cubicBezTo>
                  <a:cubicBezTo>
                    <a:pt x="81108" y="80199"/>
                    <a:pt x="81108" y="80199"/>
                    <a:pt x="81806" y="81995"/>
                  </a:cubicBezTo>
                  <a:cubicBezTo>
                    <a:pt x="81806" y="81995"/>
                    <a:pt x="81806" y="81995"/>
                    <a:pt x="84135" y="81995"/>
                  </a:cubicBezTo>
                  <a:cubicBezTo>
                    <a:pt x="84135" y="81995"/>
                    <a:pt x="84135" y="81995"/>
                    <a:pt x="84601" y="80199"/>
                  </a:cubicBezTo>
                  <a:cubicBezTo>
                    <a:pt x="84601" y="80199"/>
                    <a:pt x="84601" y="80199"/>
                    <a:pt x="86464" y="80199"/>
                  </a:cubicBezTo>
                  <a:cubicBezTo>
                    <a:pt x="86464" y="80199"/>
                    <a:pt x="86464" y="80199"/>
                    <a:pt x="86464" y="81097"/>
                  </a:cubicBezTo>
                  <a:cubicBezTo>
                    <a:pt x="86464" y="81097"/>
                    <a:pt x="86464" y="81097"/>
                    <a:pt x="87163" y="82294"/>
                  </a:cubicBezTo>
                  <a:cubicBezTo>
                    <a:pt x="87163" y="82294"/>
                    <a:pt x="87163" y="82294"/>
                    <a:pt x="90190" y="84987"/>
                  </a:cubicBezTo>
                  <a:cubicBezTo>
                    <a:pt x="90190" y="84987"/>
                    <a:pt x="90190" y="84987"/>
                    <a:pt x="92752" y="88578"/>
                  </a:cubicBezTo>
                  <a:cubicBezTo>
                    <a:pt x="92752" y="88578"/>
                    <a:pt x="92752" y="88578"/>
                    <a:pt x="94149" y="87082"/>
                  </a:cubicBezTo>
                  <a:cubicBezTo>
                    <a:pt x="94149" y="87082"/>
                    <a:pt x="94149" y="87082"/>
                    <a:pt x="95081" y="84089"/>
                  </a:cubicBezTo>
                  <a:cubicBezTo>
                    <a:pt x="95081" y="84089"/>
                    <a:pt x="95081" y="84089"/>
                    <a:pt x="96245" y="82593"/>
                  </a:cubicBezTo>
                  <a:cubicBezTo>
                    <a:pt x="96245" y="82593"/>
                    <a:pt x="96245" y="82593"/>
                    <a:pt x="97410" y="81695"/>
                  </a:cubicBezTo>
                  <a:cubicBezTo>
                    <a:pt x="97410" y="81695"/>
                    <a:pt x="97410" y="81695"/>
                    <a:pt x="99506" y="82892"/>
                  </a:cubicBezTo>
                  <a:cubicBezTo>
                    <a:pt x="99506" y="82892"/>
                    <a:pt x="99506" y="82892"/>
                    <a:pt x="102067" y="85286"/>
                  </a:cubicBezTo>
                  <a:cubicBezTo>
                    <a:pt x="102067" y="85286"/>
                    <a:pt x="102067" y="85286"/>
                    <a:pt x="104629" y="88578"/>
                  </a:cubicBezTo>
                  <a:cubicBezTo>
                    <a:pt x="104629" y="88578"/>
                    <a:pt x="104629" y="88578"/>
                    <a:pt x="106492" y="91271"/>
                  </a:cubicBezTo>
                  <a:cubicBezTo>
                    <a:pt x="106492" y="91271"/>
                    <a:pt x="106492" y="91271"/>
                    <a:pt x="110218" y="96059"/>
                  </a:cubicBezTo>
                  <a:cubicBezTo>
                    <a:pt x="110218" y="96059"/>
                    <a:pt x="110218" y="96059"/>
                    <a:pt x="112547" y="100249"/>
                  </a:cubicBezTo>
                  <a:cubicBezTo>
                    <a:pt x="112547" y="100249"/>
                    <a:pt x="112547" y="100249"/>
                    <a:pt x="113944" y="100548"/>
                  </a:cubicBezTo>
                  <a:cubicBezTo>
                    <a:pt x="113944" y="100548"/>
                    <a:pt x="113944" y="100548"/>
                    <a:pt x="115575" y="100847"/>
                  </a:cubicBezTo>
                  <a:cubicBezTo>
                    <a:pt x="115575" y="100847"/>
                    <a:pt x="115575" y="100847"/>
                    <a:pt x="118369" y="102044"/>
                  </a:cubicBezTo>
                  <a:cubicBezTo>
                    <a:pt x="118369" y="102044"/>
                    <a:pt x="118369" y="102044"/>
                    <a:pt x="119534" y="102942"/>
                  </a:cubicBezTo>
                  <a:cubicBezTo>
                    <a:pt x="119534" y="102942"/>
                    <a:pt x="119534" y="102942"/>
                    <a:pt x="119534" y="104139"/>
                  </a:cubicBezTo>
                  <a:cubicBezTo>
                    <a:pt x="119534" y="104139"/>
                    <a:pt x="119534" y="104139"/>
                    <a:pt x="120000" y="106833"/>
                  </a:cubicBezTo>
                  <a:cubicBezTo>
                    <a:pt x="120000" y="106833"/>
                    <a:pt x="120000" y="106833"/>
                    <a:pt x="120000" y="108029"/>
                  </a:cubicBezTo>
                  <a:cubicBezTo>
                    <a:pt x="120000" y="108029"/>
                    <a:pt x="120000" y="108029"/>
                    <a:pt x="120000" y="109226"/>
                  </a:cubicBezTo>
                  <a:cubicBezTo>
                    <a:pt x="120000" y="109226"/>
                    <a:pt x="120000" y="109226"/>
                    <a:pt x="120000" y="111920"/>
                  </a:cubicBezTo>
                  <a:cubicBezTo>
                    <a:pt x="120000" y="111920"/>
                    <a:pt x="120000" y="111920"/>
                    <a:pt x="119068" y="112817"/>
                  </a:cubicBezTo>
                  <a:cubicBezTo>
                    <a:pt x="119068" y="112817"/>
                    <a:pt x="119068" y="112817"/>
                    <a:pt x="118369" y="111620"/>
                  </a:cubicBezTo>
                  <a:cubicBezTo>
                    <a:pt x="118369" y="111620"/>
                    <a:pt x="118369" y="111620"/>
                    <a:pt x="117671" y="110124"/>
                  </a:cubicBezTo>
                  <a:cubicBezTo>
                    <a:pt x="117671" y="110124"/>
                    <a:pt x="117671" y="110124"/>
                    <a:pt x="116972" y="110723"/>
                  </a:cubicBezTo>
                  <a:cubicBezTo>
                    <a:pt x="116972" y="110723"/>
                    <a:pt x="116972" y="110723"/>
                    <a:pt x="117671" y="112219"/>
                  </a:cubicBezTo>
                  <a:cubicBezTo>
                    <a:pt x="117671" y="112219"/>
                    <a:pt x="117671" y="112219"/>
                    <a:pt x="117205" y="112518"/>
                  </a:cubicBezTo>
                  <a:cubicBezTo>
                    <a:pt x="117205" y="112518"/>
                    <a:pt x="117205" y="112518"/>
                    <a:pt x="116506" y="111920"/>
                  </a:cubicBezTo>
                  <a:cubicBezTo>
                    <a:pt x="116506" y="111920"/>
                    <a:pt x="116506" y="111920"/>
                    <a:pt x="115109" y="111321"/>
                  </a:cubicBezTo>
                  <a:cubicBezTo>
                    <a:pt x="115109" y="111321"/>
                    <a:pt x="115109" y="111321"/>
                    <a:pt x="115109" y="110124"/>
                  </a:cubicBezTo>
                  <a:cubicBezTo>
                    <a:pt x="115109" y="110124"/>
                    <a:pt x="115109" y="110124"/>
                    <a:pt x="114643" y="108628"/>
                  </a:cubicBezTo>
                  <a:cubicBezTo>
                    <a:pt x="114643" y="108628"/>
                    <a:pt x="114643" y="108628"/>
                    <a:pt x="113944" y="108029"/>
                  </a:cubicBezTo>
                  <a:cubicBezTo>
                    <a:pt x="113944" y="108029"/>
                    <a:pt x="113944" y="108029"/>
                    <a:pt x="113479" y="106833"/>
                  </a:cubicBezTo>
                  <a:cubicBezTo>
                    <a:pt x="113479" y="106833"/>
                    <a:pt x="113479" y="106833"/>
                    <a:pt x="111616" y="105037"/>
                  </a:cubicBezTo>
                  <a:cubicBezTo>
                    <a:pt x="111616" y="105037"/>
                    <a:pt x="111616" y="105037"/>
                    <a:pt x="109985" y="105336"/>
                  </a:cubicBezTo>
                  <a:cubicBezTo>
                    <a:pt x="109985" y="105336"/>
                    <a:pt x="109985" y="105336"/>
                    <a:pt x="110451" y="106234"/>
                  </a:cubicBezTo>
                  <a:cubicBezTo>
                    <a:pt x="110451" y="106234"/>
                    <a:pt x="110451" y="106234"/>
                    <a:pt x="110917" y="106833"/>
                  </a:cubicBezTo>
                  <a:cubicBezTo>
                    <a:pt x="110917" y="106833"/>
                    <a:pt x="110917" y="106833"/>
                    <a:pt x="112547" y="108029"/>
                  </a:cubicBezTo>
                  <a:cubicBezTo>
                    <a:pt x="112547" y="108029"/>
                    <a:pt x="112547" y="108029"/>
                    <a:pt x="113479" y="109226"/>
                  </a:cubicBezTo>
                  <a:cubicBezTo>
                    <a:pt x="113479" y="109226"/>
                    <a:pt x="113479" y="109226"/>
                    <a:pt x="113479" y="110124"/>
                  </a:cubicBezTo>
                  <a:cubicBezTo>
                    <a:pt x="113479" y="110124"/>
                    <a:pt x="113479" y="110124"/>
                    <a:pt x="114177" y="111022"/>
                  </a:cubicBezTo>
                  <a:cubicBezTo>
                    <a:pt x="114177" y="111022"/>
                    <a:pt x="114177" y="111022"/>
                    <a:pt x="114643" y="111920"/>
                  </a:cubicBezTo>
                  <a:cubicBezTo>
                    <a:pt x="114643" y="111920"/>
                    <a:pt x="114643" y="111920"/>
                    <a:pt x="115109" y="114015"/>
                  </a:cubicBezTo>
                  <a:cubicBezTo>
                    <a:pt x="115109" y="114015"/>
                    <a:pt x="115109" y="114015"/>
                    <a:pt x="115109" y="114613"/>
                  </a:cubicBezTo>
                  <a:cubicBezTo>
                    <a:pt x="115109" y="114613"/>
                    <a:pt x="115109" y="114613"/>
                    <a:pt x="114410" y="114912"/>
                  </a:cubicBezTo>
                  <a:cubicBezTo>
                    <a:pt x="114410" y="114912"/>
                    <a:pt x="114410" y="114912"/>
                    <a:pt x="113944" y="113416"/>
                  </a:cubicBezTo>
                  <a:cubicBezTo>
                    <a:pt x="113944" y="113416"/>
                    <a:pt x="113944" y="113416"/>
                    <a:pt x="113944" y="114912"/>
                  </a:cubicBezTo>
                  <a:cubicBezTo>
                    <a:pt x="113944" y="114912"/>
                    <a:pt x="113944" y="114912"/>
                    <a:pt x="113479" y="116109"/>
                  </a:cubicBezTo>
                  <a:cubicBezTo>
                    <a:pt x="113479" y="116109"/>
                    <a:pt x="113479" y="116109"/>
                    <a:pt x="112780" y="115810"/>
                  </a:cubicBezTo>
                  <a:cubicBezTo>
                    <a:pt x="112780" y="115810"/>
                    <a:pt x="112780" y="115810"/>
                    <a:pt x="111616" y="114314"/>
                  </a:cubicBezTo>
                  <a:cubicBezTo>
                    <a:pt x="111616" y="114314"/>
                    <a:pt x="111616" y="114314"/>
                    <a:pt x="110451" y="112518"/>
                  </a:cubicBezTo>
                  <a:cubicBezTo>
                    <a:pt x="110451" y="112518"/>
                    <a:pt x="110451" y="112518"/>
                    <a:pt x="109520" y="113117"/>
                  </a:cubicBezTo>
                  <a:cubicBezTo>
                    <a:pt x="109520" y="113117"/>
                    <a:pt x="109520" y="113117"/>
                    <a:pt x="108821" y="113117"/>
                  </a:cubicBezTo>
                  <a:cubicBezTo>
                    <a:pt x="108821" y="113117"/>
                    <a:pt x="108821" y="113117"/>
                    <a:pt x="109287" y="111321"/>
                  </a:cubicBezTo>
                  <a:cubicBezTo>
                    <a:pt x="109287" y="111321"/>
                    <a:pt x="109287" y="111321"/>
                    <a:pt x="110451" y="111022"/>
                  </a:cubicBezTo>
                  <a:cubicBezTo>
                    <a:pt x="110451" y="111022"/>
                    <a:pt x="110451" y="111022"/>
                    <a:pt x="109985" y="109226"/>
                  </a:cubicBezTo>
                  <a:cubicBezTo>
                    <a:pt x="109985" y="109226"/>
                    <a:pt x="109985" y="109226"/>
                    <a:pt x="108588" y="110124"/>
                  </a:cubicBezTo>
                  <a:cubicBezTo>
                    <a:pt x="108588" y="110124"/>
                    <a:pt x="108588" y="110124"/>
                    <a:pt x="109054" y="108329"/>
                  </a:cubicBezTo>
                  <a:cubicBezTo>
                    <a:pt x="109054" y="108329"/>
                    <a:pt x="109054" y="108329"/>
                    <a:pt x="108355" y="107132"/>
                  </a:cubicBezTo>
                  <a:cubicBezTo>
                    <a:pt x="108355" y="107132"/>
                    <a:pt x="108355" y="107132"/>
                    <a:pt x="108122" y="106234"/>
                  </a:cubicBezTo>
                  <a:cubicBezTo>
                    <a:pt x="108122" y="106234"/>
                    <a:pt x="108122" y="106234"/>
                    <a:pt x="108122" y="105336"/>
                  </a:cubicBezTo>
                  <a:cubicBezTo>
                    <a:pt x="108122" y="105336"/>
                    <a:pt x="108122" y="105336"/>
                    <a:pt x="109054" y="103541"/>
                  </a:cubicBezTo>
                  <a:cubicBezTo>
                    <a:pt x="109054" y="103541"/>
                    <a:pt x="109054" y="103541"/>
                    <a:pt x="107889" y="103541"/>
                  </a:cubicBezTo>
                  <a:cubicBezTo>
                    <a:pt x="107889" y="103541"/>
                    <a:pt x="107889" y="103541"/>
                    <a:pt x="107424" y="104139"/>
                  </a:cubicBezTo>
                  <a:cubicBezTo>
                    <a:pt x="107424" y="104139"/>
                    <a:pt x="107424" y="104139"/>
                    <a:pt x="107424" y="104738"/>
                  </a:cubicBezTo>
                  <a:cubicBezTo>
                    <a:pt x="107424" y="104738"/>
                    <a:pt x="107424" y="104738"/>
                    <a:pt x="107424" y="106533"/>
                  </a:cubicBezTo>
                  <a:cubicBezTo>
                    <a:pt x="107424" y="106533"/>
                    <a:pt x="107424" y="106533"/>
                    <a:pt x="106725" y="107132"/>
                  </a:cubicBezTo>
                  <a:cubicBezTo>
                    <a:pt x="106725" y="107132"/>
                    <a:pt x="106725" y="107132"/>
                    <a:pt x="106259" y="107730"/>
                  </a:cubicBezTo>
                  <a:cubicBezTo>
                    <a:pt x="106259" y="107730"/>
                    <a:pt x="106259" y="107132"/>
                    <a:pt x="106259" y="106833"/>
                  </a:cubicBezTo>
                  <a:cubicBezTo>
                    <a:pt x="106259" y="106533"/>
                    <a:pt x="106026" y="105635"/>
                    <a:pt x="106026" y="105635"/>
                  </a:cubicBezTo>
                  <a:cubicBezTo>
                    <a:pt x="106026" y="105635"/>
                    <a:pt x="105794" y="104738"/>
                    <a:pt x="105794" y="104139"/>
                  </a:cubicBezTo>
                  <a:cubicBezTo>
                    <a:pt x="105794" y="103840"/>
                    <a:pt x="105561" y="103241"/>
                    <a:pt x="105561" y="103241"/>
                  </a:cubicBezTo>
                  <a:cubicBezTo>
                    <a:pt x="105561" y="103241"/>
                    <a:pt x="105328" y="102643"/>
                    <a:pt x="105328" y="102344"/>
                  </a:cubicBezTo>
                  <a:cubicBezTo>
                    <a:pt x="105328" y="101745"/>
                    <a:pt x="105328" y="101446"/>
                    <a:pt x="105328" y="101446"/>
                  </a:cubicBezTo>
                  <a:cubicBezTo>
                    <a:pt x="105328" y="101446"/>
                    <a:pt x="105561" y="100847"/>
                    <a:pt x="106026" y="100847"/>
                  </a:cubicBezTo>
                  <a:cubicBezTo>
                    <a:pt x="106259" y="100548"/>
                    <a:pt x="106492" y="99950"/>
                    <a:pt x="106492" y="99950"/>
                  </a:cubicBezTo>
                  <a:cubicBezTo>
                    <a:pt x="106492" y="99950"/>
                    <a:pt x="106492" y="99950"/>
                    <a:pt x="107424" y="98753"/>
                  </a:cubicBezTo>
                  <a:cubicBezTo>
                    <a:pt x="107424" y="98753"/>
                    <a:pt x="107424" y="98753"/>
                    <a:pt x="106492" y="96658"/>
                  </a:cubicBezTo>
                  <a:cubicBezTo>
                    <a:pt x="106492" y="96658"/>
                    <a:pt x="106492" y="96658"/>
                    <a:pt x="106026" y="96957"/>
                  </a:cubicBezTo>
                  <a:cubicBezTo>
                    <a:pt x="106026" y="96957"/>
                    <a:pt x="106026" y="96957"/>
                    <a:pt x="105561" y="98453"/>
                  </a:cubicBezTo>
                  <a:cubicBezTo>
                    <a:pt x="105561" y="98453"/>
                    <a:pt x="105561" y="98453"/>
                    <a:pt x="104629" y="99950"/>
                  </a:cubicBezTo>
                  <a:cubicBezTo>
                    <a:pt x="104629" y="99950"/>
                    <a:pt x="104629" y="99950"/>
                    <a:pt x="103930" y="100548"/>
                  </a:cubicBezTo>
                  <a:cubicBezTo>
                    <a:pt x="103930" y="100548"/>
                    <a:pt x="103930" y="100548"/>
                    <a:pt x="103697" y="101147"/>
                  </a:cubicBezTo>
                  <a:cubicBezTo>
                    <a:pt x="103697" y="101147"/>
                    <a:pt x="103697" y="101147"/>
                    <a:pt x="104163" y="103541"/>
                  </a:cubicBezTo>
                  <a:cubicBezTo>
                    <a:pt x="104163" y="103541"/>
                    <a:pt x="104163" y="103541"/>
                    <a:pt x="105095" y="106833"/>
                  </a:cubicBezTo>
                  <a:cubicBezTo>
                    <a:pt x="105095" y="106833"/>
                    <a:pt x="105095" y="106833"/>
                    <a:pt x="104163" y="106533"/>
                  </a:cubicBezTo>
                  <a:cubicBezTo>
                    <a:pt x="104163" y="106533"/>
                    <a:pt x="104163" y="106533"/>
                    <a:pt x="102766" y="102942"/>
                  </a:cubicBezTo>
                  <a:cubicBezTo>
                    <a:pt x="102766" y="102942"/>
                    <a:pt x="102766" y="102942"/>
                    <a:pt x="101136" y="99950"/>
                  </a:cubicBezTo>
                  <a:cubicBezTo>
                    <a:pt x="101136" y="99950"/>
                    <a:pt x="101136" y="99950"/>
                    <a:pt x="100670" y="101745"/>
                  </a:cubicBezTo>
                  <a:cubicBezTo>
                    <a:pt x="100670" y="101745"/>
                    <a:pt x="100670" y="101745"/>
                    <a:pt x="100204" y="101446"/>
                  </a:cubicBezTo>
                  <a:cubicBezTo>
                    <a:pt x="100204" y="101446"/>
                    <a:pt x="100204" y="101446"/>
                    <a:pt x="99506" y="99351"/>
                  </a:cubicBezTo>
                  <a:cubicBezTo>
                    <a:pt x="99506" y="99351"/>
                    <a:pt x="99506" y="99351"/>
                    <a:pt x="98574" y="98453"/>
                  </a:cubicBezTo>
                  <a:cubicBezTo>
                    <a:pt x="98574" y="98453"/>
                    <a:pt x="98574" y="98453"/>
                    <a:pt x="96245" y="95162"/>
                  </a:cubicBezTo>
                  <a:cubicBezTo>
                    <a:pt x="96245" y="95162"/>
                    <a:pt x="96245" y="95162"/>
                    <a:pt x="96245" y="93067"/>
                  </a:cubicBezTo>
                  <a:cubicBezTo>
                    <a:pt x="96245" y="93067"/>
                    <a:pt x="96245" y="93067"/>
                    <a:pt x="95779" y="94264"/>
                  </a:cubicBezTo>
                  <a:cubicBezTo>
                    <a:pt x="95779" y="94264"/>
                    <a:pt x="95779" y="94264"/>
                    <a:pt x="94615" y="93665"/>
                  </a:cubicBezTo>
                  <a:cubicBezTo>
                    <a:pt x="94615" y="93665"/>
                    <a:pt x="94615" y="93665"/>
                    <a:pt x="92053" y="90673"/>
                  </a:cubicBezTo>
                  <a:cubicBezTo>
                    <a:pt x="92053" y="90673"/>
                    <a:pt x="92053" y="90673"/>
                    <a:pt x="90423" y="88279"/>
                  </a:cubicBezTo>
                  <a:cubicBezTo>
                    <a:pt x="90423" y="88279"/>
                    <a:pt x="90423" y="88279"/>
                    <a:pt x="89492" y="88578"/>
                  </a:cubicBezTo>
                  <a:cubicBezTo>
                    <a:pt x="89492" y="88578"/>
                    <a:pt x="89492" y="88578"/>
                    <a:pt x="87395" y="87980"/>
                  </a:cubicBezTo>
                  <a:cubicBezTo>
                    <a:pt x="87395" y="87980"/>
                    <a:pt x="87395" y="87980"/>
                    <a:pt x="85998" y="86184"/>
                  </a:cubicBezTo>
                  <a:cubicBezTo>
                    <a:pt x="85998" y="86184"/>
                    <a:pt x="85998" y="86184"/>
                    <a:pt x="85998" y="84089"/>
                  </a:cubicBezTo>
                  <a:cubicBezTo>
                    <a:pt x="85998" y="84089"/>
                    <a:pt x="85998" y="84089"/>
                    <a:pt x="85299" y="84688"/>
                  </a:cubicBezTo>
                  <a:cubicBezTo>
                    <a:pt x="85299" y="84688"/>
                    <a:pt x="85299" y="84688"/>
                    <a:pt x="82505" y="84688"/>
                  </a:cubicBezTo>
                  <a:cubicBezTo>
                    <a:pt x="82505" y="84688"/>
                    <a:pt x="82505" y="84688"/>
                    <a:pt x="81108" y="84389"/>
                  </a:cubicBezTo>
                  <a:cubicBezTo>
                    <a:pt x="81108" y="84389"/>
                    <a:pt x="81108" y="84389"/>
                    <a:pt x="79477" y="83790"/>
                  </a:cubicBezTo>
                  <a:cubicBezTo>
                    <a:pt x="79477" y="83790"/>
                    <a:pt x="79477" y="83790"/>
                    <a:pt x="76450" y="83491"/>
                  </a:cubicBezTo>
                  <a:cubicBezTo>
                    <a:pt x="76450" y="83491"/>
                    <a:pt x="76450" y="83491"/>
                    <a:pt x="73422" y="84389"/>
                  </a:cubicBezTo>
                  <a:cubicBezTo>
                    <a:pt x="73422" y="84389"/>
                    <a:pt x="73422" y="84389"/>
                    <a:pt x="71326" y="84987"/>
                  </a:cubicBezTo>
                  <a:cubicBezTo>
                    <a:pt x="71326" y="84987"/>
                    <a:pt x="71326" y="84987"/>
                    <a:pt x="71792" y="82593"/>
                  </a:cubicBezTo>
                  <a:cubicBezTo>
                    <a:pt x="71792" y="82593"/>
                    <a:pt x="71792" y="82593"/>
                    <a:pt x="71093" y="83191"/>
                  </a:cubicBezTo>
                  <a:cubicBezTo>
                    <a:pt x="71093" y="83191"/>
                    <a:pt x="71093" y="83191"/>
                    <a:pt x="69929" y="82294"/>
                  </a:cubicBezTo>
                  <a:cubicBezTo>
                    <a:pt x="69929" y="82294"/>
                    <a:pt x="69929" y="82294"/>
                    <a:pt x="68997" y="81695"/>
                  </a:cubicBezTo>
                  <a:cubicBezTo>
                    <a:pt x="68997" y="81695"/>
                    <a:pt x="68997" y="81695"/>
                    <a:pt x="68066" y="81695"/>
                  </a:cubicBezTo>
                  <a:cubicBezTo>
                    <a:pt x="68066" y="81695"/>
                    <a:pt x="68066" y="81695"/>
                    <a:pt x="67367" y="81695"/>
                  </a:cubicBezTo>
                  <a:cubicBezTo>
                    <a:pt x="67367" y="81695"/>
                    <a:pt x="67367" y="81695"/>
                    <a:pt x="66203" y="82593"/>
                  </a:cubicBezTo>
                  <a:cubicBezTo>
                    <a:pt x="66203" y="82593"/>
                    <a:pt x="66203" y="82593"/>
                    <a:pt x="65271" y="83191"/>
                  </a:cubicBezTo>
                  <a:cubicBezTo>
                    <a:pt x="65271" y="83191"/>
                    <a:pt x="65271" y="83191"/>
                    <a:pt x="64340" y="84688"/>
                  </a:cubicBezTo>
                  <a:cubicBezTo>
                    <a:pt x="64340" y="84688"/>
                    <a:pt x="64340" y="84688"/>
                    <a:pt x="63874" y="85286"/>
                  </a:cubicBezTo>
                  <a:cubicBezTo>
                    <a:pt x="63874" y="85286"/>
                    <a:pt x="63874" y="85286"/>
                    <a:pt x="62710" y="84987"/>
                  </a:cubicBezTo>
                  <a:cubicBezTo>
                    <a:pt x="62710" y="84987"/>
                    <a:pt x="62710" y="84987"/>
                    <a:pt x="63874" y="83790"/>
                  </a:cubicBezTo>
                  <a:cubicBezTo>
                    <a:pt x="63874" y="83790"/>
                    <a:pt x="63874" y="83790"/>
                    <a:pt x="65271" y="81995"/>
                  </a:cubicBezTo>
                  <a:cubicBezTo>
                    <a:pt x="65271" y="81995"/>
                    <a:pt x="65271" y="81995"/>
                    <a:pt x="66203" y="80798"/>
                  </a:cubicBezTo>
                  <a:cubicBezTo>
                    <a:pt x="66203" y="80798"/>
                    <a:pt x="66203" y="80798"/>
                    <a:pt x="66902" y="79600"/>
                  </a:cubicBezTo>
                  <a:cubicBezTo>
                    <a:pt x="66902" y="79600"/>
                    <a:pt x="66902" y="79600"/>
                    <a:pt x="66436" y="79600"/>
                  </a:cubicBezTo>
                  <a:cubicBezTo>
                    <a:pt x="66436" y="79600"/>
                    <a:pt x="66436" y="79600"/>
                    <a:pt x="65504" y="79002"/>
                  </a:cubicBezTo>
                  <a:cubicBezTo>
                    <a:pt x="65504" y="79002"/>
                    <a:pt x="65504" y="79002"/>
                    <a:pt x="65504" y="76907"/>
                  </a:cubicBezTo>
                  <a:cubicBezTo>
                    <a:pt x="65504" y="76907"/>
                    <a:pt x="65504" y="76907"/>
                    <a:pt x="64573" y="77805"/>
                  </a:cubicBezTo>
                  <a:cubicBezTo>
                    <a:pt x="64573" y="77805"/>
                    <a:pt x="64573" y="77805"/>
                    <a:pt x="64340" y="78104"/>
                  </a:cubicBezTo>
                  <a:cubicBezTo>
                    <a:pt x="64340" y="78104"/>
                    <a:pt x="64340" y="78104"/>
                    <a:pt x="62710" y="78104"/>
                  </a:cubicBezTo>
                  <a:cubicBezTo>
                    <a:pt x="62710" y="78104"/>
                    <a:pt x="62710" y="78104"/>
                    <a:pt x="61312" y="77805"/>
                  </a:cubicBezTo>
                  <a:cubicBezTo>
                    <a:pt x="61312" y="77805"/>
                    <a:pt x="61312" y="77805"/>
                    <a:pt x="60614" y="78703"/>
                  </a:cubicBezTo>
                  <a:cubicBezTo>
                    <a:pt x="60614" y="78703"/>
                    <a:pt x="60614" y="78703"/>
                    <a:pt x="60148" y="80498"/>
                  </a:cubicBezTo>
                  <a:cubicBezTo>
                    <a:pt x="60148" y="80498"/>
                    <a:pt x="60148" y="80498"/>
                    <a:pt x="61079" y="81995"/>
                  </a:cubicBezTo>
                  <a:cubicBezTo>
                    <a:pt x="61079" y="81995"/>
                    <a:pt x="61079" y="81995"/>
                    <a:pt x="60614" y="84389"/>
                  </a:cubicBezTo>
                  <a:cubicBezTo>
                    <a:pt x="60614" y="84389"/>
                    <a:pt x="60614" y="84389"/>
                    <a:pt x="59449" y="85885"/>
                  </a:cubicBezTo>
                  <a:cubicBezTo>
                    <a:pt x="59449" y="85885"/>
                    <a:pt x="59449" y="85885"/>
                    <a:pt x="58285" y="85885"/>
                  </a:cubicBezTo>
                  <a:cubicBezTo>
                    <a:pt x="58285" y="85885"/>
                    <a:pt x="58285" y="85885"/>
                    <a:pt x="56888" y="85885"/>
                  </a:cubicBezTo>
                  <a:cubicBezTo>
                    <a:pt x="56888" y="85885"/>
                    <a:pt x="56888" y="85885"/>
                    <a:pt x="56422" y="87980"/>
                  </a:cubicBezTo>
                  <a:cubicBezTo>
                    <a:pt x="56422" y="87980"/>
                    <a:pt x="56422" y="87980"/>
                    <a:pt x="54559" y="88877"/>
                  </a:cubicBezTo>
                  <a:cubicBezTo>
                    <a:pt x="54559" y="88877"/>
                    <a:pt x="54559" y="88877"/>
                    <a:pt x="54326" y="89476"/>
                  </a:cubicBezTo>
                  <a:cubicBezTo>
                    <a:pt x="54326" y="89476"/>
                    <a:pt x="54326" y="89476"/>
                    <a:pt x="52695" y="90972"/>
                  </a:cubicBezTo>
                  <a:cubicBezTo>
                    <a:pt x="52695" y="90972"/>
                    <a:pt x="52695" y="90972"/>
                    <a:pt x="51065" y="91571"/>
                  </a:cubicBezTo>
                  <a:cubicBezTo>
                    <a:pt x="51065" y="91571"/>
                    <a:pt x="51065" y="91571"/>
                    <a:pt x="50134" y="91870"/>
                  </a:cubicBezTo>
                  <a:cubicBezTo>
                    <a:pt x="50134" y="91870"/>
                    <a:pt x="50134" y="91870"/>
                    <a:pt x="49668" y="90972"/>
                  </a:cubicBezTo>
                  <a:cubicBezTo>
                    <a:pt x="49668" y="90972"/>
                    <a:pt x="49668" y="90972"/>
                    <a:pt x="49435" y="90374"/>
                  </a:cubicBezTo>
                  <a:cubicBezTo>
                    <a:pt x="49435" y="90374"/>
                    <a:pt x="49435" y="90374"/>
                    <a:pt x="50600" y="89775"/>
                  </a:cubicBezTo>
                  <a:cubicBezTo>
                    <a:pt x="50600" y="89775"/>
                    <a:pt x="50600" y="89775"/>
                    <a:pt x="51531" y="88279"/>
                  </a:cubicBezTo>
                  <a:cubicBezTo>
                    <a:pt x="51531" y="88279"/>
                    <a:pt x="51531" y="88279"/>
                    <a:pt x="50367" y="88279"/>
                  </a:cubicBezTo>
                  <a:cubicBezTo>
                    <a:pt x="50367" y="88279"/>
                    <a:pt x="50367" y="88279"/>
                    <a:pt x="49901" y="87381"/>
                  </a:cubicBezTo>
                  <a:cubicBezTo>
                    <a:pt x="49901" y="87381"/>
                    <a:pt x="49901" y="87381"/>
                    <a:pt x="51065" y="85286"/>
                  </a:cubicBezTo>
                  <a:cubicBezTo>
                    <a:pt x="51065" y="85286"/>
                    <a:pt x="51065" y="85286"/>
                    <a:pt x="51531" y="83191"/>
                  </a:cubicBezTo>
                  <a:cubicBezTo>
                    <a:pt x="51531" y="83191"/>
                    <a:pt x="51531" y="83191"/>
                    <a:pt x="52230" y="80199"/>
                  </a:cubicBezTo>
                  <a:cubicBezTo>
                    <a:pt x="52230" y="80199"/>
                    <a:pt x="52230" y="80199"/>
                    <a:pt x="53394" y="78404"/>
                  </a:cubicBezTo>
                  <a:cubicBezTo>
                    <a:pt x="53394" y="78404"/>
                    <a:pt x="53394" y="78404"/>
                    <a:pt x="57586" y="79002"/>
                  </a:cubicBezTo>
                  <a:cubicBezTo>
                    <a:pt x="57586" y="79002"/>
                    <a:pt x="57586" y="79002"/>
                    <a:pt x="56888" y="77805"/>
                  </a:cubicBezTo>
                  <a:cubicBezTo>
                    <a:pt x="56888" y="77805"/>
                    <a:pt x="56888" y="77805"/>
                    <a:pt x="55723" y="77506"/>
                  </a:cubicBezTo>
                  <a:cubicBezTo>
                    <a:pt x="55723" y="77506"/>
                    <a:pt x="55723" y="77506"/>
                    <a:pt x="53627" y="76309"/>
                  </a:cubicBezTo>
                  <a:cubicBezTo>
                    <a:pt x="53627" y="76309"/>
                    <a:pt x="53627" y="76309"/>
                    <a:pt x="51997" y="77207"/>
                  </a:cubicBezTo>
                  <a:cubicBezTo>
                    <a:pt x="51997" y="77207"/>
                    <a:pt x="51997" y="77207"/>
                    <a:pt x="50600" y="78703"/>
                  </a:cubicBezTo>
                  <a:cubicBezTo>
                    <a:pt x="50600" y="78703"/>
                    <a:pt x="50600" y="78703"/>
                    <a:pt x="49202" y="80199"/>
                  </a:cubicBezTo>
                  <a:cubicBezTo>
                    <a:pt x="49202" y="80199"/>
                    <a:pt x="49202" y="80199"/>
                    <a:pt x="48504" y="81995"/>
                  </a:cubicBezTo>
                  <a:cubicBezTo>
                    <a:pt x="48504" y="81995"/>
                    <a:pt x="48504" y="81995"/>
                    <a:pt x="48271" y="83491"/>
                  </a:cubicBezTo>
                  <a:cubicBezTo>
                    <a:pt x="48271" y="83491"/>
                    <a:pt x="48271" y="83491"/>
                    <a:pt x="47339" y="83491"/>
                  </a:cubicBezTo>
                  <a:cubicBezTo>
                    <a:pt x="47339" y="83491"/>
                    <a:pt x="47339" y="83491"/>
                    <a:pt x="47339" y="84089"/>
                  </a:cubicBezTo>
                  <a:cubicBezTo>
                    <a:pt x="47339" y="84089"/>
                    <a:pt x="47339" y="84089"/>
                    <a:pt x="47805" y="85286"/>
                  </a:cubicBezTo>
                  <a:cubicBezTo>
                    <a:pt x="47805" y="85286"/>
                    <a:pt x="47805" y="85286"/>
                    <a:pt x="47572" y="86184"/>
                  </a:cubicBezTo>
                  <a:cubicBezTo>
                    <a:pt x="47572" y="86184"/>
                    <a:pt x="47572" y="86184"/>
                    <a:pt x="46873" y="87082"/>
                  </a:cubicBezTo>
                  <a:cubicBezTo>
                    <a:pt x="46873" y="87082"/>
                    <a:pt x="46873" y="87082"/>
                    <a:pt x="45243" y="88279"/>
                  </a:cubicBezTo>
                  <a:cubicBezTo>
                    <a:pt x="45243" y="88279"/>
                    <a:pt x="45243" y="88279"/>
                    <a:pt x="44312" y="89177"/>
                  </a:cubicBezTo>
                  <a:cubicBezTo>
                    <a:pt x="44312" y="89177"/>
                    <a:pt x="44312" y="89177"/>
                    <a:pt x="43147" y="90673"/>
                  </a:cubicBezTo>
                  <a:cubicBezTo>
                    <a:pt x="43147" y="90673"/>
                    <a:pt x="43147" y="90673"/>
                    <a:pt x="42914" y="92169"/>
                  </a:cubicBezTo>
                  <a:cubicBezTo>
                    <a:pt x="42914" y="92169"/>
                    <a:pt x="42914" y="92169"/>
                    <a:pt x="44545" y="92768"/>
                  </a:cubicBezTo>
                  <a:cubicBezTo>
                    <a:pt x="44545" y="92768"/>
                    <a:pt x="44545" y="92768"/>
                    <a:pt x="44777" y="94862"/>
                  </a:cubicBezTo>
                  <a:cubicBezTo>
                    <a:pt x="44777" y="94862"/>
                    <a:pt x="44777" y="94862"/>
                    <a:pt x="44079" y="96059"/>
                  </a:cubicBezTo>
                  <a:cubicBezTo>
                    <a:pt x="44079" y="96059"/>
                    <a:pt x="44079" y="96059"/>
                    <a:pt x="42914" y="96957"/>
                  </a:cubicBezTo>
                  <a:cubicBezTo>
                    <a:pt x="42914" y="96957"/>
                    <a:pt x="42914" y="96957"/>
                    <a:pt x="41517" y="99351"/>
                  </a:cubicBezTo>
                  <a:cubicBezTo>
                    <a:pt x="41517" y="99351"/>
                    <a:pt x="41517" y="99351"/>
                    <a:pt x="39421" y="101147"/>
                  </a:cubicBezTo>
                  <a:cubicBezTo>
                    <a:pt x="39421" y="101147"/>
                    <a:pt x="39421" y="101147"/>
                    <a:pt x="35229" y="103840"/>
                  </a:cubicBezTo>
                  <a:cubicBezTo>
                    <a:pt x="35229" y="103840"/>
                    <a:pt x="35229" y="103840"/>
                    <a:pt x="34996" y="106234"/>
                  </a:cubicBezTo>
                  <a:cubicBezTo>
                    <a:pt x="34996" y="106234"/>
                    <a:pt x="34996" y="106234"/>
                    <a:pt x="33366" y="107132"/>
                  </a:cubicBezTo>
                  <a:cubicBezTo>
                    <a:pt x="33366" y="107132"/>
                    <a:pt x="33366" y="107132"/>
                    <a:pt x="31736" y="108329"/>
                  </a:cubicBezTo>
                  <a:cubicBezTo>
                    <a:pt x="31736" y="108329"/>
                    <a:pt x="31736" y="108329"/>
                    <a:pt x="29640" y="109226"/>
                  </a:cubicBezTo>
                  <a:cubicBezTo>
                    <a:pt x="29640" y="109226"/>
                    <a:pt x="29640" y="109226"/>
                    <a:pt x="28941" y="109825"/>
                  </a:cubicBezTo>
                  <a:cubicBezTo>
                    <a:pt x="28941" y="109825"/>
                    <a:pt x="28941" y="109825"/>
                    <a:pt x="28010" y="110723"/>
                  </a:cubicBezTo>
                  <a:cubicBezTo>
                    <a:pt x="28010" y="110723"/>
                    <a:pt x="28010" y="110723"/>
                    <a:pt x="27311" y="111620"/>
                  </a:cubicBezTo>
                  <a:cubicBezTo>
                    <a:pt x="27311" y="111620"/>
                    <a:pt x="27311" y="111620"/>
                    <a:pt x="26845" y="113416"/>
                  </a:cubicBezTo>
                  <a:cubicBezTo>
                    <a:pt x="26845" y="113416"/>
                    <a:pt x="26845" y="113416"/>
                    <a:pt x="25681" y="113715"/>
                  </a:cubicBezTo>
                  <a:cubicBezTo>
                    <a:pt x="25681" y="113715"/>
                    <a:pt x="25681" y="113715"/>
                    <a:pt x="24050" y="114314"/>
                  </a:cubicBezTo>
                  <a:cubicBezTo>
                    <a:pt x="24050" y="114314"/>
                    <a:pt x="24050" y="114314"/>
                    <a:pt x="22886" y="114314"/>
                  </a:cubicBezTo>
                  <a:cubicBezTo>
                    <a:pt x="22886" y="114314"/>
                    <a:pt x="22886" y="114314"/>
                    <a:pt x="21722" y="114912"/>
                  </a:cubicBezTo>
                  <a:cubicBezTo>
                    <a:pt x="21722" y="114912"/>
                    <a:pt x="21722" y="114912"/>
                    <a:pt x="20091" y="116109"/>
                  </a:cubicBezTo>
                  <a:cubicBezTo>
                    <a:pt x="20091" y="116109"/>
                    <a:pt x="20091" y="116109"/>
                    <a:pt x="20557" y="117606"/>
                  </a:cubicBezTo>
                  <a:cubicBezTo>
                    <a:pt x="20557" y="117606"/>
                    <a:pt x="20557" y="117606"/>
                    <a:pt x="20091" y="117905"/>
                  </a:cubicBezTo>
                  <a:cubicBezTo>
                    <a:pt x="20091" y="117905"/>
                    <a:pt x="20091" y="117905"/>
                    <a:pt x="18927" y="117007"/>
                  </a:cubicBezTo>
                  <a:cubicBezTo>
                    <a:pt x="18927" y="117007"/>
                    <a:pt x="18927" y="117007"/>
                    <a:pt x="17763" y="116408"/>
                  </a:cubicBezTo>
                  <a:cubicBezTo>
                    <a:pt x="17763" y="116408"/>
                    <a:pt x="17763" y="116408"/>
                    <a:pt x="16831" y="114613"/>
                  </a:cubicBezTo>
                  <a:cubicBezTo>
                    <a:pt x="16831" y="114613"/>
                    <a:pt x="16831" y="114613"/>
                    <a:pt x="16598" y="115211"/>
                  </a:cubicBezTo>
                  <a:cubicBezTo>
                    <a:pt x="16598" y="115211"/>
                    <a:pt x="16598" y="115211"/>
                    <a:pt x="16598" y="117606"/>
                  </a:cubicBezTo>
                  <a:cubicBezTo>
                    <a:pt x="16598" y="117606"/>
                    <a:pt x="16598" y="117606"/>
                    <a:pt x="15201" y="117606"/>
                  </a:cubicBezTo>
                  <a:cubicBezTo>
                    <a:pt x="15201" y="117606"/>
                    <a:pt x="15201" y="117606"/>
                    <a:pt x="15201" y="118503"/>
                  </a:cubicBezTo>
                  <a:cubicBezTo>
                    <a:pt x="15201" y="118503"/>
                    <a:pt x="15201" y="118503"/>
                    <a:pt x="13804" y="118503"/>
                  </a:cubicBezTo>
                  <a:cubicBezTo>
                    <a:pt x="13804" y="118503"/>
                    <a:pt x="13804" y="118503"/>
                    <a:pt x="13804" y="118204"/>
                  </a:cubicBezTo>
                  <a:cubicBezTo>
                    <a:pt x="13804" y="117905"/>
                    <a:pt x="13105" y="117905"/>
                    <a:pt x="13105" y="117905"/>
                  </a:cubicBezTo>
                  <a:cubicBezTo>
                    <a:pt x="13105" y="117905"/>
                    <a:pt x="13105" y="117905"/>
                    <a:pt x="12173" y="117905"/>
                  </a:cubicBezTo>
                  <a:cubicBezTo>
                    <a:pt x="12173" y="117905"/>
                    <a:pt x="12173" y="117905"/>
                    <a:pt x="11009" y="118204"/>
                  </a:cubicBezTo>
                  <a:cubicBezTo>
                    <a:pt x="11009" y="118204"/>
                    <a:pt x="11009" y="118204"/>
                    <a:pt x="9612" y="120000"/>
                  </a:cubicBezTo>
                  <a:cubicBezTo>
                    <a:pt x="9612" y="120000"/>
                    <a:pt x="9612" y="120000"/>
                    <a:pt x="7050" y="120000"/>
                  </a:cubicBezTo>
                  <a:cubicBezTo>
                    <a:pt x="7050" y="120000"/>
                    <a:pt x="7050" y="120000"/>
                    <a:pt x="4721" y="120000"/>
                  </a:cubicBezTo>
                  <a:cubicBezTo>
                    <a:pt x="4721" y="120000"/>
                    <a:pt x="4721" y="120000"/>
                    <a:pt x="4721" y="118802"/>
                  </a:cubicBezTo>
                  <a:cubicBezTo>
                    <a:pt x="4721" y="118802"/>
                    <a:pt x="4721" y="118802"/>
                    <a:pt x="6351" y="116408"/>
                  </a:cubicBezTo>
                  <a:cubicBezTo>
                    <a:pt x="6351" y="116408"/>
                    <a:pt x="6351" y="116408"/>
                    <a:pt x="9146" y="116408"/>
                  </a:cubicBezTo>
                  <a:cubicBezTo>
                    <a:pt x="9146" y="116408"/>
                    <a:pt x="9146" y="116408"/>
                    <a:pt x="10310" y="116408"/>
                  </a:cubicBezTo>
                  <a:cubicBezTo>
                    <a:pt x="10310" y="116408"/>
                    <a:pt x="10310" y="116408"/>
                    <a:pt x="11475" y="115511"/>
                  </a:cubicBezTo>
                  <a:cubicBezTo>
                    <a:pt x="11475" y="115511"/>
                    <a:pt x="11475" y="115511"/>
                    <a:pt x="13105" y="114912"/>
                  </a:cubicBezTo>
                  <a:cubicBezTo>
                    <a:pt x="13105" y="114912"/>
                    <a:pt x="13105" y="114912"/>
                    <a:pt x="13804" y="114314"/>
                  </a:cubicBezTo>
                  <a:cubicBezTo>
                    <a:pt x="13804" y="114314"/>
                    <a:pt x="13804" y="114314"/>
                    <a:pt x="14502" y="112817"/>
                  </a:cubicBezTo>
                  <a:cubicBezTo>
                    <a:pt x="14502" y="112817"/>
                    <a:pt x="14502" y="112817"/>
                    <a:pt x="15900" y="111920"/>
                  </a:cubicBezTo>
                  <a:cubicBezTo>
                    <a:pt x="15900" y="111920"/>
                    <a:pt x="15900" y="111920"/>
                    <a:pt x="17995" y="111620"/>
                  </a:cubicBezTo>
                  <a:cubicBezTo>
                    <a:pt x="17995" y="111620"/>
                    <a:pt x="17995" y="111620"/>
                    <a:pt x="19160" y="111620"/>
                  </a:cubicBezTo>
                  <a:cubicBezTo>
                    <a:pt x="19160" y="111620"/>
                    <a:pt x="19160" y="111620"/>
                    <a:pt x="20091" y="112817"/>
                  </a:cubicBezTo>
                  <a:cubicBezTo>
                    <a:pt x="20091" y="112817"/>
                    <a:pt x="20091" y="112817"/>
                    <a:pt x="21023" y="111920"/>
                  </a:cubicBezTo>
                  <a:cubicBezTo>
                    <a:pt x="21023" y="111920"/>
                    <a:pt x="21023" y="111920"/>
                    <a:pt x="21955" y="110124"/>
                  </a:cubicBezTo>
                  <a:cubicBezTo>
                    <a:pt x="21955" y="110124"/>
                    <a:pt x="21955" y="110124"/>
                    <a:pt x="23119" y="108628"/>
                  </a:cubicBezTo>
                  <a:cubicBezTo>
                    <a:pt x="23119" y="108628"/>
                    <a:pt x="23119" y="108628"/>
                    <a:pt x="24283" y="107730"/>
                  </a:cubicBezTo>
                  <a:cubicBezTo>
                    <a:pt x="24283" y="107730"/>
                    <a:pt x="24283" y="107730"/>
                    <a:pt x="26612" y="107132"/>
                  </a:cubicBezTo>
                  <a:cubicBezTo>
                    <a:pt x="26612" y="107132"/>
                    <a:pt x="26612" y="107132"/>
                    <a:pt x="27544" y="105935"/>
                  </a:cubicBezTo>
                  <a:cubicBezTo>
                    <a:pt x="27544" y="105935"/>
                    <a:pt x="27544" y="105935"/>
                    <a:pt x="28708" y="104438"/>
                  </a:cubicBezTo>
                  <a:cubicBezTo>
                    <a:pt x="28708" y="104438"/>
                    <a:pt x="28708" y="104438"/>
                    <a:pt x="30106" y="102942"/>
                  </a:cubicBezTo>
                  <a:cubicBezTo>
                    <a:pt x="30106" y="102942"/>
                    <a:pt x="30106" y="102942"/>
                    <a:pt x="31270" y="102044"/>
                  </a:cubicBezTo>
                  <a:cubicBezTo>
                    <a:pt x="31270" y="102044"/>
                    <a:pt x="31270" y="102044"/>
                    <a:pt x="31736" y="100249"/>
                  </a:cubicBezTo>
                  <a:cubicBezTo>
                    <a:pt x="31736" y="100249"/>
                    <a:pt x="31736" y="100249"/>
                    <a:pt x="31969" y="97556"/>
                  </a:cubicBezTo>
                  <a:cubicBezTo>
                    <a:pt x="31969" y="97556"/>
                    <a:pt x="31969" y="97556"/>
                    <a:pt x="32434" y="95760"/>
                  </a:cubicBezTo>
                  <a:cubicBezTo>
                    <a:pt x="32434" y="95760"/>
                    <a:pt x="32434" y="95760"/>
                    <a:pt x="32667" y="95162"/>
                  </a:cubicBezTo>
                  <a:cubicBezTo>
                    <a:pt x="32667" y="95162"/>
                    <a:pt x="32667" y="95162"/>
                    <a:pt x="33832" y="93067"/>
                  </a:cubicBezTo>
                  <a:cubicBezTo>
                    <a:pt x="33832" y="93067"/>
                    <a:pt x="33832" y="93067"/>
                    <a:pt x="33133" y="93067"/>
                  </a:cubicBezTo>
                  <a:cubicBezTo>
                    <a:pt x="33133" y="93067"/>
                    <a:pt x="33133" y="93067"/>
                    <a:pt x="31969" y="93366"/>
                  </a:cubicBezTo>
                  <a:cubicBezTo>
                    <a:pt x="31969" y="93366"/>
                    <a:pt x="31969" y="93366"/>
                    <a:pt x="31270" y="93366"/>
                  </a:cubicBezTo>
                  <a:cubicBezTo>
                    <a:pt x="31270" y="93366"/>
                    <a:pt x="31270" y="93366"/>
                    <a:pt x="30106" y="93067"/>
                  </a:cubicBezTo>
                  <a:cubicBezTo>
                    <a:pt x="30106" y="93067"/>
                    <a:pt x="30106" y="93067"/>
                    <a:pt x="29640" y="92468"/>
                  </a:cubicBezTo>
                  <a:cubicBezTo>
                    <a:pt x="29640" y="92468"/>
                    <a:pt x="29640" y="92468"/>
                    <a:pt x="30804" y="90972"/>
                  </a:cubicBezTo>
                  <a:cubicBezTo>
                    <a:pt x="30804" y="90972"/>
                    <a:pt x="30804" y="90972"/>
                    <a:pt x="29640" y="91271"/>
                  </a:cubicBezTo>
                  <a:cubicBezTo>
                    <a:pt x="29640" y="91271"/>
                    <a:pt x="29640" y="91271"/>
                    <a:pt x="28941" y="92169"/>
                  </a:cubicBezTo>
                  <a:cubicBezTo>
                    <a:pt x="28941" y="92169"/>
                    <a:pt x="28941" y="92169"/>
                    <a:pt x="28475" y="94264"/>
                  </a:cubicBezTo>
                  <a:cubicBezTo>
                    <a:pt x="28475" y="94264"/>
                    <a:pt x="28475" y="94264"/>
                    <a:pt x="27777" y="95162"/>
                  </a:cubicBezTo>
                  <a:cubicBezTo>
                    <a:pt x="27777" y="95162"/>
                    <a:pt x="27777" y="95162"/>
                    <a:pt x="27544" y="94264"/>
                  </a:cubicBezTo>
                  <a:cubicBezTo>
                    <a:pt x="27544" y="94264"/>
                    <a:pt x="27544" y="94264"/>
                    <a:pt x="26845" y="93067"/>
                  </a:cubicBezTo>
                  <a:cubicBezTo>
                    <a:pt x="26845" y="93067"/>
                    <a:pt x="26845" y="93067"/>
                    <a:pt x="25681" y="91571"/>
                  </a:cubicBezTo>
                  <a:cubicBezTo>
                    <a:pt x="25681" y="91571"/>
                    <a:pt x="25681" y="91571"/>
                    <a:pt x="23818" y="90074"/>
                  </a:cubicBezTo>
                  <a:cubicBezTo>
                    <a:pt x="23818" y="90074"/>
                    <a:pt x="23818" y="90074"/>
                    <a:pt x="23352" y="90074"/>
                  </a:cubicBezTo>
                  <a:cubicBezTo>
                    <a:pt x="23352" y="90074"/>
                    <a:pt x="23352" y="90074"/>
                    <a:pt x="21722" y="91571"/>
                  </a:cubicBezTo>
                  <a:cubicBezTo>
                    <a:pt x="21722" y="91571"/>
                    <a:pt x="21722" y="91571"/>
                    <a:pt x="20790" y="91571"/>
                  </a:cubicBezTo>
                  <a:cubicBezTo>
                    <a:pt x="20790" y="91571"/>
                    <a:pt x="20790" y="91571"/>
                    <a:pt x="19393" y="91571"/>
                  </a:cubicBezTo>
                  <a:cubicBezTo>
                    <a:pt x="19393" y="91571"/>
                    <a:pt x="19393" y="91571"/>
                    <a:pt x="19626" y="87680"/>
                  </a:cubicBezTo>
                  <a:cubicBezTo>
                    <a:pt x="19626" y="87680"/>
                    <a:pt x="19626" y="87680"/>
                    <a:pt x="19859" y="86483"/>
                  </a:cubicBezTo>
                  <a:cubicBezTo>
                    <a:pt x="19859" y="86483"/>
                    <a:pt x="19859" y="86483"/>
                    <a:pt x="20557" y="85286"/>
                  </a:cubicBezTo>
                  <a:cubicBezTo>
                    <a:pt x="20557" y="85286"/>
                    <a:pt x="20557" y="85286"/>
                    <a:pt x="20557" y="83790"/>
                  </a:cubicBezTo>
                  <a:cubicBezTo>
                    <a:pt x="20557" y="83790"/>
                    <a:pt x="20557" y="83790"/>
                    <a:pt x="20324" y="81396"/>
                  </a:cubicBezTo>
                  <a:cubicBezTo>
                    <a:pt x="20324" y="81396"/>
                    <a:pt x="20324" y="81396"/>
                    <a:pt x="19859" y="79002"/>
                  </a:cubicBezTo>
                  <a:cubicBezTo>
                    <a:pt x="19859" y="79002"/>
                    <a:pt x="19859" y="79002"/>
                    <a:pt x="19393" y="79600"/>
                  </a:cubicBezTo>
                  <a:cubicBezTo>
                    <a:pt x="19393" y="79600"/>
                    <a:pt x="19393" y="79600"/>
                    <a:pt x="18461" y="80798"/>
                  </a:cubicBezTo>
                  <a:cubicBezTo>
                    <a:pt x="18461" y="80798"/>
                    <a:pt x="18461" y="80798"/>
                    <a:pt x="17763" y="81396"/>
                  </a:cubicBezTo>
                  <a:cubicBezTo>
                    <a:pt x="17763" y="81396"/>
                    <a:pt x="17763" y="81396"/>
                    <a:pt x="17064" y="81396"/>
                  </a:cubicBezTo>
                  <a:cubicBezTo>
                    <a:pt x="17064" y="81396"/>
                    <a:pt x="17064" y="81396"/>
                    <a:pt x="16365" y="80498"/>
                  </a:cubicBezTo>
                  <a:cubicBezTo>
                    <a:pt x="16365" y="80498"/>
                    <a:pt x="16365" y="80498"/>
                    <a:pt x="15900" y="80498"/>
                  </a:cubicBezTo>
                  <a:cubicBezTo>
                    <a:pt x="15900" y="80498"/>
                    <a:pt x="15900" y="80498"/>
                    <a:pt x="14968" y="79900"/>
                  </a:cubicBezTo>
                  <a:cubicBezTo>
                    <a:pt x="14968" y="79900"/>
                    <a:pt x="14968" y="79900"/>
                    <a:pt x="14269" y="79002"/>
                  </a:cubicBezTo>
                  <a:cubicBezTo>
                    <a:pt x="14269" y="79002"/>
                    <a:pt x="14269" y="79002"/>
                    <a:pt x="13571" y="78404"/>
                  </a:cubicBezTo>
                  <a:cubicBezTo>
                    <a:pt x="13571" y="78404"/>
                    <a:pt x="13571" y="78404"/>
                    <a:pt x="12872" y="77506"/>
                  </a:cubicBezTo>
                  <a:cubicBezTo>
                    <a:pt x="12872" y="77506"/>
                    <a:pt x="12872" y="77506"/>
                    <a:pt x="12639" y="76608"/>
                  </a:cubicBezTo>
                  <a:cubicBezTo>
                    <a:pt x="12639" y="76608"/>
                    <a:pt x="12639" y="76608"/>
                    <a:pt x="12406" y="74513"/>
                  </a:cubicBezTo>
                  <a:cubicBezTo>
                    <a:pt x="12406" y="74513"/>
                    <a:pt x="12406" y="74513"/>
                    <a:pt x="13338" y="73616"/>
                  </a:cubicBezTo>
                  <a:cubicBezTo>
                    <a:pt x="13338" y="73616"/>
                    <a:pt x="13338" y="73616"/>
                    <a:pt x="14269" y="73616"/>
                  </a:cubicBezTo>
                  <a:cubicBezTo>
                    <a:pt x="14269" y="73616"/>
                    <a:pt x="14269" y="73616"/>
                    <a:pt x="15434" y="73616"/>
                  </a:cubicBezTo>
                  <a:cubicBezTo>
                    <a:pt x="15434" y="73616"/>
                    <a:pt x="15434" y="73616"/>
                    <a:pt x="16598" y="74513"/>
                  </a:cubicBezTo>
                  <a:cubicBezTo>
                    <a:pt x="16598" y="74513"/>
                    <a:pt x="16598" y="74513"/>
                    <a:pt x="17064" y="73017"/>
                  </a:cubicBezTo>
                  <a:cubicBezTo>
                    <a:pt x="17064" y="73017"/>
                    <a:pt x="17064" y="73017"/>
                    <a:pt x="16365" y="72119"/>
                  </a:cubicBezTo>
                  <a:cubicBezTo>
                    <a:pt x="16365" y="72119"/>
                    <a:pt x="16365" y="72119"/>
                    <a:pt x="16132" y="72119"/>
                  </a:cubicBezTo>
                  <a:cubicBezTo>
                    <a:pt x="16132" y="72119"/>
                    <a:pt x="16132" y="72119"/>
                    <a:pt x="14968" y="72119"/>
                  </a:cubicBezTo>
                  <a:cubicBezTo>
                    <a:pt x="14968" y="72119"/>
                    <a:pt x="14968" y="72119"/>
                    <a:pt x="14269" y="72119"/>
                  </a:cubicBezTo>
                  <a:cubicBezTo>
                    <a:pt x="14269" y="72119"/>
                    <a:pt x="14269" y="72119"/>
                    <a:pt x="12872" y="70922"/>
                  </a:cubicBezTo>
                  <a:cubicBezTo>
                    <a:pt x="12872" y="70922"/>
                    <a:pt x="12872" y="70922"/>
                    <a:pt x="12406" y="69725"/>
                  </a:cubicBezTo>
                  <a:cubicBezTo>
                    <a:pt x="12406" y="69725"/>
                    <a:pt x="12406" y="69725"/>
                    <a:pt x="11941" y="68229"/>
                  </a:cubicBezTo>
                  <a:cubicBezTo>
                    <a:pt x="11941" y="68229"/>
                    <a:pt x="11941" y="68229"/>
                    <a:pt x="11475" y="66733"/>
                  </a:cubicBezTo>
                  <a:cubicBezTo>
                    <a:pt x="11475" y="66733"/>
                    <a:pt x="11475" y="66733"/>
                    <a:pt x="11475" y="66134"/>
                  </a:cubicBezTo>
                  <a:cubicBezTo>
                    <a:pt x="11475" y="66134"/>
                    <a:pt x="11475" y="66134"/>
                    <a:pt x="11941" y="65536"/>
                  </a:cubicBezTo>
                  <a:cubicBezTo>
                    <a:pt x="11941" y="65536"/>
                    <a:pt x="11941" y="65536"/>
                    <a:pt x="12639" y="64039"/>
                  </a:cubicBezTo>
                  <a:cubicBezTo>
                    <a:pt x="12639" y="64039"/>
                    <a:pt x="12639" y="64039"/>
                    <a:pt x="13804" y="62244"/>
                  </a:cubicBezTo>
                  <a:cubicBezTo>
                    <a:pt x="13804" y="62244"/>
                    <a:pt x="13804" y="62244"/>
                    <a:pt x="15201" y="61047"/>
                  </a:cubicBezTo>
                  <a:cubicBezTo>
                    <a:pt x="15201" y="61047"/>
                    <a:pt x="15201" y="61047"/>
                    <a:pt x="16132" y="59551"/>
                  </a:cubicBezTo>
                  <a:cubicBezTo>
                    <a:pt x="16132" y="59551"/>
                    <a:pt x="16132" y="59551"/>
                    <a:pt x="16365" y="58054"/>
                  </a:cubicBezTo>
                  <a:cubicBezTo>
                    <a:pt x="16365" y="58054"/>
                    <a:pt x="16365" y="58054"/>
                    <a:pt x="17530" y="56558"/>
                  </a:cubicBezTo>
                  <a:cubicBezTo>
                    <a:pt x="17530" y="56558"/>
                    <a:pt x="17530" y="56558"/>
                    <a:pt x="18461" y="56259"/>
                  </a:cubicBezTo>
                  <a:cubicBezTo>
                    <a:pt x="18461" y="56259"/>
                    <a:pt x="18461" y="56259"/>
                    <a:pt x="19160" y="56857"/>
                  </a:cubicBezTo>
                  <a:cubicBezTo>
                    <a:pt x="19160" y="56857"/>
                    <a:pt x="19160" y="56857"/>
                    <a:pt x="19859" y="58054"/>
                  </a:cubicBezTo>
                  <a:cubicBezTo>
                    <a:pt x="19859" y="58054"/>
                    <a:pt x="19859" y="58054"/>
                    <a:pt x="20324" y="58054"/>
                  </a:cubicBezTo>
                  <a:cubicBezTo>
                    <a:pt x="20324" y="58054"/>
                    <a:pt x="20324" y="58054"/>
                    <a:pt x="21256" y="58054"/>
                  </a:cubicBezTo>
                  <a:cubicBezTo>
                    <a:pt x="21256" y="58054"/>
                    <a:pt x="21256" y="58054"/>
                    <a:pt x="21722" y="58054"/>
                  </a:cubicBezTo>
                  <a:cubicBezTo>
                    <a:pt x="21722" y="58054"/>
                    <a:pt x="21722" y="58054"/>
                    <a:pt x="22420" y="56857"/>
                  </a:cubicBezTo>
                  <a:cubicBezTo>
                    <a:pt x="22420" y="56857"/>
                    <a:pt x="22420" y="56857"/>
                    <a:pt x="23119" y="56857"/>
                  </a:cubicBezTo>
                  <a:cubicBezTo>
                    <a:pt x="23119" y="56857"/>
                    <a:pt x="23119" y="56857"/>
                    <a:pt x="23352" y="56259"/>
                  </a:cubicBezTo>
                  <a:cubicBezTo>
                    <a:pt x="23352" y="56259"/>
                    <a:pt x="23352" y="56259"/>
                    <a:pt x="23818" y="55361"/>
                  </a:cubicBezTo>
                  <a:cubicBezTo>
                    <a:pt x="23818" y="55361"/>
                    <a:pt x="23818" y="55361"/>
                    <a:pt x="24050" y="56259"/>
                  </a:cubicBezTo>
                  <a:cubicBezTo>
                    <a:pt x="24050" y="56259"/>
                    <a:pt x="24050" y="56259"/>
                    <a:pt x="24749" y="56259"/>
                  </a:cubicBezTo>
                  <a:cubicBezTo>
                    <a:pt x="24749" y="56259"/>
                    <a:pt x="24749" y="56259"/>
                    <a:pt x="25215" y="56259"/>
                  </a:cubicBezTo>
                  <a:cubicBezTo>
                    <a:pt x="25215" y="56259"/>
                    <a:pt x="25215" y="56259"/>
                    <a:pt x="26147" y="56259"/>
                  </a:cubicBezTo>
                  <a:cubicBezTo>
                    <a:pt x="26147" y="56259"/>
                    <a:pt x="26147" y="56259"/>
                    <a:pt x="26845" y="55361"/>
                  </a:cubicBezTo>
                  <a:cubicBezTo>
                    <a:pt x="26845" y="55361"/>
                    <a:pt x="26845" y="55361"/>
                    <a:pt x="27544" y="55361"/>
                  </a:cubicBezTo>
                  <a:cubicBezTo>
                    <a:pt x="27544" y="55361"/>
                    <a:pt x="27544" y="55361"/>
                    <a:pt x="27777" y="53266"/>
                  </a:cubicBezTo>
                  <a:cubicBezTo>
                    <a:pt x="27777" y="53266"/>
                    <a:pt x="27777" y="53266"/>
                    <a:pt x="27311" y="51770"/>
                  </a:cubicBezTo>
                  <a:cubicBezTo>
                    <a:pt x="27311" y="51770"/>
                    <a:pt x="27311" y="51770"/>
                    <a:pt x="26845" y="49376"/>
                  </a:cubicBezTo>
                  <a:cubicBezTo>
                    <a:pt x="26845" y="49376"/>
                    <a:pt x="26845" y="49376"/>
                    <a:pt x="27777" y="49376"/>
                  </a:cubicBezTo>
                  <a:cubicBezTo>
                    <a:pt x="27777" y="49376"/>
                    <a:pt x="27777" y="49376"/>
                    <a:pt x="28708" y="48179"/>
                  </a:cubicBezTo>
                  <a:cubicBezTo>
                    <a:pt x="28708" y="48179"/>
                    <a:pt x="28708" y="48179"/>
                    <a:pt x="28475" y="46383"/>
                  </a:cubicBezTo>
                  <a:cubicBezTo>
                    <a:pt x="28475" y="46383"/>
                    <a:pt x="28475" y="46383"/>
                    <a:pt x="27078" y="46084"/>
                  </a:cubicBezTo>
                  <a:cubicBezTo>
                    <a:pt x="27078" y="46084"/>
                    <a:pt x="27078" y="46084"/>
                    <a:pt x="26379" y="46084"/>
                  </a:cubicBezTo>
                  <a:cubicBezTo>
                    <a:pt x="26379" y="46084"/>
                    <a:pt x="26379" y="46084"/>
                    <a:pt x="25681" y="46383"/>
                  </a:cubicBezTo>
                  <a:cubicBezTo>
                    <a:pt x="25681" y="46383"/>
                    <a:pt x="25681" y="46383"/>
                    <a:pt x="24982" y="46982"/>
                  </a:cubicBezTo>
                  <a:cubicBezTo>
                    <a:pt x="24982" y="46982"/>
                    <a:pt x="24982" y="46982"/>
                    <a:pt x="24516" y="48179"/>
                  </a:cubicBezTo>
                  <a:cubicBezTo>
                    <a:pt x="24516" y="48179"/>
                    <a:pt x="24516" y="48179"/>
                    <a:pt x="23818" y="48179"/>
                  </a:cubicBezTo>
                  <a:cubicBezTo>
                    <a:pt x="23818" y="48179"/>
                    <a:pt x="23818" y="48179"/>
                    <a:pt x="23119" y="46383"/>
                  </a:cubicBezTo>
                  <a:cubicBezTo>
                    <a:pt x="23119" y="46383"/>
                    <a:pt x="23119" y="46383"/>
                    <a:pt x="21256" y="46383"/>
                  </a:cubicBezTo>
                  <a:cubicBezTo>
                    <a:pt x="21256" y="46383"/>
                    <a:pt x="21256" y="46383"/>
                    <a:pt x="19160" y="46383"/>
                  </a:cubicBezTo>
                  <a:cubicBezTo>
                    <a:pt x="19160" y="46383"/>
                    <a:pt x="19160" y="46383"/>
                    <a:pt x="17530" y="45785"/>
                  </a:cubicBezTo>
                  <a:cubicBezTo>
                    <a:pt x="17530" y="45785"/>
                    <a:pt x="17530" y="45785"/>
                    <a:pt x="15900" y="44887"/>
                  </a:cubicBezTo>
                  <a:cubicBezTo>
                    <a:pt x="15900" y="44887"/>
                    <a:pt x="15900" y="44887"/>
                    <a:pt x="14968" y="43391"/>
                  </a:cubicBezTo>
                  <a:cubicBezTo>
                    <a:pt x="14968" y="43391"/>
                    <a:pt x="14968" y="43391"/>
                    <a:pt x="14735" y="40399"/>
                  </a:cubicBezTo>
                  <a:cubicBezTo>
                    <a:pt x="14735" y="40399"/>
                    <a:pt x="14735" y="40399"/>
                    <a:pt x="15900" y="39800"/>
                  </a:cubicBezTo>
                  <a:cubicBezTo>
                    <a:pt x="15900" y="39800"/>
                    <a:pt x="15900" y="39800"/>
                    <a:pt x="16598" y="39201"/>
                  </a:cubicBezTo>
                  <a:cubicBezTo>
                    <a:pt x="16598" y="39201"/>
                    <a:pt x="16598" y="39201"/>
                    <a:pt x="14968" y="38304"/>
                  </a:cubicBezTo>
                  <a:cubicBezTo>
                    <a:pt x="14968" y="38304"/>
                    <a:pt x="14968" y="38304"/>
                    <a:pt x="14036" y="37406"/>
                  </a:cubicBezTo>
                  <a:cubicBezTo>
                    <a:pt x="14036" y="37406"/>
                    <a:pt x="14036" y="37406"/>
                    <a:pt x="12872" y="36209"/>
                  </a:cubicBezTo>
                  <a:cubicBezTo>
                    <a:pt x="12872" y="36209"/>
                    <a:pt x="12872" y="36209"/>
                    <a:pt x="12639" y="35610"/>
                  </a:cubicBezTo>
                  <a:cubicBezTo>
                    <a:pt x="12639" y="35610"/>
                    <a:pt x="12639" y="35610"/>
                    <a:pt x="13571" y="34713"/>
                  </a:cubicBezTo>
                  <a:cubicBezTo>
                    <a:pt x="13571" y="34713"/>
                    <a:pt x="13571" y="34713"/>
                    <a:pt x="14269" y="34713"/>
                  </a:cubicBezTo>
                  <a:cubicBezTo>
                    <a:pt x="14269" y="34713"/>
                    <a:pt x="14269" y="34713"/>
                    <a:pt x="15667" y="34413"/>
                  </a:cubicBezTo>
                  <a:cubicBezTo>
                    <a:pt x="15667" y="34413"/>
                    <a:pt x="15667" y="34413"/>
                    <a:pt x="17530" y="32917"/>
                  </a:cubicBezTo>
                  <a:cubicBezTo>
                    <a:pt x="17530" y="32917"/>
                    <a:pt x="17530" y="32917"/>
                    <a:pt x="17763" y="33516"/>
                  </a:cubicBezTo>
                  <a:cubicBezTo>
                    <a:pt x="17763" y="33516"/>
                    <a:pt x="17763" y="33516"/>
                    <a:pt x="18927" y="32917"/>
                  </a:cubicBezTo>
                  <a:cubicBezTo>
                    <a:pt x="18927" y="32917"/>
                    <a:pt x="18927" y="32917"/>
                    <a:pt x="18927" y="32618"/>
                  </a:cubicBezTo>
                  <a:cubicBezTo>
                    <a:pt x="18927" y="32618"/>
                    <a:pt x="18927" y="32618"/>
                    <a:pt x="19626" y="32319"/>
                  </a:cubicBezTo>
                  <a:cubicBezTo>
                    <a:pt x="19626" y="32319"/>
                    <a:pt x="19626" y="32319"/>
                    <a:pt x="21023" y="32019"/>
                  </a:cubicBezTo>
                  <a:cubicBezTo>
                    <a:pt x="21023" y="32019"/>
                    <a:pt x="21023" y="32019"/>
                    <a:pt x="22653" y="32019"/>
                  </a:cubicBezTo>
                  <a:cubicBezTo>
                    <a:pt x="22653" y="32019"/>
                    <a:pt x="22653" y="32019"/>
                    <a:pt x="23352" y="32618"/>
                  </a:cubicBezTo>
                  <a:cubicBezTo>
                    <a:pt x="23352" y="32618"/>
                    <a:pt x="23352" y="32618"/>
                    <a:pt x="22886" y="34114"/>
                  </a:cubicBezTo>
                  <a:cubicBezTo>
                    <a:pt x="22886" y="34114"/>
                    <a:pt x="22886" y="34114"/>
                    <a:pt x="22886" y="34713"/>
                  </a:cubicBezTo>
                  <a:cubicBezTo>
                    <a:pt x="22886" y="34713"/>
                    <a:pt x="22886" y="34713"/>
                    <a:pt x="23585" y="35311"/>
                  </a:cubicBezTo>
                  <a:cubicBezTo>
                    <a:pt x="23585" y="35311"/>
                    <a:pt x="23585" y="35311"/>
                    <a:pt x="24283" y="36209"/>
                  </a:cubicBezTo>
                  <a:cubicBezTo>
                    <a:pt x="24283" y="36209"/>
                    <a:pt x="24283" y="36209"/>
                    <a:pt x="25681" y="36209"/>
                  </a:cubicBezTo>
                  <a:cubicBezTo>
                    <a:pt x="25681" y="36209"/>
                    <a:pt x="25681" y="36209"/>
                    <a:pt x="27544" y="36808"/>
                  </a:cubicBezTo>
                  <a:cubicBezTo>
                    <a:pt x="27544" y="36808"/>
                    <a:pt x="27544" y="36808"/>
                    <a:pt x="28941" y="35910"/>
                  </a:cubicBezTo>
                  <a:cubicBezTo>
                    <a:pt x="28941" y="35910"/>
                    <a:pt x="28941" y="35910"/>
                    <a:pt x="29873" y="34713"/>
                  </a:cubicBezTo>
                  <a:cubicBezTo>
                    <a:pt x="29873" y="34713"/>
                    <a:pt x="29873" y="34713"/>
                    <a:pt x="31037" y="33815"/>
                  </a:cubicBezTo>
                  <a:cubicBezTo>
                    <a:pt x="31037" y="33815"/>
                    <a:pt x="30106" y="33216"/>
                    <a:pt x="29873" y="33216"/>
                  </a:cubicBezTo>
                  <a:cubicBezTo>
                    <a:pt x="29407" y="33216"/>
                    <a:pt x="28941" y="32618"/>
                    <a:pt x="28941" y="32618"/>
                  </a:cubicBezTo>
                  <a:cubicBezTo>
                    <a:pt x="28941" y="32618"/>
                    <a:pt x="28941" y="32618"/>
                    <a:pt x="28243" y="32019"/>
                  </a:cubicBezTo>
                  <a:cubicBezTo>
                    <a:pt x="28243" y="32019"/>
                    <a:pt x="28243" y="32019"/>
                    <a:pt x="28243" y="30822"/>
                  </a:cubicBezTo>
                  <a:cubicBezTo>
                    <a:pt x="28243" y="30822"/>
                    <a:pt x="28243" y="30822"/>
                    <a:pt x="28010" y="29326"/>
                  </a:cubicBezTo>
                  <a:cubicBezTo>
                    <a:pt x="28010" y="29326"/>
                    <a:pt x="28010" y="29326"/>
                    <a:pt x="24516" y="28129"/>
                  </a:cubicBezTo>
                  <a:cubicBezTo>
                    <a:pt x="24516" y="28129"/>
                    <a:pt x="24516" y="28129"/>
                    <a:pt x="24516" y="23640"/>
                  </a:cubicBezTo>
                  <a:cubicBezTo>
                    <a:pt x="24516" y="23640"/>
                    <a:pt x="24516" y="23640"/>
                    <a:pt x="22886" y="21546"/>
                  </a:cubicBezTo>
                  <a:cubicBezTo>
                    <a:pt x="22886" y="21546"/>
                    <a:pt x="22886" y="21546"/>
                    <a:pt x="19626" y="17057"/>
                  </a:cubicBezTo>
                  <a:cubicBezTo>
                    <a:pt x="19626" y="17057"/>
                    <a:pt x="19626" y="17057"/>
                    <a:pt x="20091" y="17057"/>
                  </a:cubicBezTo>
                  <a:cubicBezTo>
                    <a:pt x="20091" y="17057"/>
                    <a:pt x="20091" y="17057"/>
                    <a:pt x="20091" y="16159"/>
                  </a:cubicBezTo>
                  <a:cubicBezTo>
                    <a:pt x="20091" y="16159"/>
                    <a:pt x="20091" y="16159"/>
                    <a:pt x="21256" y="16159"/>
                  </a:cubicBezTo>
                  <a:cubicBezTo>
                    <a:pt x="21256" y="16159"/>
                    <a:pt x="21256" y="16159"/>
                    <a:pt x="21256" y="14962"/>
                  </a:cubicBezTo>
                  <a:cubicBezTo>
                    <a:pt x="21256" y="14962"/>
                    <a:pt x="21256" y="14962"/>
                    <a:pt x="21489" y="13466"/>
                  </a:cubicBezTo>
                  <a:cubicBezTo>
                    <a:pt x="21489" y="13466"/>
                    <a:pt x="21489" y="13466"/>
                    <a:pt x="22187" y="13466"/>
                  </a:cubicBezTo>
                  <a:cubicBezTo>
                    <a:pt x="22187" y="13466"/>
                    <a:pt x="22187" y="13466"/>
                    <a:pt x="22886" y="14064"/>
                  </a:cubicBezTo>
                  <a:cubicBezTo>
                    <a:pt x="22886" y="14064"/>
                    <a:pt x="22886" y="14064"/>
                    <a:pt x="24050" y="14064"/>
                  </a:cubicBezTo>
                  <a:cubicBezTo>
                    <a:pt x="24050" y="14064"/>
                    <a:pt x="24050" y="14064"/>
                    <a:pt x="24516" y="14064"/>
                  </a:cubicBezTo>
                  <a:cubicBezTo>
                    <a:pt x="24516" y="14064"/>
                    <a:pt x="24516" y="14064"/>
                    <a:pt x="25681" y="14064"/>
                  </a:cubicBezTo>
                  <a:cubicBezTo>
                    <a:pt x="25681" y="14064"/>
                    <a:pt x="25681" y="14064"/>
                    <a:pt x="27777" y="13166"/>
                  </a:cubicBezTo>
                  <a:cubicBezTo>
                    <a:pt x="27777" y="13166"/>
                    <a:pt x="27777" y="13166"/>
                    <a:pt x="28475" y="12269"/>
                  </a:cubicBezTo>
                  <a:cubicBezTo>
                    <a:pt x="28475" y="12269"/>
                    <a:pt x="28475" y="12269"/>
                    <a:pt x="29174" y="10773"/>
                  </a:cubicBezTo>
                  <a:cubicBezTo>
                    <a:pt x="29174" y="10773"/>
                    <a:pt x="29174" y="10773"/>
                    <a:pt x="29174" y="8379"/>
                  </a:cubicBezTo>
                  <a:cubicBezTo>
                    <a:pt x="29174" y="8379"/>
                    <a:pt x="29174" y="8379"/>
                    <a:pt x="29873" y="8379"/>
                  </a:cubicBezTo>
                  <a:cubicBezTo>
                    <a:pt x="29873" y="8379"/>
                    <a:pt x="29873" y="8379"/>
                    <a:pt x="30571" y="7481"/>
                  </a:cubicBezTo>
                  <a:cubicBezTo>
                    <a:pt x="30571" y="7481"/>
                    <a:pt x="30571" y="7481"/>
                    <a:pt x="31969" y="5984"/>
                  </a:cubicBezTo>
                  <a:cubicBezTo>
                    <a:pt x="31969" y="5984"/>
                    <a:pt x="31969" y="5984"/>
                    <a:pt x="34530" y="5386"/>
                  </a:cubicBezTo>
                  <a:cubicBezTo>
                    <a:pt x="34530" y="5386"/>
                    <a:pt x="34530" y="5386"/>
                    <a:pt x="35462" y="3890"/>
                  </a:cubicBezTo>
                  <a:cubicBezTo>
                    <a:pt x="35462" y="3890"/>
                    <a:pt x="35462" y="3890"/>
                    <a:pt x="36393" y="3291"/>
                  </a:cubicBezTo>
                  <a:cubicBezTo>
                    <a:pt x="36393" y="3291"/>
                    <a:pt x="36393" y="3291"/>
                    <a:pt x="37092" y="2393"/>
                  </a:cubicBezTo>
                  <a:cubicBezTo>
                    <a:pt x="37092" y="2393"/>
                    <a:pt x="37092" y="2393"/>
                    <a:pt x="40818" y="2693"/>
                  </a:cubicBezTo>
                  <a:cubicBezTo>
                    <a:pt x="40818" y="2693"/>
                    <a:pt x="40818" y="2693"/>
                    <a:pt x="41284" y="1197"/>
                  </a:cubicBezTo>
                  <a:cubicBezTo>
                    <a:pt x="41284" y="1197"/>
                    <a:pt x="41284" y="1197"/>
                    <a:pt x="43147" y="0"/>
                  </a:cubicBezTo>
                  <a:close/>
                </a:path>
              </a:pathLst>
            </a:custGeom>
            <a:solidFill>
              <a:schemeClr val="accent1">
                <a:lumMod val="40000"/>
                <a:lumOff val="60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6" name="Shape 1437"/>
            <p:cNvSpPr/>
            <p:nvPr/>
          </p:nvSpPr>
          <p:spPr>
            <a:xfrm>
              <a:off x="5957637" y="3282926"/>
              <a:ext cx="448593" cy="285010"/>
            </a:xfrm>
            <a:custGeom>
              <a:avLst/>
              <a:gdLst/>
              <a:ahLst/>
              <a:cxnLst/>
              <a:rect l="0" t="0" r="0" b="0"/>
              <a:pathLst>
                <a:path w="120000" h="120000" extrusionOk="0">
                  <a:moveTo>
                    <a:pt x="95419" y="71716"/>
                  </a:moveTo>
                  <a:cubicBezTo>
                    <a:pt x="96188" y="71716"/>
                    <a:pt x="96188" y="71716"/>
                    <a:pt x="96188" y="71716"/>
                  </a:cubicBezTo>
                  <a:cubicBezTo>
                    <a:pt x="97724" y="71716"/>
                    <a:pt x="97724" y="71716"/>
                    <a:pt x="97724" y="71716"/>
                  </a:cubicBezTo>
                  <a:cubicBezTo>
                    <a:pt x="100028" y="74100"/>
                    <a:pt x="100028" y="74100"/>
                    <a:pt x="100028" y="74100"/>
                  </a:cubicBezTo>
                  <a:cubicBezTo>
                    <a:pt x="101948" y="77080"/>
                    <a:pt x="101948" y="77080"/>
                    <a:pt x="101948" y="77080"/>
                  </a:cubicBezTo>
                  <a:cubicBezTo>
                    <a:pt x="101948" y="77080"/>
                    <a:pt x="103101" y="77677"/>
                    <a:pt x="103485" y="77677"/>
                  </a:cubicBezTo>
                  <a:cubicBezTo>
                    <a:pt x="103869" y="77677"/>
                    <a:pt x="104253" y="77677"/>
                    <a:pt x="104637" y="77677"/>
                  </a:cubicBezTo>
                  <a:cubicBezTo>
                    <a:pt x="105021" y="77677"/>
                    <a:pt x="106557" y="77677"/>
                    <a:pt x="106557" y="77677"/>
                  </a:cubicBezTo>
                  <a:cubicBezTo>
                    <a:pt x="110398" y="80061"/>
                    <a:pt x="110398" y="80061"/>
                    <a:pt x="110398" y="80061"/>
                  </a:cubicBezTo>
                  <a:cubicBezTo>
                    <a:pt x="112702" y="83042"/>
                    <a:pt x="112702" y="83042"/>
                    <a:pt x="112702" y="83042"/>
                  </a:cubicBezTo>
                  <a:cubicBezTo>
                    <a:pt x="112702" y="85426"/>
                    <a:pt x="112702" y="85426"/>
                    <a:pt x="112702" y="85426"/>
                  </a:cubicBezTo>
                  <a:cubicBezTo>
                    <a:pt x="113470" y="90791"/>
                    <a:pt x="113470" y="90791"/>
                    <a:pt x="113470" y="90791"/>
                  </a:cubicBezTo>
                  <a:cubicBezTo>
                    <a:pt x="114623" y="90791"/>
                    <a:pt x="114623" y="90791"/>
                    <a:pt x="114623" y="90791"/>
                  </a:cubicBezTo>
                  <a:cubicBezTo>
                    <a:pt x="115391" y="90791"/>
                    <a:pt x="115391" y="90791"/>
                    <a:pt x="115391" y="90791"/>
                  </a:cubicBezTo>
                  <a:cubicBezTo>
                    <a:pt x="115391" y="94367"/>
                    <a:pt x="115391" y="94367"/>
                    <a:pt x="115391" y="94367"/>
                  </a:cubicBezTo>
                  <a:cubicBezTo>
                    <a:pt x="116543" y="94367"/>
                    <a:pt x="116543" y="94367"/>
                    <a:pt x="116543" y="94367"/>
                  </a:cubicBezTo>
                  <a:cubicBezTo>
                    <a:pt x="118079" y="96752"/>
                    <a:pt x="118079" y="96752"/>
                    <a:pt x="118079" y="96752"/>
                  </a:cubicBezTo>
                  <a:cubicBezTo>
                    <a:pt x="120000" y="96752"/>
                    <a:pt x="120000" y="96752"/>
                    <a:pt x="120000" y="96752"/>
                  </a:cubicBezTo>
                  <a:cubicBezTo>
                    <a:pt x="118079" y="100924"/>
                    <a:pt x="118079" y="100924"/>
                    <a:pt x="118079" y="100924"/>
                  </a:cubicBezTo>
                  <a:cubicBezTo>
                    <a:pt x="116543" y="102117"/>
                    <a:pt x="116543" y="102117"/>
                    <a:pt x="116543" y="102117"/>
                  </a:cubicBezTo>
                  <a:cubicBezTo>
                    <a:pt x="114623" y="107482"/>
                    <a:pt x="114623" y="107482"/>
                    <a:pt x="114623" y="107482"/>
                  </a:cubicBezTo>
                  <a:cubicBezTo>
                    <a:pt x="112318" y="108674"/>
                    <a:pt x="112318" y="108674"/>
                    <a:pt x="112318" y="108674"/>
                  </a:cubicBezTo>
                  <a:cubicBezTo>
                    <a:pt x="107709" y="108674"/>
                    <a:pt x="107709" y="108674"/>
                    <a:pt x="107709" y="108674"/>
                  </a:cubicBezTo>
                  <a:cubicBezTo>
                    <a:pt x="106941" y="110462"/>
                    <a:pt x="106941" y="110462"/>
                    <a:pt x="106941" y="110462"/>
                  </a:cubicBezTo>
                  <a:cubicBezTo>
                    <a:pt x="103869" y="110462"/>
                    <a:pt x="103869" y="110462"/>
                    <a:pt x="103869" y="110462"/>
                  </a:cubicBezTo>
                  <a:cubicBezTo>
                    <a:pt x="103101" y="114635"/>
                    <a:pt x="103101" y="114635"/>
                    <a:pt x="103101" y="114635"/>
                  </a:cubicBezTo>
                  <a:cubicBezTo>
                    <a:pt x="102717" y="117615"/>
                    <a:pt x="102717" y="117615"/>
                    <a:pt x="102717" y="117615"/>
                  </a:cubicBezTo>
                  <a:cubicBezTo>
                    <a:pt x="101948" y="118808"/>
                    <a:pt x="101948" y="118808"/>
                    <a:pt x="101948" y="118808"/>
                  </a:cubicBezTo>
                  <a:cubicBezTo>
                    <a:pt x="101180" y="120000"/>
                    <a:pt x="101180" y="120000"/>
                    <a:pt x="101180" y="120000"/>
                  </a:cubicBezTo>
                  <a:cubicBezTo>
                    <a:pt x="100028" y="120000"/>
                    <a:pt x="100028" y="120000"/>
                    <a:pt x="100028" y="120000"/>
                  </a:cubicBezTo>
                  <a:cubicBezTo>
                    <a:pt x="98876" y="117019"/>
                    <a:pt x="98876" y="117019"/>
                    <a:pt x="98876" y="117019"/>
                  </a:cubicBezTo>
                  <a:cubicBezTo>
                    <a:pt x="96188" y="115231"/>
                    <a:pt x="96188" y="115231"/>
                    <a:pt x="96188" y="115231"/>
                  </a:cubicBezTo>
                  <a:cubicBezTo>
                    <a:pt x="94651" y="112846"/>
                    <a:pt x="94651" y="112846"/>
                    <a:pt x="94651" y="112846"/>
                  </a:cubicBezTo>
                  <a:cubicBezTo>
                    <a:pt x="94651" y="111654"/>
                    <a:pt x="94651" y="111654"/>
                    <a:pt x="94651" y="111654"/>
                  </a:cubicBezTo>
                  <a:cubicBezTo>
                    <a:pt x="94651" y="109866"/>
                    <a:pt x="94651" y="109866"/>
                    <a:pt x="94651" y="109866"/>
                  </a:cubicBezTo>
                  <a:cubicBezTo>
                    <a:pt x="94651" y="107482"/>
                    <a:pt x="94651" y="107482"/>
                    <a:pt x="94651" y="107482"/>
                  </a:cubicBezTo>
                  <a:cubicBezTo>
                    <a:pt x="94651" y="106289"/>
                    <a:pt x="94651" y="106289"/>
                    <a:pt x="94651" y="106289"/>
                  </a:cubicBezTo>
                  <a:cubicBezTo>
                    <a:pt x="94651" y="101521"/>
                    <a:pt x="94651" y="101521"/>
                    <a:pt x="94651" y="101521"/>
                  </a:cubicBezTo>
                  <a:cubicBezTo>
                    <a:pt x="94651" y="100328"/>
                    <a:pt x="94651" y="100328"/>
                    <a:pt x="94651" y="100328"/>
                  </a:cubicBezTo>
                  <a:cubicBezTo>
                    <a:pt x="94651" y="97348"/>
                    <a:pt x="94651" y="97348"/>
                    <a:pt x="94651" y="97348"/>
                  </a:cubicBezTo>
                  <a:cubicBezTo>
                    <a:pt x="92731" y="93175"/>
                    <a:pt x="92731" y="93175"/>
                    <a:pt x="92731" y="93175"/>
                  </a:cubicBezTo>
                  <a:cubicBezTo>
                    <a:pt x="91579" y="91387"/>
                    <a:pt x="91579" y="91387"/>
                    <a:pt x="91579" y="91387"/>
                  </a:cubicBezTo>
                  <a:cubicBezTo>
                    <a:pt x="91579" y="89598"/>
                    <a:pt x="91579" y="89598"/>
                    <a:pt x="91579" y="89598"/>
                  </a:cubicBezTo>
                  <a:cubicBezTo>
                    <a:pt x="91579" y="88406"/>
                    <a:pt x="91579" y="88406"/>
                    <a:pt x="91579" y="88406"/>
                  </a:cubicBezTo>
                  <a:cubicBezTo>
                    <a:pt x="92731" y="86022"/>
                    <a:pt x="92731" y="86022"/>
                    <a:pt x="92731" y="86022"/>
                  </a:cubicBezTo>
                  <a:cubicBezTo>
                    <a:pt x="94651" y="85426"/>
                    <a:pt x="94651" y="85426"/>
                    <a:pt x="94651" y="85426"/>
                  </a:cubicBezTo>
                  <a:cubicBezTo>
                    <a:pt x="96188" y="83042"/>
                    <a:pt x="96188" y="83042"/>
                    <a:pt x="96188" y="83042"/>
                  </a:cubicBezTo>
                  <a:lnTo>
                    <a:pt x="96188" y="80061"/>
                  </a:lnTo>
                  <a:cubicBezTo>
                    <a:pt x="95419" y="74696"/>
                    <a:pt x="95419" y="74696"/>
                    <a:pt x="95419" y="74696"/>
                  </a:cubicBezTo>
                  <a:cubicBezTo>
                    <a:pt x="95419" y="73504"/>
                    <a:pt x="95419" y="73504"/>
                    <a:pt x="95419" y="73504"/>
                  </a:cubicBezTo>
                  <a:cubicBezTo>
                    <a:pt x="95419" y="71716"/>
                    <a:pt x="95419" y="71716"/>
                    <a:pt x="95419" y="71716"/>
                  </a:cubicBezTo>
                  <a:close/>
                  <a:moveTo>
                    <a:pt x="70375" y="46863"/>
                  </a:moveTo>
                  <a:lnTo>
                    <a:pt x="71729" y="46863"/>
                  </a:lnTo>
                  <a:lnTo>
                    <a:pt x="72631" y="46863"/>
                  </a:lnTo>
                  <a:lnTo>
                    <a:pt x="73533" y="48283"/>
                  </a:lnTo>
                  <a:lnTo>
                    <a:pt x="74435" y="50413"/>
                  </a:lnTo>
                  <a:lnTo>
                    <a:pt x="74435" y="52544"/>
                  </a:lnTo>
                  <a:lnTo>
                    <a:pt x="72631" y="53964"/>
                  </a:lnTo>
                  <a:lnTo>
                    <a:pt x="71729" y="52544"/>
                  </a:lnTo>
                  <a:lnTo>
                    <a:pt x="71729" y="50413"/>
                  </a:lnTo>
                  <a:lnTo>
                    <a:pt x="70375" y="48993"/>
                  </a:lnTo>
                  <a:lnTo>
                    <a:pt x="70375" y="48283"/>
                  </a:lnTo>
                  <a:close/>
                  <a:moveTo>
                    <a:pt x="78947" y="43313"/>
                  </a:moveTo>
                  <a:lnTo>
                    <a:pt x="80300" y="43313"/>
                  </a:lnTo>
                  <a:lnTo>
                    <a:pt x="81654" y="45443"/>
                  </a:lnTo>
                  <a:lnTo>
                    <a:pt x="82556" y="46863"/>
                  </a:lnTo>
                  <a:lnTo>
                    <a:pt x="84361" y="48283"/>
                  </a:lnTo>
                  <a:lnTo>
                    <a:pt x="84361" y="46863"/>
                  </a:lnTo>
                  <a:lnTo>
                    <a:pt x="86616" y="46863"/>
                  </a:lnTo>
                  <a:lnTo>
                    <a:pt x="87969" y="46863"/>
                  </a:lnTo>
                  <a:lnTo>
                    <a:pt x="89774" y="48994"/>
                  </a:lnTo>
                  <a:lnTo>
                    <a:pt x="92932" y="52544"/>
                  </a:lnTo>
                  <a:lnTo>
                    <a:pt x="92932" y="56094"/>
                  </a:lnTo>
                  <a:lnTo>
                    <a:pt x="91578" y="58224"/>
                  </a:lnTo>
                  <a:lnTo>
                    <a:pt x="90225" y="58224"/>
                  </a:lnTo>
                  <a:lnTo>
                    <a:pt x="88872" y="58224"/>
                  </a:lnTo>
                  <a:lnTo>
                    <a:pt x="88872" y="58934"/>
                  </a:lnTo>
                  <a:lnTo>
                    <a:pt x="85714" y="58934"/>
                  </a:lnTo>
                  <a:lnTo>
                    <a:pt x="84361" y="58934"/>
                  </a:lnTo>
                  <a:lnTo>
                    <a:pt x="83909" y="58934"/>
                  </a:lnTo>
                  <a:lnTo>
                    <a:pt x="83007" y="56804"/>
                  </a:lnTo>
                  <a:lnTo>
                    <a:pt x="82556" y="53964"/>
                  </a:lnTo>
                  <a:lnTo>
                    <a:pt x="83007" y="51124"/>
                  </a:lnTo>
                  <a:lnTo>
                    <a:pt x="80751" y="51124"/>
                  </a:lnTo>
                  <a:lnTo>
                    <a:pt x="78947" y="50413"/>
                  </a:lnTo>
                  <a:lnTo>
                    <a:pt x="78947" y="48283"/>
                  </a:lnTo>
                  <a:lnTo>
                    <a:pt x="78947" y="46863"/>
                  </a:lnTo>
                  <a:lnTo>
                    <a:pt x="78947" y="44733"/>
                  </a:lnTo>
                  <a:close/>
                  <a:moveTo>
                    <a:pt x="65864" y="37633"/>
                  </a:moveTo>
                  <a:lnTo>
                    <a:pt x="66766" y="37633"/>
                  </a:lnTo>
                  <a:lnTo>
                    <a:pt x="69473" y="37633"/>
                  </a:lnTo>
                  <a:lnTo>
                    <a:pt x="71728" y="37633"/>
                  </a:lnTo>
                  <a:lnTo>
                    <a:pt x="72179" y="40473"/>
                  </a:lnTo>
                  <a:lnTo>
                    <a:pt x="77142" y="40473"/>
                  </a:lnTo>
                  <a:lnTo>
                    <a:pt x="74886" y="42603"/>
                  </a:lnTo>
                  <a:lnTo>
                    <a:pt x="74435" y="43313"/>
                  </a:lnTo>
                  <a:lnTo>
                    <a:pt x="74435" y="41893"/>
                  </a:lnTo>
                  <a:lnTo>
                    <a:pt x="73082" y="41893"/>
                  </a:lnTo>
                  <a:lnTo>
                    <a:pt x="72179" y="41893"/>
                  </a:lnTo>
                  <a:lnTo>
                    <a:pt x="70826" y="41893"/>
                  </a:lnTo>
                  <a:lnTo>
                    <a:pt x="69924" y="41893"/>
                  </a:lnTo>
                  <a:lnTo>
                    <a:pt x="69022" y="41893"/>
                  </a:lnTo>
                  <a:lnTo>
                    <a:pt x="67668" y="41893"/>
                  </a:lnTo>
                  <a:lnTo>
                    <a:pt x="65864" y="41183"/>
                  </a:lnTo>
                  <a:lnTo>
                    <a:pt x="65864" y="40473"/>
                  </a:lnTo>
                  <a:lnTo>
                    <a:pt x="65864" y="39053"/>
                  </a:lnTo>
                  <a:close/>
                  <a:moveTo>
                    <a:pt x="47819" y="20591"/>
                  </a:moveTo>
                  <a:lnTo>
                    <a:pt x="49623" y="20591"/>
                  </a:lnTo>
                  <a:lnTo>
                    <a:pt x="50526" y="20591"/>
                  </a:lnTo>
                  <a:lnTo>
                    <a:pt x="51428" y="21301"/>
                  </a:lnTo>
                  <a:lnTo>
                    <a:pt x="51879" y="22721"/>
                  </a:lnTo>
                  <a:lnTo>
                    <a:pt x="53232" y="26272"/>
                  </a:lnTo>
                  <a:lnTo>
                    <a:pt x="54586" y="26272"/>
                  </a:lnTo>
                  <a:lnTo>
                    <a:pt x="55488" y="29822"/>
                  </a:lnTo>
                  <a:lnTo>
                    <a:pt x="55488" y="32662"/>
                  </a:lnTo>
                  <a:lnTo>
                    <a:pt x="55488" y="34793"/>
                  </a:lnTo>
                  <a:lnTo>
                    <a:pt x="54135" y="34793"/>
                  </a:lnTo>
                  <a:lnTo>
                    <a:pt x="52781" y="32662"/>
                  </a:lnTo>
                  <a:lnTo>
                    <a:pt x="51879" y="31242"/>
                  </a:lnTo>
                  <a:lnTo>
                    <a:pt x="49623" y="32662"/>
                  </a:lnTo>
                  <a:lnTo>
                    <a:pt x="47819" y="33372"/>
                  </a:lnTo>
                  <a:lnTo>
                    <a:pt x="46466" y="31952"/>
                  </a:lnTo>
                  <a:lnTo>
                    <a:pt x="45563" y="29822"/>
                  </a:lnTo>
                  <a:lnTo>
                    <a:pt x="43308" y="27692"/>
                  </a:lnTo>
                  <a:lnTo>
                    <a:pt x="43308" y="25562"/>
                  </a:lnTo>
                  <a:lnTo>
                    <a:pt x="43308" y="22721"/>
                  </a:lnTo>
                  <a:lnTo>
                    <a:pt x="44661" y="22721"/>
                  </a:lnTo>
                  <a:lnTo>
                    <a:pt x="46014" y="22721"/>
                  </a:lnTo>
                  <a:lnTo>
                    <a:pt x="46014" y="21301"/>
                  </a:lnTo>
                  <a:close/>
                  <a:moveTo>
                    <a:pt x="3157" y="6390"/>
                  </a:moveTo>
                  <a:lnTo>
                    <a:pt x="3157" y="8520"/>
                  </a:lnTo>
                  <a:lnTo>
                    <a:pt x="3157" y="9941"/>
                  </a:lnTo>
                  <a:lnTo>
                    <a:pt x="2255" y="11361"/>
                  </a:lnTo>
                  <a:lnTo>
                    <a:pt x="1804" y="12781"/>
                  </a:lnTo>
                  <a:lnTo>
                    <a:pt x="1804" y="15621"/>
                  </a:lnTo>
                  <a:lnTo>
                    <a:pt x="0" y="14201"/>
                  </a:lnTo>
                  <a:lnTo>
                    <a:pt x="0" y="12781"/>
                  </a:lnTo>
                  <a:lnTo>
                    <a:pt x="0" y="11361"/>
                  </a:lnTo>
                  <a:lnTo>
                    <a:pt x="1804" y="8520"/>
                  </a:lnTo>
                  <a:close/>
                  <a:moveTo>
                    <a:pt x="14887" y="0"/>
                  </a:moveTo>
                  <a:lnTo>
                    <a:pt x="16240" y="0"/>
                  </a:lnTo>
                  <a:lnTo>
                    <a:pt x="19849" y="0"/>
                  </a:lnTo>
                  <a:lnTo>
                    <a:pt x="21202" y="0"/>
                  </a:lnTo>
                  <a:lnTo>
                    <a:pt x="22556" y="3550"/>
                  </a:lnTo>
                  <a:lnTo>
                    <a:pt x="22556" y="4260"/>
                  </a:lnTo>
                  <a:lnTo>
                    <a:pt x="22556" y="6390"/>
                  </a:lnTo>
                  <a:lnTo>
                    <a:pt x="22105" y="8520"/>
                  </a:lnTo>
                  <a:lnTo>
                    <a:pt x="22105" y="9230"/>
                  </a:lnTo>
                  <a:lnTo>
                    <a:pt x="20751" y="11360"/>
                  </a:lnTo>
                  <a:lnTo>
                    <a:pt x="19849" y="11360"/>
                  </a:lnTo>
                  <a:lnTo>
                    <a:pt x="18496" y="11360"/>
                  </a:lnTo>
                  <a:lnTo>
                    <a:pt x="17593" y="11360"/>
                  </a:lnTo>
                  <a:lnTo>
                    <a:pt x="15338" y="9230"/>
                  </a:lnTo>
                  <a:lnTo>
                    <a:pt x="14887" y="9230"/>
                  </a:lnTo>
                  <a:lnTo>
                    <a:pt x="12631" y="6390"/>
                  </a:lnTo>
                  <a:lnTo>
                    <a:pt x="12631" y="2840"/>
                  </a:lnTo>
                  <a:lnTo>
                    <a:pt x="12631" y="1420"/>
                  </a:lnTo>
                  <a:close/>
                </a:path>
              </a:pathLst>
            </a:custGeom>
            <a:solidFill>
              <a:schemeClr val="tx1">
                <a:lumMod val="85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grpSp>
      <p:sp>
        <p:nvSpPr>
          <p:cNvPr id="140" name="Rectangle 139"/>
          <p:cNvSpPr/>
          <p:nvPr/>
        </p:nvSpPr>
        <p:spPr>
          <a:xfrm>
            <a:off x="7762096" y="74063"/>
            <a:ext cx="1303020" cy="685800"/>
          </a:xfrm>
          <a:prstGeom prst="rect">
            <a:avLst/>
          </a:prstGeom>
          <a:blipFill>
            <a:blip r:embed="rId3">
              <a:extLst>
                <a:ext uri="{96DAC541-7B7A-43D3-8B79-37D633B846F1}">
                  <asvg:svgBlip xmlns:asvg="http://schemas.microsoft.com/office/drawing/2016/SVG/main" r:embed="rId4"/>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nvGrpSpPr>
          <p:cNvPr id="98" name="Group 97">
            <a:extLst>
              <a:ext uri="{FF2B5EF4-FFF2-40B4-BE49-F238E27FC236}">
                <a16:creationId xmlns:a16="http://schemas.microsoft.com/office/drawing/2014/main" id="{D6E4274A-0363-524A-8C24-728F1AE14570}"/>
              </a:ext>
            </a:extLst>
          </p:cNvPr>
          <p:cNvGrpSpPr/>
          <p:nvPr/>
        </p:nvGrpSpPr>
        <p:grpSpPr>
          <a:xfrm>
            <a:off x="-119221" y="1178800"/>
            <a:ext cx="3366276" cy="2137773"/>
            <a:chOff x="54337" y="1708828"/>
            <a:chExt cx="4707841" cy="2590804"/>
          </a:xfrm>
        </p:grpSpPr>
        <p:grpSp>
          <p:nvGrpSpPr>
            <p:cNvPr id="99" name="Group 98">
              <a:extLst>
                <a:ext uri="{FF2B5EF4-FFF2-40B4-BE49-F238E27FC236}">
                  <a16:creationId xmlns:a16="http://schemas.microsoft.com/office/drawing/2014/main" id="{83C79220-3CE2-A14C-A78A-77624CDC04EC}"/>
                </a:ext>
              </a:extLst>
            </p:cNvPr>
            <p:cNvGrpSpPr/>
            <p:nvPr/>
          </p:nvGrpSpPr>
          <p:grpSpPr>
            <a:xfrm>
              <a:off x="246502" y="1720290"/>
              <a:ext cx="2019242" cy="1205669"/>
              <a:chOff x="914146" y="1334533"/>
              <a:chExt cx="2315183" cy="1382370"/>
            </a:xfrm>
          </p:grpSpPr>
          <p:grpSp>
            <p:nvGrpSpPr>
              <p:cNvPr id="145" name="Group 144">
                <a:extLst>
                  <a:ext uri="{FF2B5EF4-FFF2-40B4-BE49-F238E27FC236}">
                    <a16:creationId xmlns:a16="http://schemas.microsoft.com/office/drawing/2014/main" id="{2D51CE84-DA18-4D4E-9DF7-2F1CDFA3183F}"/>
                  </a:ext>
                </a:extLst>
              </p:cNvPr>
              <p:cNvGrpSpPr/>
              <p:nvPr/>
            </p:nvGrpSpPr>
            <p:grpSpPr>
              <a:xfrm>
                <a:off x="914146" y="1930189"/>
                <a:ext cx="2315183" cy="786714"/>
                <a:chOff x="829085" y="3437941"/>
                <a:chExt cx="2315183" cy="786714"/>
              </a:xfrm>
            </p:grpSpPr>
            <p:sp>
              <p:nvSpPr>
                <p:cNvPr id="147" name="TextBox 37">
                  <a:extLst>
                    <a:ext uri="{FF2B5EF4-FFF2-40B4-BE49-F238E27FC236}">
                      <a16:creationId xmlns:a16="http://schemas.microsoft.com/office/drawing/2014/main" id="{807E61F9-6A9C-EF47-8D31-3B9DC6F093BE}"/>
                    </a:ext>
                  </a:extLst>
                </p:cNvPr>
                <p:cNvSpPr txBox="1"/>
                <p:nvPr/>
              </p:nvSpPr>
              <p:spPr>
                <a:xfrm>
                  <a:off x="923435" y="3437941"/>
                  <a:ext cx="2126483" cy="534575"/>
                </a:xfrm>
                <a:prstGeom prst="rect">
                  <a:avLst/>
                </a:prstGeom>
                <a:noFill/>
              </p:spPr>
              <p:txBody>
                <a:bodyPr wrap="square" lIns="121915" tIns="60957" rIns="121915" bIns="60957"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32">
                    <a:lnSpc>
                      <a:spcPct val="85000"/>
                    </a:lnSpc>
                  </a:pPr>
                  <a:r>
                    <a:rPr lang="en-US" sz="2000" b="1" dirty="0">
                      <a:solidFill>
                        <a:schemeClr val="accent1"/>
                      </a:solidFill>
                      <a:latin typeface="ITC Avant Garde Pro Bk"/>
                      <a:ea typeface="Karla" charset="0"/>
                      <a:sym typeface="Arial"/>
                    </a:rPr>
                    <a:t>84%</a:t>
                  </a:r>
                </a:p>
              </p:txBody>
            </p:sp>
            <p:sp>
              <p:nvSpPr>
                <p:cNvPr id="148" name="TextBox 38">
                  <a:extLst>
                    <a:ext uri="{FF2B5EF4-FFF2-40B4-BE49-F238E27FC236}">
                      <a16:creationId xmlns:a16="http://schemas.microsoft.com/office/drawing/2014/main" id="{ACF10174-CC2C-684C-9709-FBCAFA7B9741}"/>
                    </a:ext>
                  </a:extLst>
                </p:cNvPr>
                <p:cNvSpPr txBox="1"/>
                <p:nvPr/>
              </p:nvSpPr>
              <p:spPr>
                <a:xfrm>
                  <a:off x="829085" y="3850456"/>
                  <a:ext cx="2315183" cy="374199"/>
                </a:xfrm>
                <a:prstGeom prst="rect">
                  <a:avLst/>
                </a:prstGeom>
                <a:noFill/>
              </p:spPr>
              <p:txBody>
                <a:bodyPr wrap="square" lIns="121915" tIns="60957" rIns="121915" bIns="60957"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32">
                    <a:lnSpc>
                      <a:spcPct val="95000"/>
                    </a:lnSpc>
                  </a:pPr>
                  <a:r>
                    <a:rPr lang="en-US" sz="1000" dirty="0">
                      <a:solidFill>
                        <a:prstClr val="white"/>
                      </a:solidFill>
                      <a:latin typeface="Karla" pitchFamily="2" charset="0"/>
                      <a:ea typeface="Karla" pitchFamily="2" charset="0"/>
                      <a:sym typeface="Arial"/>
                    </a:rPr>
                    <a:t>US States</a:t>
                  </a:r>
                </a:p>
              </p:txBody>
            </p:sp>
          </p:grpSp>
          <p:pic>
            <p:nvPicPr>
              <p:cNvPr id="146" name="Graphic 145" descr="Bank">
                <a:extLst>
                  <a:ext uri="{FF2B5EF4-FFF2-40B4-BE49-F238E27FC236}">
                    <a16:creationId xmlns:a16="http://schemas.microsoft.com/office/drawing/2014/main" id="{2C342FEA-8009-B346-8BF6-88C440C6042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763242" y="1334533"/>
                <a:ext cx="573656" cy="573656"/>
              </a:xfrm>
              <a:prstGeom prst="rect">
                <a:avLst/>
              </a:prstGeom>
            </p:spPr>
          </p:pic>
        </p:grpSp>
        <p:grpSp>
          <p:nvGrpSpPr>
            <p:cNvPr id="103" name="Group 102">
              <a:extLst>
                <a:ext uri="{FF2B5EF4-FFF2-40B4-BE49-F238E27FC236}">
                  <a16:creationId xmlns:a16="http://schemas.microsoft.com/office/drawing/2014/main" id="{4F3B6E85-C768-0342-9D7E-0BC419F148AB}"/>
                </a:ext>
              </a:extLst>
            </p:cNvPr>
            <p:cNvGrpSpPr/>
            <p:nvPr/>
          </p:nvGrpSpPr>
          <p:grpSpPr>
            <a:xfrm>
              <a:off x="1503094" y="1708828"/>
              <a:ext cx="2098932" cy="1351038"/>
              <a:chOff x="3284230" y="1321292"/>
              <a:chExt cx="2406552" cy="1549046"/>
            </a:xfrm>
          </p:grpSpPr>
          <p:grpSp>
            <p:nvGrpSpPr>
              <p:cNvPr id="141" name="Group 140">
                <a:extLst>
                  <a:ext uri="{FF2B5EF4-FFF2-40B4-BE49-F238E27FC236}">
                    <a16:creationId xmlns:a16="http://schemas.microsoft.com/office/drawing/2014/main" id="{DC303B6B-0788-5042-AEAB-0B50A9B7B776}"/>
                  </a:ext>
                </a:extLst>
              </p:cNvPr>
              <p:cNvGrpSpPr/>
              <p:nvPr/>
            </p:nvGrpSpPr>
            <p:grpSpPr>
              <a:xfrm>
                <a:off x="3284230" y="1930187"/>
                <a:ext cx="2406552" cy="940151"/>
                <a:chOff x="3389635" y="3437939"/>
                <a:chExt cx="2406552" cy="940151"/>
              </a:xfrm>
            </p:grpSpPr>
            <p:sp>
              <p:nvSpPr>
                <p:cNvPr id="143" name="TextBox 142">
                  <a:extLst>
                    <a:ext uri="{FF2B5EF4-FFF2-40B4-BE49-F238E27FC236}">
                      <a16:creationId xmlns:a16="http://schemas.microsoft.com/office/drawing/2014/main" id="{F724B64C-6B80-9249-8DC8-4BE8BD35F74E}"/>
                    </a:ext>
                  </a:extLst>
                </p:cNvPr>
                <p:cNvSpPr txBox="1"/>
                <p:nvPr/>
              </p:nvSpPr>
              <p:spPr>
                <a:xfrm>
                  <a:off x="3389635" y="3437939"/>
                  <a:ext cx="2406552" cy="534576"/>
                </a:xfrm>
                <a:prstGeom prst="rect">
                  <a:avLst/>
                </a:prstGeom>
                <a:noFill/>
              </p:spPr>
              <p:txBody>
                <a:bodyPr wrap="square" lIns="121915" tIns="60957" rIns="121915" bIns="60957" rtlCol="0" anchor="ctr">
                  <a:spAutoFit/>
                </a:bodyPr>
                <a:lstStyle>
                  <a:defPPr>
                    <a:defRPr lang="en-US"/>
                  </a:defPPr>
                  <a:lvl1pPr algn="ctr" defTabSz="685766">
                    <a:lnSpc>
                      <a:spcPct val="85000"/>
                    </a:lnSpc>
                    <a:defRPr sz="4000" b="1">
                      <a:solidFill>
                        <a:srgbClr val="E71D16"/>
                      </a:solidFill>
                      <a:latin typeface="ITC Avant Garde Pro Md" panose="02000503030000020004" pitchFamily="2" charset="77"/>
                      <a:ea typeface="Karla" charset="0"/>
                    </a:defRPr>
                  </a:lvl1pPr>
                  <a:lvl2pPr defTabSz="914400"/>
                  <a:lvl3pPr defTabSz="914400"/>
                  <a:lvl4pPr defTabSz="914400"/>
                  <a:lvl5pPr defTabSz="914400"/>
                  <a:lvl6pPr defTabSz="914400"/>
                  <a:lvl7pPr defTabSz="914400"/>
                  <a:lvl8pPr defTabSz="914400"/>
                  <a:lvl9pPr defTabSz="914400"/>
                </a:lstStyle>
                <a:p>
                  <a:pPr lvl="0"/>
                  <a:r>
                    <a:rPr lang="en-US" sz="2000" dirty="0">
                      <a:solidFill>
                        <a:srgbClr val="DA372A"/>
                      </a:solidFill>
                      <a:latin typeface="ITC Avant Garde Pro Bk"/>
                      <a:sym typeface="Arial"/>
                    </a:rPr>
                    <a:t>56%</a:t>
                  </a:r>
                </a:p>
              </p:txBody>
            </p:sp>
            <p:sp>
              <p:nvSpPr>
                <p:cNvPr id="144" name="TextBox 38">
                  <a:extLst>
                    <a:ext uri="{FF2B5EF4-FFF2-40B4-BE49-F238E27FC236}">
                      <a16:creationId xmlns:a16="http://schemas.microsoft.com/office/drawing/2014/main" id="{7D3F21E5-08EA-7A45-AD80-F082F35506EE}"/>
                    </a:ext>
                  </a:extLst>
                </p:cNvPr>
                <p:cNvSpPr txBox="1"/>
                <p:nvPr/>
              </p:nvSpPr>
              <p:spPr>
                <a:xfrm>
                  <a:off x="3505414" y="3800747"/>
                  <a:ext cx="2174997" cy="577343"/>
                </a:xfrm>
                <a:prstGeom prst="rect">
                  <a:avLst/>
                </a:prstGeom>
                <a:noFill/>
              </p:spPr>
              <p:txBody>
                <a:bodyPr wrap="square" lIns="121915" tIns="60957" rIns="121915" bIns="60957"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32">
                    <a:lnSpc>
                      <a:spcPct val="95000"/>
                    </a:lnSpc>
                  </a:pPr>
                  <a:r>
                    <a:rPr lang="en-US" sz="1000" dirty="0">
                      <a:solidFill>
                        <a:prstClr val="white"/>
                      </a:solidFill>
                      <a:latin typeface="Karla" pitchFamily="2" charset="0"/>
                      <a:ea typeface="Karla" pitchFamily="2" charset="0"/>
                      <a:sym typeface="Arial"/>
                    </a:rPr>
                    <a:t>Top 50 Higher Education</a:t>
                  </a:r>
                </a:p>
              </p:txBody>
            </p:sp>
          </p:grpSp>
          <p:pic>
            <p:nvPicPr>
              <p:cNvPr id="142" name="Graphic 141" descr="Schoolhouse">
                <a:extLst>
                  <a:ext uri="{FF2B5EF4-FFF2-40B4-BE49-F238E27FC236}">
                    <a16:creationId xmlns:a16="http://schemas.microsoft.com/office/drawing/2014/main" id="{D7171F08-5644-E949-B8D0-7C6EE1A2FF90}"/>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rcRect/>
              <a:stretch/>
            </p:blipFill>
            <p:spPr>
              <a:xfrm>
                <a:off x="4136360" y="1321292"/>
                <a:ext cx="572400" cy="572400"/>
              </a:xfrm>
              <a:prstGeom prst="rect">
                <a:avLst/>
              </a:prstGeom>
            </p:spPr>
          </p:pic>
        </p:grpSp>
        <p:grpSp>
          <p:nvGrpSpPr>
            <p:cNvPr id="104" name="Group 103">
              <a:extLst>
                <a:ext uri="{FF2B5EF4-FFF2-40B4-BE49-F238E27FC236}">
                  <a16:creationId xmlns:a16="http://schemas.microsoft.com/office/drawing/2014/main" id="{15EDA3BA-74C2-0F43-B9EF-1D98041505AA}"/>
                </a:ext>
              </a:extLst>
            </p:cNvPr>
            <p:cNvGrpSpPr/>
            <p:nvPr/>
          </p:nvGrpSpPr>
          <p:grpSpPr>
            <a:xfrm>
              <a:off x="2945621" y="1716946"/>
              <a:ext cx="1816557" cy="1312186"/>
              <a:chOff x="6272719" y="1330600"/>
              <a:chExt cx="2082792" cy="1504499"/>
            </a:xfrm>
          </p:grpSpPr>
          <p:grpSp>
            <p:nvGrpSpPr>
              <p:cNvPr id="136" name="Group 135">
                <a:extLst>
                  <a:ext uri="{FF2B5EF4-FFF2-40B4-BE49-F238E27FC236}">
                    <a16:creationId xmlns:a16="http://schemas.microsoft.com/office/drawing/2014/main" id="{1DD3BA43-3034-DE42-B487-F13FBFD45BEE}"/>
                  </a:ext>
                </a:extLst>
              </p:cNvPr>
              <p:cNvGrpSpPr/>
              <p:nvPr/>
            </p:nvGrpSpPr>
            <p:grpSpPr>
              <a:xfrm>
                <a:off x="6272719" y="1920880"/>
                <a:ext cx="2082792" cy="914219"/>
                <a:chOff x="6485710" y="3428632"/>
                <a:chExt cx="2082792" cy="914219"/>
              </a:xfrm>
            </p:grpSpPr>
            <p:sp>
              <p:nvSpPr>
                <p:cNvPr id="138" name="TextBox 137">
                  <a:extLst>
                    <a:ext uri="{FF2B5EF4-FFF2-40B4-BE49-F238E27FC236}">
                      <a16:creationId xmlns:a16="http://schemas.microsoft.com/office/drawing/2014/main" id="{50800F19-2274-D147-BD64-A4FEC8C69595}"/>
                    </a:ext>
                  </a:extLst>
                </p:cNvPr>
                <p:cNvSpPr txBox="1"/>
                <p:nvPr/>
              </p:nvSpPr>
              <p:spPr>
                <a:xfrm>
                  <a:off x="6485710" y="3428632"/>
                  <a:ext cx="2082792" cy="534576"/>
                </a:xfrm>
                <a:prstGeom prst="rect">
                  <a:avLst/>
                </a:prstGeom>
                <a:noFill/>
              </p:spPr>
              <p:txBody>
                <a:bodyPr wrap="square" lIns="121915" tIns="60957" rIns="121915" bIns="60957" rtlCol="0" anchor="ctr">
                  <a:spAutoFit/>
                </a:bodyPr>
                <a:lstStyle>
                  <a:defPPr>
                    <a:defRPr lang="en-US"/>
                  </a:defPPr>
                  <a:lvl1pPr algn="ctr" defTabSz="685766">
                    <a:lnSpc>
                      <a:spcPct val="85000"/>
                    </a:lnSpc>
                    <a:defRPr sz="4000" b="1">
                      <a:solidFill>
                        <a:srgbClr val="E71D16"/>
                      </a:solidFill>
                      <a:latin typeface="ITC Avant Garde Pro Md" panose="02000503030000020004" pitchFamily="2" charset="77"/>
                      <a:ea typeface="Karla" charset="0"/>
                    </a:defRPr>
                  </a:lvl1pPr>
                  <a:lvl2pPr defTabSz="914400"/>
                  <a:lvl3pPr defTabSz="914400"/>
                  <a:lvl4pPr defTabSz="914400"/>
                  <a:lvl5pPr defTabSz="914400"/>
                  <a:lvl6pPr defTabSz="914400"/>
                  <a:lvl7pPr defTabSz="914400"/>
                  <a:lvl8pPr defTabSz="914400"/>
                  <a:lvl9pPr defTabSz="914400"/>
                </a:lstStyle>
                <a:p>
                  <a:r>
                    <a:rPr lang="en-US" sz="2000" dirty="0">
                      <a:solidFill>
                        <a:schemeClr val="accent1"/>
                      </a:solidFill>
                      <a:latin typeface="ITC Avant Garde Pro Bk"/>
                      <a:sym typeface="Arial"/>
                    </a:rPr>
                    <a:t>54%</a:t>
                  </a:r>
                </a:p>
              </p:txBody>
            </p:sp>
            <p:sp>
              <p:nvSpPr>
                <p:cNvPr id="139" name="TextBox 38">
                  <a:extLst>
                    <a:ext uri="{FF2B5EF4-FFF2-40B4-BE49-F238E27FC236}">
                      <a16:creationId xmlns:a16="http://schemas.microsoft.com/office/drawing/2014/main" id="{6A2AB85E-8B3F-EE4F-A48E-40B766785A21}"/>
                    </a:ext>
                  </a:extLst>
                </p:cNvPr>
                <p:cNvSpPr txBox="1"/>
                <p:nvPr/>
              </p:nvSpPr>
              <p:spPr>
                <a:xfrm>
                  <a:off x="6766494" y="3765510"/>
                  <a:ext cx="1521226" cy="577341"/>
                </a:xfrm>
                <a:prstGeom prst="rect">
                  <a:avLst/>
                </a:prstGeom>
                <a:noFill/>
              </p:spPr>
              <p:txBody>
                <a:bodyPr wrap="square" lIns="121915" tIns="60957" rIns="121915" bIns="60957"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32">
                    <a:lnSpc>
                      <a:spcPct val="95000"/>
                    </a:lnSpc>
                  </a:pPr>
                  <a:r>
                    <a:rPr lang="en-US" sz="1000" dirty="0">
                      <a:solidFill>
                        <a:prstClr val="white"/>
                      </a:solidFill>
                      <a:latin typeface="Karla" pitchFamily="2" charset="0"/>
                      <a:ea typeface="Karla" pitchFamily="2" charset="0"/>
                      <a:sym typeface="Arial"/>
                    </a:rPr>
                    <a:t>Top 50 Counties</a:t>
                  </a:r>
                </a:p>
              </p:txBody>
            </p:sp>
          </p:grpSp>
          <p:pic>
            <p:nvPicPr>
              <p:cNvPr id="137" name="Graphic 136" descr="Building">
                <a:extLst>
                  <a:ext uri="{FF2B5EF4-FFF2-40B4-BE49-F238E27FC236}">
                    <a16:creationId xmlns:a16="http://schemas.microsoft.com/office/drawing/2014/main" id="{A23B429D-AD8F-A544-B6E4-505C754F28DE}"/>
                  </a:ext>
                </a:extLst>
              </p:cNvPr>
              <p:cNvPicPr>
                <a:picLocks noChangeAspect="1"/>
              </p:cNvPicPr>
              <p:nvPr/>
            </p:nvPicPr>
            <p:blipFill>
              <a:blip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p:blipFill>
            <p:spPr>
              <a:xfrm>
                <a:off x="6987221" y="1330600"/>
                <a:ext cx="572400" cy="572400"/>
              </a:xfrm>
              <a:prstGeom prst="rect">
                <a:avLst/>
              </a:prstGeom>
            </p:spPr>
          </p:pic>
        </p:grpSp>
        <p:grpSp>
          <p:nvGrpSpPr>
            <p:cNvPr id="105" name="Group 104">
              <a:extLst>
                <a:ext uri="{FF2B5EF4-FFF2-40B4-BE49-F238E27FC236}">
                  <a16:creationId xmlns:a16="http://schemas.microsoft.com/office/drawing/2014/main" id="{56D102D7-A933-844A-B364-75CF923C8356}"/>
                </a:ext>
              </a:extLst>
            </p:cNvPr>
            <p:cNvGrpSpPr/>
            <p:nvPr/>
          </p:nvGrpSpPr>
          <p:grpSpPr>
            <a:xfrm>
              <a:off x="54337" y="3105277"/>
              <a:ext cx="2385097" cy="1169849"/>
              <a:chOff x="1629893" y="2874495"/>
              <a:chExt cx="2734658" cy="1341304"/>
            </a:xfrm>
          </p:grpSpPr>
          <p:grpSp>
            <p:nvGrpSpPr>
              <p:cNvPr id="107" name="Group 106">
                <a:extLst>
                  <a:ext uri="{FF2B5EF4-FFF2-40B4-BE49-F238E27FC236}">
                    <a16:creationId xmlns:a16="http://schemas.microsoft.com/office/drawing/2014/main" id="{7BC5CEA8-046B-134E-87B4-2504459EAC7F}"/>
                  </a:ext>
                </a:extLst>
              </p:cNvPr>
              <p:cNvGrpSpPr/>
              <p:nvPr/>
            </p:nvGrpSpPr>
            <p:grpSpPr>
              <a:xfrm>
                <a:off x="1629893" y="3457446"/>
                <a:ext cx="2734658" cy="758353"/>
                <a:chOff x="-17727" y="3412246"/>
                <a:chExt cx="2734658" cy="758353"/>
              </a:xfrm>
            </p:grpSpPr>
            <p:sp>
              <p:nvSpPr>
                <p:cNvPr id="134" name="TextBox 37">
                  <a:extLst>
                    <a:ext uri="{FF2B5EF4-FFF2-40B4-BE49-F238E27FC236}">
                      <a16:creationId xmlns:a16="http://schemas.microsoft.com/office/drawing/2014/main" id="{7182C17F-0A74-474C-AEE5-E7A8D39E2398}"/>
                    </a:ext>
                  </a:extLst>
                </p:cNvPr>
                <p:cNvSpPr txBox="1"/>
                <p:nvPr/>
              </p:nvSpPr>
              <p:spPr>
                <a:xfrm>
                  <a:off x="-17727" y="3412246"/>
                  <a:ext cx="2734658" cy="534576"/>
                </a:xfrm>
                <a:prstGeom prst="rect">
                  <a:avLst/>
                </a:prstGeom>
                <a:noFill/>
              </p:spPr>
              <p:txBody>
                <a:bodyPr wrap="square" lIns="121915" tIns="60957" rIns="121915" bIns="60957"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4332">
                    <a:lnSpc>
                      <a:spcPct val="85000"/>
                    </a:lnSpc>
                  </a:pPr>
                  <a:r>
                    <a:rPr lang="en-US" sz="2000" b="1">
                      <a:solidFill>
                        <a:schemeClr val="accent1"/>
                      </a:solidFill>
                      <a:latin typeface="ITC Avant Garde Pro Bk"/>
                      <a:ea typeface="Karla" charset="0"/>
                      <a:sym typeface="Arial"/>
                    </a:rPr>
                    <a:t>48%</a:t>
                  </a:r>
                  <a:endParaRPr lang="en-US" sz="2000" b="1" dirty="0">
                    <a:solidFill>
                      <a:schemeClr val="accent1"/>
                    </a:solidFill>
                    <a:latin typeface="ITC Avant Garde Pro Bk"/>
                    <a:ea typeface="Karla" charset="0"/>
                    <a:sym typeface="Arial"/>
                  </a:endParaRPr>
                </a:p>
              </p:txBody>
            </p:sp>
            <p:sp>
              <p:nvSpPr>
                <p:cNvPr id="135" name="TextBox 38">
                  <a:extLst>
                    <a:ext uri="{FF2B5EF4-FFF2-40B4-BE49-F238E27FC236}">
                      <a16:creationId xmlns:a16="http://schemas.microsoft.com/office/drawing/2014/main" id="{152D5B97-2225-6F4C-8A90-BC145C868F2C}"/>
                    </a:ext>
                  </a:extLst>
                </p:cNvPr>
                <p:cNvSpPr txBox="1"/>
                <p:nvPr/>
              </p:nvSpPr>
              <p:spPr>
                <a:xfrm>
                  <a:off x="236130" y="3796399"/>
                  <a:ext cx="2289178" cy="374200"/>
                </a:xfrm>
                <a:prstGeom prst="rect">
                  <a:avLst/>
                </a:prstGeom>
                <a:noFill/>
              </p:spPr>
              <p:txBody>
                <a:bodyPr wrap="square" lIns="121915" tIns="60957" rIns="121915" bIns="60957" rtlCol="0" anchor="ctr">
                  <a:spAutoFit/>
                </a:bodyPr>
                <a:lstStyle>
                  <a:defPPr>
                    <a:defRPr lang="en-US"/>
                  </a:defPPr>
                  <a:lvl1pPr algn="ctr" defTabSz="685766">
                    <a:lnSpc>
                      <a:spcPct val="95000"/>
                    </a:lnSpc>
                    <a:defRPr sz="1050">
                      <a:solidFill>
                        <a:prstClr val="white"/>
                      </a:solidFill>
                      <a:ea typeface="Karla" charset="0"/>
                    </a:defRPr>
                  </a:lvl1pPr>
                  <a:lvl2pPr defTabSz="914400"/>
                  <a:lvl3pPr defTabSz="914400"/>
                  <a:lvl4pPr defTabSz="914400"/>
                  <a:lvl5pPr defTabSz="914400"/>
                  <a:lvl6pPr defTabSz="914400"/>
                  <a:lvl7pPr defTabSz="914400"/>
                  <a:lvl8pPr defTabSz="914400"/>
                  <a:lvl9pPr defTabSz="914400"/>
                </a:lstStyle>
                <a:p>
                  <a:r>
                    <a:rPr lang="en-US" sz="1000" dirty="0">
                      <a:latin typeface="Karla" pitchFamily="2" charset="0"/>
                      <a:ea typeface="Karla" pitchFamily="2" charset="0"/>
                      <a:sym typeface="Arial"/>
                    </a:rPr>
                    <a:t>Top </a:t>
                  </a:r>
                  <a:r>
                    <a:rPr lang="en-US" sz="1000" dirty="0">
                      <a:solidFill>
                        <a:schemeClr val="bg1"/>
                      </a:solidFill>
                      <a:latin typeface="Karla" pitchFamily="2" charset="0"/>
                      <a:ea typeface="Karla" pitchFamily="2" charset="0"/>
                      <a:sym typeface="Arial"/>
                    </a:rPr>
                    <a:t>50</a:t>
                  </a:r>
                  <a:r>
                    <a:rPr lang="en-US" sz="1000" dirty="0">
                      <a:latin typeface="Karla" pitchFamily="2" charset="0"/>
                      <a:ea typeface="Karla" pitchFamily="2" charset="0"/>
                      <a:sym typeface="Arial"/>
                    </a:rPr>
                    <a:t> Cites</a:t>
                  </a:r>
                </a:p>
              </p:txBody>
            </p:sp>
          </p:grpSp>
          <p:pic>
            <p:nvPicPr>
              <p:cNvPr id="108" name="Graphic 107" descr="City">
                <a:extLst>
                  <a:ext uri="{FF2B5EF4-FFF2-40B4-BE49-F238E27FC236}">
                    <a16:creationId xmlns:a16="http://schemas.microsoft.com/office/drawing/2014/main" id="{12F276FB-657A-5244-9F33-F007D1EAB120}"/>
                  </a:ext>
                </a:extLst>
              </p:cNvPr>
              <p:cNvPicPr>
                <a:picLocks noChangeAspect="1"/>
              </p:cNvPicPr>
              <p:nvPr/>
            </p:nvPicPr>
            <p:blipFill>
              <a:blip r:embed="rId11" cstate="email">
                <a:extLst>
                  <a:ext uri="{28A0092B-C50C-407E-A947-70E740481C1C}">
                    <a14:useLocalDpi xmlns:a14="http://schemas.microsoft.com/office/drawing/2010/main"/>
                  </a:ext>
                  <a:ext uri="{96DAC541-7B7A-43D3-8B79-37D633B846F1}">
                    <asvg:svgBlip xmlns:asvg="http://schemas.microsoft.com/office/drawing/2016/SVG/main" r:embed="rId12"/>
                  </a:ext>
                </a:extLst>
              </a:blip>
              <a:srcRect/>
              <a:stretch/>
            </p:blipFill>
            <p:spPr>
              <a:xfrm>
                <a:off x="2711021" y="2874495"/>
                <a:ext cx="572400" cy="572401"/>
              </a:xfrm>
              <a:prstGeom prst="rect">
                <a:avLst/>
              </a:prstGeom>
            </p:spPr>
          </p:pic>
        </p:grpSp>
        <p:sp>
          <p:nvSpPr>
            <p:cNvPr id="106" name="TextBox 105">
              <a:extLst>
                <a:ext uri="{FF2B5EF4-FFF2-40B4-BE49-F238E27FC236}">
                  <a16:creationId xmlns:a16="http://schemas.microsoft.com/office/drawing/2014/main" id="{238017D8-2A41-984D-AA4B-6D86890C373B}"/>
                </a:ext>
              </a:extLst>
            </p:cNvPr>
            <p:cNvSpPr txBox="1"/>
            <p:nvPr/>
          </p:nvSpPr>
          <p:spPr>
            <a:xfrm>
              <a:off x="2183768" y="3262700"/>
              <a:ext cx="2196886" cy="1036932"/>
            </a:xfrm>
            <a:prstGeom prst="rect">
              <a:avLst/>
            </a:prstGeom>
            <a:noFill/>
          </p:spPr>
          <p:txBody>
            <a:bodyPr wrap="square" lIns="121915" tIns="60957" rIns="121915" bIns="60957" rtlCol="0" anchor="ctr">
              <a:spAutoFit/>
            </a:bodyPr>
            <a:lstStyle>
              <a:defPPr>
                <a:defRPr lang="en-US"/>
              </a:defPPr>
              <a:lvl1pPr algn="ctr" defTabSz="685766">
                <a:lnSpc>
                  <a:spcPct val="85000"/>
                </a:lnSpc>
                <a:defRPr sz="4000" b="1">
                  <a:solidFill>
                    <a:srgbClr val="E71D16"/>
                  </a:solidFill>
                  <a:latin typeface="ITC Avant Garde Pro Md" panose="02000503030000020004" pitchFamily="2" charset="77"/>
                  <a:ea typeface="Karla" charset="0"/>
                </a:defRPr>
              </a:lvl1pPr>
              <a:lvl2pPr defTabSz="914400"/>
              <a:lvl3pPr defTabSz="914400"/>
              <a:lvl4pPr defTabSz="914400"/>
              <a:lvl5pPr defTabSz="914400"/>
              <a:lvl6pPr defTabSz="914400"/>
              <a:lvl7pPr defTabSz="914400"/>
              <a:lvl8pPr defTabSz="914400"/>
              <a:lvl9pPr defTabSz="914400"/>
            </a:lstStyle>
            <a:p>
              <a:pPr lvl="0"/>
              <a:r>
                <a:rPr lang="en-US" sz="1400" b="0" dirty="0">
                  <a:solidFill>
                    <a:schemeClr val="bg1"/>
                  </a:solidFill>
                  <a:latin typeface="ITC Avant Garde Pro Md"/>
                </a:rPr>
                <a:t>1.5K+ </a:t>
              </a:r>
              <a:r>
                <a:rPr lang="en-US" sz="1400" b="0" dirty="0">
                  <a:solidFill>
                    <a:schemeClr val="accent1"/>
                  </a:solidFill>
                  <a:latin typeface="ITC Avant Garde Pro Md"/>
                </a:rPr>
                <a:t>SLED Organizations count on CrowdStrike</a:t>
              </a:r>
              <a:endParaRPr lang="en-US" sz="1400" dirty="0">
                <a:solidFill>
                  <a:schemeClr val="accent1"/>
                </a:solidFill>
                <a:latin typeface="ITC Avant Garde Pro Md"/>
                <a:sym typeface="Arial"/>
              </a:endParaRPr>
            </a:p>
          </p:txBody>
        </p:sp>
      </p:grpSp>
      <p:sp>
        <p:nvSpPr>
          <p:cNvPr id="149" name="Title 1">
            <a:extLst>
              <a:ext uri="{FF2B5EF4-FFF2-40B4-BE49-F238E27FC236}">
                <a16:creationId xmlns:a16="http://schemas.microsoft.com/office/drawing/2014/main" id="{8EB645EB-E636-C540-95F5-19925EADC5C4}"/>
              </a:ext>
            </a:extLst>
          </p:cNvPr>
          <p:cNvSpPr>
            <a:spLocks noGrp="1"/>
          </p:cNvSpPr>
          <p:nvPr>
            <p:ph type="title"/>
          </p:nvPr>
        </p:nvSpPr>
        <p:spPr>
          <a:xfrm>
            <a:off x="1688236" y="50516"/>
            <a:ext cx="6116553" cy="936915"/>
          </a:xfrm>
        </p:spPr>
        <p:txBody>
          <a:bodyPr>
            <a:normAutofit/>
          </a:bodyPr>
          <a:lstStyle/>
          <a:p>
            <a:r>
              <a:rPr lang="en-US" sz="2400" dirty="0">
                <a:latin typeface="ITC Avant Garde Pro Md"/>
              </a:rPr>
              <a:t>Established trust within </a:t>
            </a:r>
            <a:br>
              <a:rPr lang="en-US" dirty="0"/>
            </a:br>
            <a:r>
              <a:rPr lang="en-US" dirty="0">
                <a:solidFill>
                  <a:srgbClr val="E93931"/>
                </a:solidFill>
                <a:latin typeface="ITC Avant Garde Pro Md"/>
              </a:rPr>
              <a:t>State | local | education </a:t>
            </a:r>
            <a:endParaRPr lang="en-US" dirty="0">
              <a:solidFill>
                <a:srgbClr val="E93931"/>
              </a:solidFill>
            </a:endParaRPr>
          </a:p>
        </p:txBody>
      </p:sp>
      <p:sp>
        <p:nvSpPr>
          <p:cNvPr id="150" name="Freeform 149">
            <a:extLst>
              <a:ext uri="{FF2B5EF4-FFF2-40B4-BE49-F238E27FC236}">
                <a16:creationId xmlns:a16="http://schemas.microsoft.com/office/drawing/2014/main" id="{B79AC0FE-2C42-E24B-8775-9FEE5B459E73}"/>
              </a:ext>
            </a:extLst>
          </p:cNvPr>
          <p:cNvSpPr/>
          <p:nvPr/>
        </p:nvSpPr>
        <p:spPr>
          <a:xfrm>
            <a:off x="6496979" y="4633658"/>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1" name="Freeform 150">
            <a:extLst>
              <a:ext uri="{FF2B5EF4-FFF2-40B4-BE49-F238E27FC236}">
                <a16:creationId xmlns:a16="http://schemas.microsoft.com/office/drawing/2014/main" id="{DF0CAAB0-C128-4C4E-9BC4-3B406B3F11A2}"/>
              </a:ext>
            </a:extLst>
          </p:cNvPr>
          <p:cNvSpPr/>
          <p:nvPr/>
        </p:nvSpPr>
        <p:spPr>
          <a:xfrm>
            <a:off x="6836002" y="2423194"/>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2" name="Freeform 151">
            <a:extLst>
              <a:ext uri="{FF2B5EF4-FFF2-40B4-BE49-F238E27FC236}">
                <a16:creationId xmlns:a16="http://schemas.microsoft.com/office/drawing/2014/main" id="{6FB2E136-25B9-BC48-8A97-71B3C9DB3416}"/>
              </a:ext>
            </a:extLst>
          </p:cNvPr>
          <p:cNvSpPr/>
          <p:nvPr/>
        </p:nvSpPr>
        <p:spPr>
          <a:xfrm>
            <a:off x="5039910" y="2557520"/>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3" name="Freeform 152">
            <a:extLst>
              <a:ext uri="{FF2B5EF4-FFF2-40B4-BE49-F238E27FC236}">
                <a16:creationId xmlns:a16="http://schemas.microsoft.com/office/drawing/2014/main" id="{AEDB6D52-1ED7-1847-8886-7AD9DA88A04B}"/>
              </a:ext>
            </a:extLst>
          </p:cNvPr>
          <p:cNvSpPr/>
          <p:nvPr/>
        </p:nvSpPr>
        <p:spPr>
          <a:xfrm>
            <a:off x="5744498" y="3743317"/>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5" name="Freeform 154">
            <a:extLst>
              <a:ext uri="{FF2B5EF4-FFF2-40B4-BE49-F238E27FC236}">
                <a16:creationId xmlns:a16="http://schemas.microsoft.com/office/drawing/2014/main" id="{7C7C09AF-1164-744F-BCAB-DFA467F2587C}"/>
              </a:ext>
            </a:extLst>
          </p:cNvPr>
          <p:cNvSpPr/>
          <p:nvPr/>
        </p:nvSpPr>
        <p:spPr>
          <a:xfrm>
            <a:off x="3430980" y="2517404"/>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6" name="Freeform 155">
            <a:extLst>
              <a:ext uri="{FF2B5EF4-FFF2-40B4-BE49-F238E27FC236}">
                <a16:creationId xmlns:a16="http://schemas.microsoft.com/office/drawing/2014/main" id="{6E400D3E-54EC-BE49-BCB1-0361B9B437BD}"/>
              </a:ext>
            </a:extLst>
          </p:cNvPr>
          <p:cNvSpPr/>
          <p:nvPr/>
        </p:nvSpPr>
        <p:spPr>
          <a:xfrm>
            <a:off x="6490513" y="3724502"/>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7" name="Freeform 156">
            <a:extLst>
              <a:ext uri="{FF2B5EF4-FFF2-40B4-BE49-F238E27FC236}">
                <a16:creationId xmlns:a16="http://schemas.microsoft.com/office/drawing/2014/main" id="{9914D2A2-60BB-ED46-9027-43ADC155BD66}"/>
              </a:ext>
            </a:extLst>
          </p:cNvPr>
          <p:cNvSpPr/>
          <p:nvPr/>
        </p:nvSpPr>
        <p:spPr>
          <a:xfrm>
            <a:off x="6516333" y="3194222"/>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58" name="Freeform 157">
            <a:extLst>
              <a:ext uri="{FF2B5EF4-FFF2-40B4-BE49-F238E27FC236}">
                <a16:creationId xmlns:a16="http://schemas.microsoft.com/office/drawing/2014/main" id="{273D0BAA-FF9A-6B40-890B-8A54B1B92D52}"/>
              </a:ext>
            </a:extLst>
          </p:cNvPr>
          <p:cNvSpPr/>
          <p:nvPr/>
        </p:nvSpPr>
        <p:spPr>
          <a:xfrm>
            <a:off x="3604321" y="4138863"/>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60" name="Rectangle 59">
            <a:extLst>
              <a:ext uri="{FF2B5EF4-FFF2-40B4-BE49-F238E27FC236}">
                <a16:creationId xmlns:a16="http://schemas.microsoft.com/office/drawing/2014/main" id="{B5645183-6CF3-BB49-97A6-6CED26CE1F1C}"/>
              </a:ext>
            </a:extLst>
          </p:cNvPr>
          <p:cNvSpPr/>
          <p:nvPr/>
        </p:nvSpPr>
        <p:spPr>
          <a:xfrm>
            <a:off x="6441517" y="4447383"/>
            <a:ext cx="245176" cy="72779"/>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480260C1-16CE-D148-B402-A78618EFE2E5}"/>
              </a:ext>
            </a:extLst>
          </p:cNvPr>
          <p:cNvSpPr txBox="1"/>
          <p:nvPr/>
        </p:nvSpPr>
        <p:spPr>
          <a:xfrm>
            <a:off x="6668326" y="4364834"/>
            <a:ext cx="1448754" cy="707886"/>
          </a:xfrm>
          <a:prstGeom prst="rect">
            <a:avLst/>
          </a:prstGeom>
          <a:noFill/>
        </p:spPr>
        <p:txBody>
          <a:bodyPr wrap="square" rtlCol="0">
            <a:spAutoFit/>
          </a:bodyPr>
          <a:lstStyle/>
          <a:p>
            <a:pPr algn="l"/>
            <a:r>
              <a:rPr lang="en-US" sz="800" dirty="0">
                <a:solidFill>
                  <a:schemeClr val="bg1"/>
                </a:solidFill>
                <a:latin typeface="Karla" charset="0"/>
                <a:ea typeface="Karla" charset="0"/>
                <a:cs typeface="Karla" charset="0"/>
              </a:rPr>
              <a:t>Standardized on CRWD</a:t>
            </a:r>
          </a:p>
          <a:p>
            <a:pPr algn="l"/>
            <a:endParaRPr lang="en-US" sz="800" dirty="0">
              <a:solidFill>
                <a:schemeClr val="bg1"/>
              </a:solidFill>
              <a:latin typeface="Karla" charset="0"/>
              <a:ea typeface="Karla" charset="0"/>
              <a:cs typeface="Karla" charset="0"/>
            </a:endParaRPr>
          </a:p>
          <a:p>
            <a:pPr algn="l"/>
            <a:r>
              <a:rPr lang="en-US" sz="800" dirty="0">
                <a:solidFill>
                  <a:schemeClr val="bg1"/>
                </a:solidFill>
                <a:latin typeface="Karla" charset="0"/>
                <a:ea typeface="Karla" charset="0"/>
                <a:cs typeface="Karla" charset="0"/>
              </a:rPr>
              <a:t>Falcon Complete Customer</a:t>
            </a:r>
          </a:p>
          <a:p>
            <a:pPr algn="l"/>
            <a:endParaRPr lang="en-US" sz="800" dirty="0">
              <a:solidFill>
                <a:schemeClr val="bg1"/>
              </a:solidFill>
              <a:latin typeface="Karla" charset="0"/>
              <a:ea typeface="Karla" charset="0"/>
              <a:cs typeface="Karla" charset="0"/>
            </a:endParaRPr>
          </a:p>
          <a:p>
            <a:pPr algn="l"/>
            <a:r>
              <a:rPr lang="en-US" sz="800" dirty="0">
                <a:solidFill>
                  <a:schemeClr val="bg1"/>
                </a:solidFill>
                <a:latin typeface="Karla" charset="0"/>
                <a:ea typeface="Karla" charset="0"/>
                <a:cs typeface="Karla" charset="0"/>
              </a:rPr>
              <a:t>Whole of State Customer</a:t>
            </a:r>
          </a:p>
        </p:txBody>
      </p:sp>
      <p:sp>
        <p:nvSpPr>
          <p:cNvPr id="62" name="5-Point Star 61">
            <a:extLst>
              <a:ext uri="{FF2B5EF4-FFF2-40B4-BE49-F238E27FC236}">
                <a16:creationId xmlns:a16="http://schemas.microsoft.com/office/drawing/2014/main" id="{863954FF-A6E7-974F-AED7-1EE0C90CB720}"/>
              </a:ext>
            </a:extLst>
          </p:cNvPr>
          <p:cNvSpPr/>
          <p:nvPr/>
        </p:nvSpPr>
        <p:spPr>
          <a:xfrm>
            <a:off x="8222355" y="2486482"/>
            <a:ext cx="136422" cy="103612"/>
          </a:xfrm>
          <a:prstGeom prst="star5">
            <a:avLst/>
          </a:prstGeom>
          <a:solidFill>
            <a:srgbClr val="FF0000"/>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4" name="Straight Connector 63">
            <a:extLst>
              <a:ext uri="{FF2B5EF4-FFF2-40B4-BE49-F238E27FC236}">
                <a16:creationId xmlns:a16="http://schemas.microsoft.com/office/drawing/2014/main" id="{F64C9CF4-E428-9841-A287-F2698E379AEF}"/>
              </a:ext>
            </a:extLst>
          </p:cNvPr>
          <p:cNvCxnSpPr>
            <a:cxnSpLocks/>
          </p:cNvCxnSpPr>
          <p:nvPr/>
        </p:nvCxnSpPr>
        <p:spPr>
          <a:xfrm>
            <a:off x="8346964" y="2552504"/>
            <a:ext cx="378850" cy="91696"/>
          </a:xfrm>
          <a:prstGeom prst="line">
            <a:avLst/>
          </a:prstGeom>
          <a:ln/>
        </p:spPr>
        <p:style>
          <a:lnRef idx="1">
            <a:schemeClr val="dk1"/>
          </a:lnRef>
          <a:fillRef idx="0">
            <a:schemeClr val="dk1"/>
          </a:fillRef>
          <a:effectRef idx="0">
            <a:schemeClr val="dk1"/>
          </a:effectRef>
          <a:fontRef idx="minor">
            <a:schemeClr val="tx1"/>
          </a:fontRef>
        </p:style>
      </p:cxnSp>
      <p:sp>
        <p:nvSpPr>
          <p:cNvPr id="67" name="TextBox 66">
            <a:extLst>
              <a:ext uri="{FF2B5EF4-FFF2-40B4-BE49-F238E27FC236}">
                <a16:creationId xmlns:a16="http://schemas.microsoft.com/office/drawing/2014/main" id="{61D98059-DBB2-BE4A-8349-6B17F8E28707}"/>
              </a:ext>
            </a:extLst>
          </p:cNvPr>
          <p:cNvSpPr txBox="1"/>
          <p:nvPr/>
        </p:nvSpPr>
        <p:spPr>
          <a:xfrm>
            <a:off x="8637809" y="2532581"/>
            <a:ext cx="373190" cy="246221"/>
          </a:xfrm>
          <a:prstGeom prst="rect">
            <a:avLst/>
          </a:prstGeom>
          <a:noFill/>
        </p:spPr>
        <p:txBody>
          <a:bodyPr wrap="square" rtlCol="0">
            <a:spAutoFit/>
          </a:bodyPr>
          <a:lstStyle/>
          <a:p>
            <a:pPr algn="l"/>
            <a:r>
              <a:rPr lang="en-US" sz="1000" dirty="0">
                <a:solidFill>
                  <a:schemeClr val="bg1"/>
                </a:solidFill>
                <a:latin typeface="Karla" charset="0"/>
                <a:ea typeface="Karla" charset="0"/>
                <a:cs typeface="Karla" charset="0"/>
              </a:rPr>
              <a:t>DC</a:t>
            </a:r>
          </a:p>
        </p:txBody>
      </p:sp>
      <p:sp>
        <p:nvSpPr>
          <p:cNvPr id="95" name="Freeform 94">
            <a:extLst>
              <a:ext uri="{FF2B5EF4-FFF2-40B4-BE49-F238E27FC236}">
                <a16:creationId xmlns:a16="http://schemas.microsoft.com/office/drawing/2014/main" id="{77D04FE7-0560-9ABC-A525-4E1BE77444FC}"/>
              </a:ext>
            </a:extLst>
          </p:cNvPr>
          <p:cNvSpPr/>
          <p:nvPr/>
        </p:nvSpPr>
        <p:spPr>
          <a:xfrm>
            <a:off x="8533059" y="1923366"/>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571AEF20-1738-9670-F992-24C546582B35}"/>
              </a:ext>
            </a:extLst>
          </p:cNvPr>
          <p:cNvSpPr/>
          <p:nvPr/>
        </p:nvSpPr>
        <p:spPr>
          <a:xfrm>
            <a:off x="8874638" y="2061063"/>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cxnSp>
        <p:nvCxnSpPr>
          <p:cNvPr id="58" name="Straight Connector 57">
            <a:extLst>
              <a:ext uri="{FF2B5EF4-FFF2-40B4-BE49-F238E27FC236}">
                <a16:creationId xmlns:a16="http://schemas.microsoft.com/office/drawing/2014/main" id="{F098B86F-D5E6-AAD7-6F9A-C25869D0172A}"/>
              </a:ext>
            </a:extLst>
          </p:cNvPr>
          <p:cNvCxnSpPr>
            <a:endCxn id="102" idx="24"/>
          </p:cNvCxnSpPr>
          <p:nvPr/>
        </p:nvCxnSpPr>
        <p:spPr>
          <a:xfrm>
            <a:off x="8740790" y="1952710"/>
            <a:ext cx="139247" cy="130979"/>
          </a:xfrm>
          <a:prstGeom prst="line">
            <a:avLst/>
          </a:prstGeom>
          <a:ln w="9525">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00" name="Freeform 99">
            <a:extLst>
              <a:ext uri="{FF2B5EF4-FFF2-40B4-BE49-F238E27FC236}">
                <a16:creationId xmlns:a16="http://schemas.microsoft.com/office/drawing/2014/main" id="{38A36DB6-1D53-F67C-9394-FF625F9EB60F}"/>
              </a:ext>
            </a:extLst>
          </p:cNvPr>
          <p:cNvSpPr/>
          <p:nvPr/>
        </p:nvSpPr>
        <p:spPr>
          <a:xfrm>
            <a:off x="3871445" y="2220947"/>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2" name="Freeform 111">
            <a:extLst>
              <a:ext uri="{FF2B5EF4-FFF2-40B4-BE49-F238E27FC236}">
                <a16:creationId xmlns:a16="http://schemas.microsoft.com/office/drawing/2014/main" id="{C2F7FF2A-FC6C-EA76-65B9-42F0AFAC6F48}"/>
              </a:ext>
            </a:extLst>
          </p:cNvPr>
          <p:cNvSpPr/>
          <p:nvPr/>
        </p:nvSpPr>
        <p:spPr>
          <a:xfrm>
            <a:off x="8586188" y="1621924"/>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3" name="Freeform 112">
            <a:extLst>
              <a:ext uri="{FF2B5EF4-FFF2-40B4-BE49-F238E27FC236}">
                <a16:creationId xmlns:a16="http://schemas.microsoft.com/office/drawing/2014/main" id="{5920E74F-B6F9-7B0A-19D0-8507CAE2C37D}"/>
              </a:ext>
            </a:extLst>
          </p:cNvPr>
          <p:cNvSpPr/>
          <p:nvPr/>
        </p:nvSpPr>
        <p:spPr>
          <a:xfrm>
            <a:off x="8603069" y="1773866"/>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45C38D26-FB01-DB7E-EA95-0647FA85264B}"/>
              </a:ext>
            </a:extLst>
          </p:cNvPr>
          <p:cNvSpPr/>
          <p:nvPr/>
        </p:nvSpPr>
        <p:spPr>
          <a:xfrm>
            <a:off x="8747200" y="1315931"/>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300FE23A-C7C2-4F4D-4D5D-47C5E18675A4}"/>
              </a:ext>
            </a:extLst>
          </p:cNvPr>
          <p:cNvSpPr/>
          <p:nvPr/>
        </p:nvSpPr>
        <p:spPr>
          <a:xfrm>
            <a:off x="7868348" y="4047568"/>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11F4664E-8419-C361-E367-5EA39519D7A4}"/>
              </a:ext>
            </a:extLst>
          </p:cNvPr>
          <p:cNvSpPr/>
          <p:nvPr/>
        </p:nvSpPr>
        <p:spPr>
          <a:xfrm>
            <a:off x="5716929" y="2213384"/>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6" name="Freeform 115">
            <a:extLst>
              <a:ext uri="{FF2B5EF4-FFF2-40B4-BE49-F238E27FC236}">
                <a16:creationId xmlns:a16="http://schemas.microsoft.com/office/drawing/2014/main" id="{96B2D4EC-575A-5AB1-8696-78A145EF5C18}"/>
              </a:ext>
            </a:extLst>
          </p:cNvPr>
          <p:cNvSpPr/>
          <p:nvPr/>
        </p:nvSpPr>
        <p:spPr>
          <a:xfrm>
            <a:off x="4923735" y="1885719"/>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117" name="Freeform 116">
            <a:extLst>
              <a:ext uri="{FF2B5EF4-FFF2-40B4-BE49-F238E27FC236}">
                <a16:creationId xmlns:a16="http://schemas.microsoft.com/office/drawing/2014/main" id="{A236FF2F-48FD-821E-61D3-70A2F326D9EB}"/>
              </a:ext>
            </a:extLst>
          </p:cNvPr>
          <p:cNvSpPr/>
          <p:nvPr/>
        </p:nvSpPr>
        <p:spPr>
          <a:xfrm>
            <a:off x="6468686" y="2686765"/>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2" name="Freeform 1">
            <a:extLst>
              <a:ext uri="{FF2B5EF4-FFF2-40B4-BE49-F238E27FC236}">
                <a16:creationId xmlns:a16="http://schemas.microsoft.com/office/drawing/2014/main" id="{C845357F-F76D-4B4E-E89E-745A238246A1}"/>
              </a:ext>
            </a:extLst>
          </p:cNvPr>
          <p:cNvSpPr/>
          <p:nvPr/>
        </p:nvSpPr>
        <p:spPr>
          <a:xfrm>
            <a:off x="8167290" y="2337070"/>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58DE9E2D-99AC-BDD7-15C7-F43BF5C98BCA}"/>
              </a:ext>
            </a:extLst>
          </p:cNvPr>
          <p:cNvSpPr/>
          <p:nvPr/>
        </p:nvSpPr>
        <p:spPr>
          <a:xfrm>
            <a:off x="8036767" y="2963252"/>
            <a:ext cx="145420" cy="127603"/>
          </a:xfrm>
          <a:custGeom>
            <a:avLst/>
            <a:gdLst>
              <a:gd name="connsiteX0" fmla="*/ 698881 w 772117"/>
              <a:gd name="connsiteY0" fmla="*/ 428454 h 608146"/>
              <a:gd name="connsiteX1" fmla="*/ 732133 w 772117"/>
              <a:gd name="connsiteY1" fmla="*/ 453826 h 608146"/>
              <a:gd name="connsiteX2" fmla="*/ 698881 w 772117"/>
              <a:gd name="connsiteY2" fmla="*/ 428454 h 608146"/>
              <a:gd name="connsiteX3" fmla="*/ 377820 w 772117"/>
              <a:gd name="connsiteY3" fmla="*/ 393855 h 608146"/>
              <a:gd name="connsiteX4" fmla="*/ 526310 w 772117"/>
              <a:gd name="connsiteY4" fmla="*/ 445754 h 608146"/>
              <a:gd name="connsiteX5" fmla="*/ 733279 w 772117"/>
              <a:gd name="connsiteY5" fmla="*/ 489003 h 608146"/>
              <a:gd name="connsiteX6" fmla="*/ 650148 w 772117"/>
              <a:gd name="connsiteY6" fmla="*/ 501689 h 608146"/>
              <a:gd name="connsiteX7" fmla="*/ 580776 w 772117"/>
              <a:gd name="connsiteY7" fmla="*/ 518989 h 608146"/>
              <a:gd name="connsiteX8" fmla="*/ 631228 w 772117"/>
              <a:gd name="connsiteY8" fmla="*/ 544362 h 608146"/>
              <a:gd name="connsiteX9" fmla="*/ 663334 w 772117"/>
              <a:gd name="connsiteY9" fmla="*/ 590494 h 608146"/>
              <a:gd name="connsiteX10" fmla="*/ 627215 w 772117"/>
              <a:gd name="connsiteY10" fmla="*/ 557048 h 608146"/>
              <a:gd name="connsiteX11" fmla="*/ 622055 w 772117"/>
              <a:gd name="connsiteY11" fmla="*/ 607218 h 608146"/>
              <a:gd name="connsiteX12" fmla="*/ 567590 w 772117"/>
              <a:gd name="connsiteY12" fmla="*/ 563968 h 608146"/>
              <a:gd name="connsiteX13" fmla="*/ 501657 w 772117"/>
              <a:gd name="connsiteY13" fmla="*/ 553588 h 608146"/>
              <a:gd name="connsiteX14" fmla="*/ 528604 w 772117"/>
              <a:gd name="connsiteY14" fmla="*/ 558202 h 608146"/>
              <a:gd name="connsiteX15" fmla="*/ 450059 w 772117"/>
              <a:gd name="connsiteY15" fmla="*/ 490733 h 608146"/>
              <a:gd name="connsiteX16" fmla="*/ 497644 w 772117"/>
              <a:gd name="connsiteY16" fmla="*/ 514953 h 608146"/>
              <a:gd name="connsiteX17" fmla="*/ 377820 w 772117"/>
              <a:gd name="connsiteY17" fmla="*/ 393855 h 608146"/>
              <a:gd name="connsiteX18" fmla="*/ 173144 w 772117"/>
              <a:gd name="connsiteY18" fmla="*/ 343110 h 608146"/>
              <a:gd name="connsiteX19" fmla="*/ 307875 w 772117"/>
              <a:gd name="connsiteY19" fmla="*/ 397316 h 608146"/>
              <a:gd name="connsiteX20" fmla="*/ 266023 w 772117"/>
              <a:gd name="connsiteY20" fmla="*/ 365599 h 608146"/>
              <a:gd name="connsiteX21" fmla="*/ 432860 w 772117"/>
              <a:gd name="connsiteY21" fmla="*/ 472281 h 608146"/>
              <a:gd name="connsiteX22" fmla="*/ 322782 w 772117"/>
              <a:gd name="connsiteY22" fmla="*/ 434798 h 608146"/>
              <a:gd name="connsiteX23" fmla="*/ 173144 w 772117"/>
              <a:gd name="connsiteY23" fmla="*/ 343110 h 608146"/>
              <a:gd name="connsiteX24" fmla="*/ 28666 w 772117"/>
              <a:gd name="connsiteY24" fmla="*/ 107835 h 608146"/>
              <a:gd name="connsiteX25" fmla="*/ 212703 w 772117"/>
              <a:gd name="connsiteY25" fmla="*/ 241619 h 608146"/>
              <a:gd name="connsiteX26" fmla="*/ 342847 w 772117"/>
              <a:gd name="connsiteY26" fmla="*/ 355796 h 608146"/>
              <a:gd name="connsiteX27" fmla="*/ 198944 w 772117"/>
              <a:gd name="connsiteY27" fmla="*/ 261225 h 608146"/>
              <a:gd name="connsiteX28" fmla="*/ 28666 w 772117"/>
              <a:gd name="connsiteY28" fmla="*/ 107835 h 608146"/>
              <a:gd name="connsiteX29" fmla="*/ 122118 w 772117"/>
              <a:gd name="connsiteY29" fmla="*/ 23066 h 608146"/>
              <a:gd name="connsiteX30" fmla="*/ 434579 w 772117"/>
              <a:gd name="connsiteY30" fmla="*/ 212208 h 608146"/>
              <a:gd name="connsiteX31" fmla="*/ 630655 w 772117"/>
              <a:gd name="connsiteY31" fmla="*/ 352912 h 608146"/>
              <a:gd name="connsiteX32" fmla="*/ 638108 w 772117"/>
              <a:gd name="connsiteY32" fmla="*/ 388088 h 608146"/>
              <a:gd name="connsiteX33" fmla="*/ 740159 w 772117"/>
              <a:gd name="connsiteY33" fmla="*/ 446907 h 608146"/>
              <a:gd name="connsiteX34" fmla="*/ 768826 w 772117"/>
              <a:gd name="connsiteY34" fmla="*/ 517258 h 608146"/>
              <a:gd name="connsiteX35" fmla="*/ 634668 w 772117"/>
              <a:gd name="connsiteY35" fmla="*/ 435950 h 608146"/>
              <a:gd name="connsiteX36" fmla="*/ 456365 w 772117"/>
              <a:gd name="connsiteY36" fmla="*/ 414614 h 608146"/>
              <a:gd name="connsiteX37" fmla="*/ 363487 w 772117"/>
              <a:gd name="connsiteY37" fmla="*/ 301013 h 608146"/>
              <a:gd name="connsiteX38" fmla="*/ 275195 w 772117"/>
              <a:gd name="connsiteY38" fmla="*/ 185682 h 608146"/>
              <a:gd name="connsiteX39" fmla="*/ 122118 w 772117"/>
              <a:gd name="connsiteY39" fmla="*/ 23066 h 608146"/>
              <a:gd name="connsiteX40" fmla="*/ 0 w 772117"/>
              <a:gd name="connsiteY40" fmla="*/ 0 h 608146"/>
              <a:gd name="connsiteX41" fmla="*/ 208116 w 772117"/>
              <a:gd name="connsiteY41" fmla="*/ 171266 h 608146"/>
              <a:gd name="connsiteX42" fmla="*/ 337114 w 772117"/>
              <a:gd name="connsiteY42" fmla="*/ 308510 h 608146"/>
              <a:gd name="connsiteX43" fmla="*/ 181171 w 772117"/>
              <a:gd name="connsiteY43" fmla="*/ 189143 h 608146"/>
              <a:gd name="connsiteX44" fmla="*/ 0 w 772117"/>
              <a:gd name="connsiteY44" fmla="*/ 0 h 608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772117" h="608146">
                <a:moveTo>
                  <a:pt x="698881" y="428454"/>
                </a:moveTo>
                <a:cubicBezTo>
                  <a:pt x="711494" y="435374"/>
                  <a:pt x="722960" y="444024"/>
                  <a:pt x="732133" y="453826"/>
                </a:cubicBezTo>
                <a:cubicBezTo>
                  <a:pt x="732133" y="441140"/>
                  <a:pt x="733853" y="433644"/>
                  <a:pt x="698881" y="428454"/>
                </a:cubicBezTo>
                <a:close/>
                <a:moveTo>
                  <a:pt x="377820" y="393855"/>
                </a:moveTo>
                <a:cubicBezTo>
                  <a:pt x="413366" y="416921"/>
                  <a:pt x="456365" y="454404"/>
                  <a:pt x="526310" y="445754"/>
                </a:cubicBezTo>
                <a:cubicBezTo>
                  <a:pt x="596829" y="437681"/>
                  <a:pt x="643841" y="421535"/>
                  <a:pt x="733279" y="489003"/>
                </a:cubicBezTo>
                <a:cubicBezTo>
                  <a:pt x="705186" y="484390"/>
                  <a:pt x="675947" y="489003"/>
                  <a:pt x="650148" y="501689"/>
                </a:cubicBezTo>
                <a:cubicBezTo>
                  <a:pt x="613455" y="520142"/>
                  <a:pt x="598549" y="521296"/>
                  <a:pt x="580776" y="518989"/>
                </a:cubicBezTo>
                <a:cubicBezTo>
                  <a:pt x="585935" y="528793"/>
                  <a:pt x="596829" y="542055"/>
                  <a:pt x="631228" y="544362"/>
                </a:cubicBezTo>
                <a:cubicBezTo>
                  <a:pt x="665628" y="546669"/>
                  <a:pt x="681680" y="547822"/>
                  <a:pt x="663334" y="590494"/>
                </a:cubicBezTo>
                <a:cubicBezTo>
                  <a:pt x="663334" y="577808"/>
                  <a:pt x="660468" y="553012"/>
                  <a:pt x="627215" y="557048"/>
                </a:cubicBezTo>
                <a:cubicBezTo>
                  <a:pt x="593389" y="561085"/>
                  <a:pt x="585935" y="591648"/>
                  <a:pt x="622055" y="607218"/>
                </a:cubicBezTo>
                <a:cubicBezTo>
                  <a:pt x="610588" y="609524"/>
                  <a:pt x="585362" y="611254"/>
                  <a:pt x="567590" y="563968"/>
                </a:cubicBezTo>
                <a:cubicBezTo>
                  <a:pt x="555550" y="569158"/>
                  <a:pt x="536057" y="580115"/>
                  <a:pt x="501657" y="553588"/>
                </a:cubicBezTo>
                <a:cubicBezTo>
                  <a:pt x="510257" y="556472"/>
                  <a:pt x="519430" y="558202"/>
                  <a:pt x="528604" y="558202"/>
                </a:cubicBezTo>
                <a:cubicBezTo>
                  <a:pt x="497644" y="542055"/>
                  <a:pt x="470698" y="518989"/>
                  <a:pt x="450059" y="490733"/>
                </a:cubicBezTo>
                <a:cubicBezTo>
                  <a:pt x="464965" y="501689"/>
                  <a:pt x="481018" y="512646"/>
                  <a:pt x="497644" y="514953"/>
                </a:cubicBezTo>
                <a:cubicBezTo>
                  <a:pt x="460379" y="471703"/>
                  <a:pt x="420819" y="431337"/>
                  <a:pt x="377820" y="393855"/>
                </a:cubicBezTo>
                <a:close/>
                <a:moveTo>
                  <a:pt x="173144" y="343110"/>
                </a:moveTo>
                <a:cubicBezTo>
                  <a:pt x="199517" y="362139"/>
                  <a:pt x="252837" y="401352"/>
                  <a:pt x="307875" y="397316"/>
                </a:cubicBezTo>
                <a:cubicBezTo>
                  <a:pt x="299275" y="385206"/>
                  <a:pt x="283796" y="375403"/>
                  <a:pt x="266023" y="365599"/>
                </a:cubicBezTo>
                <a:cubicBezTo>
                  <a:pt x="287236" y="370789"/>
                  <a:pt x="350301" y="386359"/>
                  <a:pt x="432860" y="472281"/>
                </a:cubicBezTo>
                <a:cubicBezTo>
                  <a:pt x="397887" y="455558"/>
                  <a:pt x="360621" y="443448"/>
                  <a:pt x="322782" y="434798"/>
                </a:cubicBezTo>
                <a:cubicBezTo>
                  <a:pt x="266023" y="420382"/>
                  <a:pt x="210411" y="390396"/>
                  <a:pt x="173144" y="343110"/>
                </a:cubicBezTo>
                <a:close/>
                <a:moveTo>
                  <a:pt x="28666" y="107835"/>
                </a:moveTo>
                <a:cubicBezTo>
                  <a:pt x="95746" y="179340"/>
                  <a:pt x="169704" y="217399"/>
                  <a:pt x="212703" y="241619"/>
                </a:cubicBezTo>
                <a:cubicBezTo>
                  <a:pt x="306728" y="292364"/>
                  <a:pt x="330807" y="328117"/>
                  <a:pt x="342847" y="355796"/>
                </a:cubicBezTo>
                <a:cubicBezTo>
                  <a:pt x="298128" y="301014"/>
                  <a:pt x="235636" y="281985"/>
                  <a:pt x="198944" y="261225"/>
                </a:cubicBezTo>
                <a:cubicBezTo>
                  <a:pt x="65933" y="190296"/>
                  <a:pt x="34973" y="133208"/>
                  <a:pt x="28666" y="107835"/>
                </a:cubicBezTo>
                <a:close/>
                <a:moveTo>
                  <a:pt x="122118" y="23066"/>
                </a:moveTo>
                <a:cubicBezTo>
                  <a:pt x="178304" y="92841"/>
                  <a:pt x="251116" y="159156"/>
                  <a:pt x="434579" y="212208"/>
                </a:cubicBezTo>
                <a:cubicBezTo>
                  <a:pt x="664481" y="276794"/>
                  <a:pt x="647281" y="311969"/>
                  <a:pt x="630655" y="352912"/>
                </a:cubicBezTo>
                <a:cubicBezTo>
                  <a:pt x="618042" y="382321"/>
                  <a:pt x="632375" y="385781"/>
                  <a:pt x="638108" y="388088"/>
                </a:cubicBezTo>
                <a:cubicBezTo>
                  <a:pt x="667348" y="399621"/>
                  <a:pt x="744746" y="414038"/>
                  <a:pt x="740159" y="446907"/>
                </a:cubicBezTo>
                <a:cubicBezTo>
                  <a:pt x="749333" y="456133"/>
                  <a:pt x="782585" y="491886"/>
                  <a:pt x="768826" y="517258"/>
                </a:cubicBezTo>
                <a:cubicBezTo>
                  <a:pt x="756786" y="497652"/>
                  <a:pt x="701747" y="446330"/>
                  <a:pt x="634668" y="435950"/>
                </a:cubicBezTo>
                <a:cubicBezTo>
                  <a:pt x="567590" y="425571"/>
                  <a:pt x="506818" y="448060"/>
                  <a:pt x="456365" y="414614"/>
                </a:cubicBezTo>
                <a:cubicBezTo>
                  <a:pt x="413940" y="383474"/>
                  <a:pt x="406487" y="371941"/>
                  <a:pt x="363487" y="301013"/>
                </a:cubicBezTo>
                <a:cubicBezTo>
                  <a:pt x="343994" y="269297"/>
                  <a:pt x="341127" y="239311"/>
                  <a:pt x="275195" y="185682"/>
                </a:cubicBezTo>
                <a:cubicBezTo>
                  <a:pt x="209264" y="132053"/>
                  <a:pt x="147918" y="103221"/>
                  <a:pt x="122118" y="23066"/>
                </a:cubicBezTo>
                <a:close/>
                <a:moveTo>
                  <a:pt x="0" y="0"/>
                </a:moveTo>
                <a:cubicBezTo>
                  <a:pt x="91159" y="100338"/>
                  <a:pt x="160531" y="140127"/>
                  <a:pt x="208116" y="171266"/>
                </a:cubicBezTo>
                <a:cubicBezTo>
                  <a:pt x="305008" y="233545"/>
                  <a:pt x="325648" y="275641"/>
                  <a:pt x="337114" y="308510"/>
                </a:cubicBezTo>
                <a:cubicBezTo>
                  <a:pt x="290675" y="241618"/>
                  <a:pt x="228756" y="221435"/>
                  <a:pt x="181171" y="189143"/>
                </a:cubicBezTo>
                <a:cubicBezTo>
                  <a:pt x="35547" y="97454"/>
                  <a:pt x="6307" y="27102"/>
                  <a:pt x="0" y="0"/>
                </a:cubicBezTo>
                <a:close/>
              </a:path>
            </a:pathLst>
          </a:custGeom>
          <a:solidFill>
            <a:schemeClr val="bg1"/>
          </a:solidFill>
          <a:ln w="9525" cap="flat">
            <a:noFill/>
            <a:prstDash val="solid"/>
            <a:miter/>
          </a:ln>
        </p:spPr>
        <p:txBody>
          <a:bodyPr rtlCol="0" anchor="ctr"/>
          <a:lstStyle/>
          <a:p>
            <a:endParaRPr lang="en-US" dirty="0"/>
          </a:p>
        </p:txBody>
      </p:sp>
      <p:sp>
        <p:nvSpPr>
          <p:cNvPr id="65" name="Frame 64">
            <a:extLst>
              <a:ext uri="{FF2B5EF4-FFF2-40B4-BE49-F238E27FC236}">
                <a16:creationId xmlns:a16="http://schemas.microsoft.com/office/drawing/2014/main" id="{CED2913B-2761-BAE4-1C93-6AE07BA139D5}"/>
              </a:ext>
            </a:extLst>
          </p:cNvPr>
          <p:cNvSpPr/>
          <p:nvPr/>
        </p:nvSpPr>
        <p:spPr>
          <a:xfrm>
            <a:off x="6490752" y="4904133"/>
            <a:ext cx="160274" cy="127603"/>
          </a:xfrm>
          <a:prstGeom prst="frame">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53256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500"/>
                                        <p:tgtEl>
                                          <p:spTgt spid="98"/>
                                        </p:tgtEl>
                                      </p:cBhvr>
                                    </p:animEffect>
                                  </p:childTnLst>
                                </p:cTn>
                              </p:par>
                              <p:par>
                                <p:cTn id="8" presetID="0" presetClass="path" presetSubtype="0" decel="50000" fill="hold" nodeType="withEffect">
                                  <p:stCondLst>
                                    <p:cond delay="500"/>
                                  </p:stCondLst>
                                  <p:childTnLst>
                                    <p:animMotion origin="layout" path="M -0.02257 -0.00092 L -2.5E-6 -1.48148E-6 " pathEditMode="relative" rAng="0" ptsTypes="AA">
                                      <p:cBhvr>
                                        <p:cTn id="9" dur="500" fill="hold"/>
                                        <p:tgtEl>
                                          <p:spTgt spid="98"/>
                                        </p:tgtEl>
                                        <p:attrNameLst>
                                          <p:attrName>ppt_x</p:attrName>
                                          <p:attrName>ppt_y</p:attrName>
                                        </p:attrNameLst>
                                      </p:cBhvr>
                                      <p:rCtr x="1128" y="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Rectangle 281">
            <a:extLst>
              <a:ext uri="{FF2B5EF4-FFF2-40B4-BE49-F238E27FC236}">
                <a16:creationId xmlns:a16="http://schemas.microsoft.com/office/drawing/2014/main" id="{F25B37E4-585A-E16C-F3D5-F4B755525EE7}"/>
              </a:ext>
            </a:extLst>
          </p:cNvPr>
          <p:cNvSpPr/>
          <p:nvPr/>
        </p:nvSpPr>
        <p:spPr>
          <a:xfrm>
            <a:off x="779416" y="2346276"/>
            <a:ext cx="7549821" cy="552262"/>
          </a:xfrm>
          <a:prstGeom prst="rect">
            <a:avLst/>
          </a:prstGeom>
          <a:solidFill>
            <a:schemeClr val="tx2"/>
          </a:soli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grpSp>
        <p:nvGrpSpPr>
          <p:cNvPr id="176" name="Group 175">
            <a:extLst>
              <a:ext uri="{FF2B5EF4-FFF2-40B4-BE49-F238E27FC236}">
                <a16:creationId xmlns:a16="http://schemas.microsoft.com/office/drawing/2014/main" id="{4429459A-7E32-33E3-7D4A-A69C05DD29AB}"/>
              </a:ext>
            </a:extLst>
          </p:cNvPr>
          <p:cNvGrpSpPr/>
          <p:nvPr/>
        </p:nvGrpSpPr>
        <p:grpSpPr>
          <a:xfrm>
            <a:off x="-694890" y="2625596"/>
            <a:ext cx="10389995" cy="2236392"/>
            <a:chOff x="-622997" y="2731508"/>
            <a:chExt cx="10389995" cy="2411992"/>
          </a:xfrm>
        </p:grpSpPr>
        <p:pic>
          <p:nvPicPr>
            <p:cNvPr id="258" name="Picture 257">
              <a:extLst>
                <a:ext uri="{FF2B5EF4-FFF2-40B4-BE49-F238E27FC236}">
                  <a16:creationId xmlns:a16="http://schemas.microsoft.com/office/drawing/2014/main" id="{8E979D85-8314-9747-8700-F2FB883F5868}"/>
                </a:ext>
              </a:extLst>
            </p:cNvPr>
            <p:cNvPicPr>
              <a:picLocks noChangeAspect="1"/>
            </p:cNvPicPr>
            <p:nvPr/>
          </p:nvPicPr>
          <p:blipFill rotWithShape="1">
            <a:blip r:embed="rId3">
              <a:alphaModFix amt="35000"/>
            </a:blip>
            <a:srcRect l="49882"/>
            <a:stretch/>
          </p:blipFill>
          <p:spPr>
            <a:xfrm>
              <a:off x="5090874" y="2731508"/>
              <a:ext cx="4676124" cy="2411992"/>
            </a:xfrm>
            <a:prstGeom prst="rect">
              <a:avLst/>
            </a:prstGeom>
          </p:spPr>
        </p:pic>
        <p:pic>
          <p:nvPicPr>
            <p:cNvPr id="227" name="Picture 226">
              <a:extLst>
                <a:ext uri="{FF2B5EF4-FFF2-40B4-BE49-F238E27FC236}">
                  <a16:creationId xmlns:a16="http://schemas.microsoft.com/office/drawing/2014/main" id="{E9F6604C-D797-3344-A1CE-9A7297EB50A9}"/>
                </a:ext>
              </a:extLst>
            </p:cNvPr>
            <p:cNvPicPr>
              <a:picLocks noChangeAspect="1"/>
            </p:cNvPicPr>
            <p:nvPr/>
          </p:nvPicPr>
          <p:blipFill rotWithShape="1">
            <a:blip r:embed="rId3">
              <a:alphaModFix amt="35000"/>
            </a:blip>
            <a:srcRect r="50000"/>
            <a:stretch/>
          </p:blipFill>
          <p:spPr>
            <a:xfrm>
              <a:off x="-622997" y="2731510"/>
              <a:ext cx="4918801" cy="2411990"/>
            </a:xfrm>
            <a:prstGeom prst="rect">
              <a:avLst/>
            </a:prstGeom>
          </p:spPr>
        </p:pic>
      </p:grpSp>
      <p:grpSp>
        <p:nvGrpSpPr>
          <p:cNvPr id="156" name="Group 155">
            <a:extLst>
              <a:ext uri="{FF2B5EF4-FFF2-40B4-BE49-F238E27FC236}">
                <a16:creationId xmlns:a16="http://schemas.microsoft.com/office/drawing/2014/main" id="{8AB392D5-D6EC-351F-5B1A-5FAFC3BF16EA}"/>
              </a:ext>
            </a:extLst>
          </p:cNvPr>
          <p:cNvGrpSpPr/>
          <p:nvPr/>
        </p:nvGrpSpPr>
        <p:grpSpPr>
          <a:xfrm>
            <a:off x="4511419" y="2612538"/>
            <a:ext cx="121163" cy="1992273"/>
            <a:chOff x="4525772" y="2987093"/>
            <a:chExt cx="111589" cy="1670492"/>
          </a:xfrm>
        </p:grpSpPr>
        <p:cxnSp>
          <p:nvCxnSpPr>
            <p:cNvPr id="262" name="Straight Connector 261">
              <a:extLst>
                <a:ext uri="{FF2B5EF4-FFF2-40B4-BE49-F238E27FC236}">
                  <a16:creationId xmlns:a16="http://schemas.microsoft.com/office/drawing/2014/main" id="{FD907CDE-846B-364C-BE77-D489D57871CF}"/>
                </a:ext>
              </a:extLst>
            </p:cNvPr>
            <p:cNvCxnSpPr>
              <a:cxnSpLocks/>
            </p:cNvCxnSpPr>
            <p:nvPr/>
          </p:nvCxnSpPr>
          <p:spPr>
            <a:xfrm flipV="1">
              <a:off x="4581566" y="2987093"/>
              <a:ext cx="0" cy="1670492"/>
            </a:xfrm>
            <a:prstGeom prst="line">
              <a:avLst/>
            </a:prstGeom>
            <a:gradFill>
              <a:gsLst>
                <a:gs pos="0">
                  <a:schemeClr val="accent6">
                    <a:lumMod val="75000"/>
                  </a:schemeClr>
                </a:gs>
                <a:gs pos="78000">
                  <a:schemeClr val="tx2"/>
                </a:gs>
              </a:gsLst>
              <a:lin ang="16200000" scaled="0"/>
            </a:gradFill>
            <a:ln w="6350">
              <a:solidFill>
                <a:srgbClr val="0D8BDF"/>
              </a:solidFill>
            </a:ln>
            <a:effectLst/>
          </p:spPr>
          <p:style>
            <a:lnRef idx="2">
              <a:schemeClr val="accent1"/>
            </a:lnRef>
            <a:fillRef idx="0">
              <a:schemeClr val="accent1"/>
            </a:fillRef>
            <a:effectRef idx="1">
              <a:schemeClr val="accent1"/>
            </a:effectRef>
            <a:fontRef idx="minor">
              <a:schemeClr val="tx1"/>
            </a:fontRef>
          </p:style>
        </p:cxnSp>
        <p:cxnSp>
          <p:nvCxnSpPr>
            <p:cNvPr id="274" name="Straight Connector 273">
              <a:extLst>
                <a:ext uri="{FF2B5EF4-FFF2-40B4-BE49-F238E27FC236}">
                  <a16:creationId xmlns:a16="http://schemas.microsoft.com/office/drawing/2014/main" id="{A7A13EC0-66BF-3746-B11A-84A7DC6E869A}"/>
                </a:ext>
              </a:extLst>
            </p:cNvPr>
            <p:cNvCxnSpPr>
              <a:cxnSpLocks/>
            </p:cNvCxnSpPr>
            <p:nvPr/>
          </p:nvCxnSpPr>
          <p:spPr>
            <a:xfrm flipV="1">
              <a:off x="4637361" y="2987093"/>
              <a:ext cx="0" cy="1669423"/>
            </a:xfrm>
            <a:prstGeom prst="line">
              <a:avLst/>
            </a:prstGeom>
            <a:gradFill>
              <a:gsLst>
                <a:gs pos="0">
                  <a:schemeClr val="accent6">
                    <a:lumMod val="75000"/>
                  </a:schemeClr>
                </a:gs>
                <a:gs pos="78000">
                  <a:schemeClr val="tx2"/>
                </a:gs>
              </a:gsLst>
              <a:lin ang="16200000" scaled="0"/>
            </a:gradFill>
            <a:ln w="3175">
              <a:solidFill>
                <a:srgbClr val="0D8BDF"/>
              </a:solidFill>
            </a:ln>
            <a:effectLst/>
          </p:spPr>
          <p:style>
            <a:lnRef idx="2">
              <a:schemeClr val="accent1"/>
            </a:lnRef>
            <a:fillRef idx="0">
              <a:schemeClr val="accent1"/>
            </a:fillRef>
            <a:effectRef idx="1">
              <a:schemeClr val="accent1"/>
            </a:effectRef>
            <a:fontRef idx="minor">
              <a:schemeClr val="tx1"/>
            </a:fontRef>
          </p:style>
        </p:cxnSp>
        <p:cxnSp>
          <p:nvCxnSpPr>
            <p:cNvPr id="275" name="Straight Connector 274">
              <a:extLst>
                <a:ext uri="{FF2B5EF4-FFF2-40B4-BE49-F238E27FC236}">
                  <a16:creationId xmlns:a16="http://schemas.microsoft.com/office/drawing/2014/main" id="{49DD8871-AB37-5244-984D-F5482E0EA810}"/>
                </a:ext>
              </a:extLst>
            </p:cNvPr>
            <p:cNvCxnSpPr>
              <a:cxnSpLocks/>
            </p:cNvCxnSpPr>
            <p:nvPr/>
          </p:nvCxnSpPr>
          <p:spPr>
            <a:xfrm flipV="1">
              <a:off x="4525772" y="2987093"/>
              <a:ext cx="0" cy="1669423"/>
            </a:xfrm>
            <a:prstGeom prst="line">
              <a:avLst/>
            </a:prstGeom>
            <a:gradFill>
              <a:gsLst>
                <a:gs pos="0">
                  <a:schemeClr val="accent6">
                    <a:lumMod val="75000"/>
                  </a:schemeClr>
                </a:gs>
                <a:gs pos="78000">
                  <a:schemeClr val="tx2"/>
                </a:gs>
              </a:gsLst>
              <a:lin ang="16200000" scaled="0"/>
            </a:gradFill>
            <a:ln w="3175">
              <a:solidFill>
                <a:srgbClr val="0D8BDF"/>
              </a:solidFill>
            </a:ln>
            <a:effectLst/>
          </p:spPr>
          <p:style>
            <a:lnRef idx="2">
              <a:schemeClr val="accent1"/>
            </a:lnRef>
            <a:fillRef idx="0">
              <a:schemeClr val="accent1"/>
            </a:fillRef>
            <a:effectRef idx="1">
              <a:schemeClr val="accent1"/>
            </a:effectRef>
            <a:fontRef idx="minor">
              <a:schemeClr val="tx1"/>
            </a:fontRef>
          </p:style>
        </p:cxnSp>
      </p:grpSp>
      <p:grpSp>
        <p:nvGrpSpPr>
          <p:cNvPr id="15" name="Group 14">
            <a:extLst>
              <a:ext uri="{FF2B5EF4-FFF2-40B4-BE49-F238E27FC236}">
                <a16:creationId xmlns:a16="http://schemas.microsoft.com/office/drawing/2014/main" id="{9E534A54-DFE7-918B-DB94-15B23F6C782E}"/>
              </a:ext>
            </a:extLst>
          </p:cNvPr>
          <p:cNvGrpSpPr/>
          <p:nvPr/>
        </p:nvGrpSpPr>
        <p:grpSpPr>
          <a:xfrm>
            <a:off x="1274037" y="4604455"/>
            <a:ext cx="6442757" cy="312966"/>
            <a:chOff x="1275978" y="4728853"/>
            <a:chExt cx="6442757" cy="312966"/>
          </a:xfrm>
        </p:grpSpPr>
        <p:grpSp>
          <p:nvGrpSpPr>
            <p:cNvPr id="205" name="Group 204">
              <a:extLst>
                <a:ext uri="{FF2B5EF4-FFF2-40B4-BE49-F238E27FC236}">
                  <a16:creationId xmlns:a16="http://schemas.microsoft.com/office/drawing/2014/main" id="{C68F505C-A977-7CDC-D56E-515049DE18B3}"/>
                </a:ext>
              </a:extLst>
            </p:cNvPr>
            <p:cNvGrpSpPr/>
            <p:nvPr/>
          </p:nvGrpSpPr>
          <p:grpSpPr>
            <a:xfrm>
              <a:off x="1516297" y="4728853"/>
              <a:ext cx="6111407" cy="45720"/>
              <a:chOff x="1516297" y="4728853"/>
              <a:chExt cx="6111407" cy="45720"/>
            </a:xfrm>
          </p:grpSpPr>
          <p:cxnSp>
            <p:nvCxnSpPr>
              <p:cNvPr id="30" name="Straight Connector 29">
                <a:extLst>
                  <a:ext uri="{FF2B5EF4-FFF2-40B4-BE49-F238E27FC236}">
                    <a16:creationId xmlns:a16="http://schemas.microsoft.com/office/drawing/2014/main" id="{D3EB805A-2248-3220-DD35-D70BCDEF5DA5}"/>
                  </a:ext>
                </a:extLst>
              </p:cNvPr>
              <p:cNvCxnSpPr>
                <a:cxnSpLocks/>
              </p:cNvCxnSpPr>
              <p:nvPr/>
            </p:nvCxnSpPr>
            <p:spPr>
              <a:xfrm>
                <a:off x="4572063"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C9C6637-EBB3-5EA5-2EE0-2818FEADF7AE}"/>
                  </a:ext>
                </a:extLst>
              </p:cNvPr>
              <p:cNvCxnSpPr>
                <a:cxnSpLocks/>
              </p:cNvCxnSpPr>
              <p:nvPr/>
            </p:nvCxnSpPr>
            <p:spPr>
              <a:xfrm>
                <a:off x="1517877"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16FCDBEB-1A72-FBD3-BC6A-DF0452542834}"/>
                  </a:ext>
                </a:extLst>
              </p:cNvPr>
              <p:cNvCxnSpPr>
                <a:cxnSpLocks/>
              </p:cNvCxnSpPr>
              <p:nvPr/>
            </p:nvCxnSpPr>
            <p:spPr>
              <a:xfrm>
                <a:off x="2535939"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C17852B-D9BD-9D79-F339-97BBEA590C46}"/>
                  </a:ext>
                </a:extLst>
              </p:cNvPr>
              <p:cNvCxnSpPr>
                <a:cxnSpLocks/>
              </p:cNvCxnSpPr>
              <p:nvPr/>
            </p:nvCxnSpPr>
            <p:spPr>
              <a:xfrm>
                <a:off x="3554001"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7D4F900-5EC0-0010-E6FB-E3CE6001B220}"/>
                  </a:ext>
                </a:extLst>
              </p:cNvPr>
              <p:cNvCxnSpPr>
                <a:cxnSpLocks/>
              </p:cNvCxnSpPr>
              <p:nvPr/>
            </p:nvCxnSpPr>
            <p:spPr>
              <a:xfrm>
                <a:off x="5590125"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a:extLst>
                  <a:ext uri="{FF2B5EF4-FFF2-40B4-BE49-F238E27FC236}">
                    <a16:creationId xmlns:a16="http://schemas.microsoft.com/office/drawing/2014/main" id="{9E3DF466-968E-C6A8-2D5A-B80A69A363FD}"/>
                  </a:ext>
                </a:extLst>
              </p:cNvPr>
              <p:cNvCxnSpPr>
                <a:cxnSpLocks/>
              </p:cNvCxnSpPr>
              <p:nvPr/>
            </p:nvCxnSpPr>
            <p:spPr>
              <a:xfrm>
                <a:off x="7626246"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5BF8666D-689B-E53F-AE52-B41F2EA5017A}"/>
                  </a:ext>
                </a:extLst>
              </p:cNvPr>
              <p:cNvCxnSpPr>
                <a:cxnSpLocks/>
              </p:cNvCxnSpPr>
              <p:nvPr/>
            </p:nvCxnSpPr>
            <p:spPr>
              <a:xfrm>
                <a:off x="6608187" y="4728853"/>
                <a:ext cx="0" cy="45720"/>
              </a:xfrm>
              <a:prstGeom prst="line">
                <a:avLst/>
              </a:prstGeom>
              <a:noFill/>
              <a:ln w="3682">
                <a:solidFill>
                  <a:srgbClr val="5C5C5C"/>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8559403-1A97-70EB-5271-4EDB8E8ADC5B}"/>
                  </a:ext>
                </a:extLst>
              </p:cNvPr>
              <p:cNvCxnSpPr>
                <a:cxnSpLocks/>
              </p:cNvCxnSpPr>
              <p:nvPr/>
            </p:nvCxnSpPr>
            <p:spPr>
              <a:xfrm>
                <a:off x="1516297" y="4728853"/>
                <a:ext cx="6111407" cy="0"/>
              </a:xfrm>
              <a:prstGeom prst="line">
                <a:avLst/>
              </a:prstGeom>
              <a:noFill/>
              <a:ln w="6350">
                <a:solidFill>
                  <a:srgbClr val="5C5C5C"/>
                </a:solidFill>
                <a:miter lim="800000"/>
              </a:ln>
              <a:effectLst/>
            </p:spPr>
            <p:style>
              <a:lnRef idx="2">
                <a:schemeClr val="accent1"/>
              </a:lnRef>
              <a:fillRef idx="0">
                <a:schemeClr val="accent1"/>
              </a:fillRef>
              <a:effectRef idx="1">
                <a:schemeClr val="accent1"/>
              </a:effectRef>
              <a:fontRef idx="minor">
                <a:schemeClr val="tx1"/>
              </a:fontRef>
            </p:style>
          </p:cxnSp>
        </p:grpSp>
        <p:grpSp>
          <p:nvGrpSpPr>
            <p:cNvPr id="13" name="Group 12">
              <a:extLst>
                <a:ext uri="{FF2B5EF4-FFF2-40B4-BE49-F238E27FC236}">
                  <a16:creationId xmlns:a16="http://schemas.microsoft.com/office/drawing/2014/main" id="{269858F4-E290-8290-0BBD-45EE9285A9EC}"/>
                </a:ext>
              </a:extLst>
            </p:cNvPr>
            <p:cNvGrpSpPr/>
            <p:nvPr/>
          </p:nvGrpSpPr>
          <p:grpSpPr>
            <a:xfrm>
              <a:off x="6493192" y="4809713"/>
              <a:ext cx="235642" cy="232106"/>
              <a:chOff x="6493192" y="4809713"/>
              <a:chExt cx="235642" cy="232106"/>
            </a:xfrm>
          </p:grpSpPr>
          <p:sp>
            <p:nvSpPr>
              <p:cNvPr id="49" name="Google Shape;872;p77">
                <a:extLst>
                  <a:ext uri="{FF2B5EF4-FFF2-40B4-BE49-F238E27FC236}">
                    <a16:creationId xmlns:a16="http://schemas.microsoft.com/office/drawing/2014/main" id="{D3FD48D6-F7E2-4DB5-DB45-73F2EE825915}"/>
                  </a:ext>
                </a:extLst>
              </p:cNvPr>
              <p:cNvSpPr txBox="1"/>
              <p:nvPr/>
            </p:nvSpPr>
            <p:spPr>
              <a:xfrm>
                <a:off x="6493192" y="4958719"/>
                <a:ext cx="235642"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Mobile</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50" name="Group 49">
                <a:extLst>
                  <a:ext uri="{FF2B5EF4-FFF2-40B4-BE49-F238E27FC236}">
                    <a16:creationId xmlns:a16="http://schemas.microsoft.com/office/drawing/2014/main" id="{8DC38475-B20E-C556-6B7A-9BBE99BE6F1B}"/>
                  </a:ext>
                </a:extLst>
              </p:cNvPr>
              <p:cNvGrpSpPr/>
              <p:nvPr/>
            </p:nvGrpSpPr>
            <p:grpSpPr>
              <a:xfrm>
                <a:off x="6575277" y="4809713"/>
                <a:ext cx="71470" cy="113975"/>
                <a:chOff x="6189118" y="5468377"/>
                <a:chExt cx="71470" cy="113975"/>
              </a:xfrm>
            </p:grpSpPr>
            <p:sp>
              <p:nvSpPr>
                <p:cNvPr id="570" name="Freeform 569">
                  <a:extLst>
                    <a:ext uri="{FF2B5EF4-FFF2-40B4-BE49-F238E27FC236}">
                      <a16:creationId xmlns:a16="http://schemas.microsoft.com/office/drawing/2014/main" id="{ADB1987D-BCC3-68F9-1CBC-DDF2BF880B20}"/>
                    </a:ext>
                  </a:extLst>
                </p:cNvPr>
                <p:cNvSpPr/>
                <p:nvPr/>
              </p:nvSpPr>
              <p:spPr>
                <a:xfrm>
                  <a:off x="6189118" y="5468377"/>
                  <a:ext cx="71470" cy="113975"/>
                </a:xfrm>
                <a:custGeom>
                  <a:avLst/>
                  <a:gdLst>
                    <a:gd name="connsiteX0" fmla="*/ 473900 w 519066"/>
                    <a:gd name="connsiteY0" fmla="*/ 0 h 910556"/>
                    <a:gd name="connsiteX1" fmla="*/ 45166 w 519066"/>
                    <a:gd name="connsiteY1" fmla="*/ 0 h 910556"/>
                    <a:gd name="connsiteX2" fmla="*/ 0 w 519066"/>
                    <a:gd name="connsiteY2" fmla="*/ 45009 h 910556"/>
                    <a:gd name="connsiteX3" fmla="*/ 0 w 519066"/>
                    <a:gd name="connsiteY3" fmla="*/ 865548 h 910556"/>
                    <a:gd name="connsiteX4" fmla="*/ 45166 w 519066"/>
                    <a:gd name="connsiteY4" fmla="*/ 910557 h 910556"/>
                    <a:gd name="connsiteX5" fmla="*/ 473900 w 519066"/>
                    <a:gd name="connsiteY5" fmla="*/ 910557 h 910556"/>
                    <a:gd name="connsiteX6" fmla="*/ 519066 w 519066"/>
                    <a:gd name="connsiteY6" fmla="*/ 865548 h 910556"/>
                    <a:gd name="connsiteX7" fmla="*/ 519066 w 519066"/>
                    <a:gd name="connsiteY7" fmla="*/ 45009 h 910556"/>
                    <a:gd name="connsiteX8" fmla="*/ 473900 w 519066"/>
                    <a:gd name="connsiteY8" fmla="*/ 0 h 910556"/>
                    <a:gd name="connsiteX9" fmla="*/ 45166 w 519066"/>
                    <a:gd name="connsiteY9" fmla="*/ 13849 h 910556"/>
                    <a:gd name="connsiteX10" fmla="*/ 473900 w 519066"/>
                    <a:gd name="connsiteY10" fmla="*/ 13849 h 910556"/>
                    <a:gd name="connsiteX11" fmla="*/ 505169 w 519066"/>
                    <a:gd name="connsiteY11" fmla="*/ 45009 h 910556"/>
                    <a:gd name="connsiteX12" fmla="*/ 505169 w 519066"/>
                    <a:gd name="connsiteY12" fmla="*/ 106289 h 910556"/>
                    <a:gd name="connsiteX13" fmla="*/ 13897 w 519066"/>
                    <a:gd name="connsiteY13" fmla="*/ 106289 h 910556"/>
                    <a:gd name="connsiteX14" fmla="*/ 13897 w 519066"/>
                    <a:gd name="connsiteY14" fmla="*/ 45009 h 910556"/>
                    <a:gd name="connsiteX15" fmla="*/ 45166 w 519066"/>
                    <a:gd name="connsiteY15" fmla="*/ 13849 h 910556"/>
                    <a:gd name="connsiteX16" fmla="*/ 473900 w 519066"/>
                    <a:gd name="connsiteY16" fmla="*/ 897747 h 910556"/>
                    <a:gd name="connsiteX17" fmla="*/ 45166 w 519066"/>
                    <a:gd name="connsiteY17" fmla="*/ 897747 h 910556"/>
                    <a:gd name="connsiteX18" fmla="*/ 13880 w 519066"/>
                    <a:gd name="connsiteY18" fmla="*/ 866604 h 910556"/>
                    <a:gd name="connsiteX19" fmla="*/ 13897 w 519066"/>
                    <a:gd name="connsiteY19" fmla="*/ 865548 h 910556"/>
                    <a:gd name="connsiteX20" fmla="*/ 13897 w 519066"/>
                    <a:gd name="connsiteY20" fmla="*/ 120138 h 910556"/>
                    <a:gd name="connsiteX21" fmla="*/ 505169 w 519066"/>
                    <a:gd name="connsiteY21" fmla="*/ 120138 h 910556"/>
                    <a:gd name="connsiteX22" fmla="*/ 505169 w 519066"/>
                    <a:gd name="connsiteY22" fmla="*/ 722560 h 910556"/>
                    <a:gd name="connsiteX23" fmla="*/ 83732 w 519066"/>
                    <a:gd name="connsiteY23" fmla="*/ 722560 h 910556"/>
                    <a:gd name="connsiteX24" fmla="*/ 76783 w 519066"/>
                    <a:gd name="connsiteY24" fmla="*/ 729484 h 910556"/>
                    <a:gd name="connsiteX25" fmla="*/ 83732 w 519066"/>
                    <a:gd name="connsiteY25" fmla="*/ 736408 h 910556"/>
                    <a:gd name="connsiteX26" fmla="*/ 505169 w 519066"/>
                    <a:gd name="connsiteY26" fmla="*/ 736408 h 910556"/>
                    <a:gd name="connsiteX27" fmla="*/ 505169 w 519066"/>
                    <a:gd name="connsiteY27" fmla="*/ 865548 h 910556"/>
                    <a:gd name="connsiteX28" fmla="*/ 474960 w 519066"/>
                    <a:gd name="connsiteY28" fmla="*/ 897729 h 910556"/>
                    <a:gd name="connsiteX29" fmla="*/ 473900 w 519066"/>
                    <a:gd name="connsiteY29" fmla="*/ 897747 h 910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19066" h="910556">
                      <a:moveTo>
                        <a:pt x="473900" y="0"/>
                      </a:moveTo>
                      <a:lnTo>
                        <a:pt x="45166" y="0"/>
                      </a:lnTo>
                      <a:cubicBezTo>
                        <a:pt x="20222" y="0"/>
                        <a:pt x="0" y="20151"/>
                        <a:pt x="0" y="45009"/>
                      </a:cubicBezTo>
                      <a:lnTo>
                        <a:pt x="0" y="865548"/>
                      </a:lnTo>
                      <a:cubicBezTo>
                        <a:pt x="0" y="890406"/>
                        <a:pt x="20222" y="910557"/>
                        <a:pt x="45166" y="910557"/>
                      </a:cubicBezTo>
                      <a:lnTo>
                        <a:pt x="473900" y="910557"/>
                      </a:lnTo>
                      <a:cubicBezTo>
                        <a:pt x="498845" y="910557"/>
                        <a:pt x="519066" y="890406"/>
                        <a:pt x="519066" y="865548"/>
                      </a:cubicBezTo>
                      <a:lnTo>
                        <a:pt x="519066" y="45009"/>
                      </a:lnTo>
                      <a:cubicBezTo>
                        <a:pt x="519066" y="20151"/>
                        <a:pt x="498845" y="0"/>
                        <a:pt x="473900" y="0"/>
                      </a:cubicBezTo>
                      <a:close/>
                      <a:moveTo>
                        <a:pt x="45166" y="13849"/>
                      </a:moveTo>
                      <a:lnTo>
                        <a:pt x="473900" y="13849"/>
                      </a:lnTo>
                      <a:cubicBezTo>
                        <a:pt x="491169" y="13849"/>
                        <a:pt x="505169" y="27799"/>
                        <a:pt x="505169" y="45009"/>
                      </a:cubicBezTo>
                      <a:lnTo>
                        <a:pt x="505169" y="106289"/>
                      </a:lnTo>
                      <a:lnTo>
                        <a:pt x="13897" y="106289"/>
                      </a:lnTo>
                      <a:lnTo>
                        <a:pt x="13897" y="45009"/>
                      </a:lnTo>
                      <a:cubicBezTo>
                        <a:pt x="13897" y="27799"/>
                        <a:pt x="27897" y="13849"/>
                        <a:pt x="45166" y="13849"/>
                      </a:cubicBezTo>
                      <a:close/>
                      <a:moveTo>
                        <a:pt x="473900" y="897747"/>
                      </a:moveTo>
                      <a:lnTo>
                        <a:pt x="45166" y="897747"/>
                      </a:lnTo>
                      <a:cubicBezTo>
                        <a:pt x="27897" y="897756"/>
                        <a:pt x="13890" y="883813"/>
                        <a:pt x="13880" y="866604"/>
                      </a:cubicBezTo>
                      <a:cubicBezTo>
                        <a:pt x="13880" y="866252"/>
                        <a:pt x="13886" y="865900"/>
                        <a:pt x="13897" y="865548"/>
                      </a:cubicBezTo>
                      <a:lnTo>
                        <a:pt x="13897" y="120138"/>
                      </a:lnTo>
                      <a:lnTo>
                        <a:pt x="505169" y="120138"/>
                      </a:lnTo>
                      <a:lnTo>
                        <a:pt x="505169" y="722560"/>
                      </a:lnTo>
                      <a:lnTo>
                        <a:pt x="83732" y="722560"/>
                      </a:lnTo>
                      <a:cubicBezTo>
                        <a:pt x="79894" y="722560"/>
                        <a:pt x="76783" y="725660"/>
                        <a:pt x="76783" y="729484"/>
                      </a:cubicBezTo>
                      <a:cubicBezTo>
                        <a:pt x="76783" y="733308"/>
                        <a:pt x="79894" y="736408"/>
                        <a:pt x="83732" y="736408"/>
                      </a:cubicBezTo>
                      <a:lnTo>
                        <a:pt x="505169" y="736408"/>
                      </a:lnTo>
                      <a:lnTo>
                        <a:pt x="505169" y="865548"/>
                      </a:lnTo>
                      <a:cubicBezTo>
                        <a:pt x="505745" y="882748"/>
                        <a:pt x="492220" y="897156"/>
                        <a:pt x="474960" y="897729"/>
                      </a:cubicBezTo>
                      <a:cubicBezTo>
                        <a:pt x="474607" y="897741"/>
                        <a:pt x="474253" y="897747"/>
                        <a:pt x="473900" y="897747"/>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71" name="Freeform 570">
                  <a:extLst>
                    <a:ext uri="{FF2B5EF4-FFF2-40B4-BE49-F238E27FC236}">
                      <a16:creationId xmlns:a16="http://schemas.microsoft.com/office/drawing/2014/main" id="{8B64F14A-FBA6-9D29-6B2B-5DC0E837EDBB}"/>
                    </a:ext>
                  </a:extLst>
                </p:cNvPr>
                <p:cNvSpPr/>
                <p:nvPr/>
              </p:nvSpPr>
              <p:spPr>
                <a:xfrm>
                  <a:off x="6218156" y="5564931"/>
                  <a:ext cx="13395" cy="12134"/>
                </a:xfrm>
                <a:custGeom>
                  <a:avLst/>
                  <a:gdLst>
                    <a:gd name="connsiteX0" fmla="*/ 48641 w 97281"/>
                    <a:gd name="connsiteY0" fmla="*/ 0 h 96941"/>
                    <a:gd name="connsiteX1" fmla="*/ 0 w 97281"/>
                    <a:gd name="connsiteY1" fmla="*/ 48471 h 96941"/>
                    <a:gd name="connsiteX2" fmla="*/ 48641 w 97281"/>
                    <a:gd name="connsiteY2" fmla="*/ 96941 h 96941"/>
                    <a:gd name="connsiteX3" fmla="*/ 97282 w 97281"/>
                    <a:gd name="connsiteY3" fmla="*/ 48471 h 96941"/>
                    <a:gd name="connsiteX4" fmla="*/ 48641 w 97281"/>
                    <a:gd name="connsiteY4" fmla="*/ 0 h 96941"/>
                    <a:gd name="connsiteX5" fmla="*/ 48641 w 97281"/>
                    <a:gd name="connsiteY5" fmla="*/ 83093 h 96941"/>
                    <a:gd name="connsiteX6" fmla="*/ 13897 w 97281"/>
                    <a:gd name="connsiteY6" fmla="*/ 48471 h 96941"/>
                    <a:gd name="connsiteX7" fmla="*/ 48641 w 97281"/>
                    <a:gd name="connsiteY7" fmla="*/ 13849 h 96941"/>
                    <a:gd name="connsiteX8" fmla="*/ 83384 w 97281"/>
                    <a:gd name="connsiteY8" fmla="*/ 48471 h 96941"/>
                    <a:gd name="connsiteX9" fmla="*/ 48641 w 97281"/>
                    <a:gd name="connsiteY9" fmla="*/ 83093 h 969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281" h="96941">
                      <a:moveTo>
                        <a:pt x="48641" y="0"/>
                      </a:moveTo>
                      <a:cubicBezTo>
                        <a:pt x="21777" y="0"/>
                        <a:pt x="0" y="21701"/>
                        <a:pt x="0" y="48471"/>
                      </a:cubicBezTo>
                      <a:cubicBezTo>
                        <a:pt x="0" y="75240"/>
                        <a:pt x="21777" y="96941"/>
                        <a:pt x="48641" y="96941"/>
                      </a:cubicBezTo>
                      <a:cubicBezTo>
                        <a:pt x="75504" y="96941"/>
                        <a:pt x="97282" y="75240"/>
                        <a:pt x="97282" y="48471"/>
                      </a:cubicBezTo>
                      <a:cubicBezTo>
                        <a:pt x="97282" y="21701"/>
                        <a:pt x="75504" y="0"/>
                        <a:pt x="48641" y="0"/>
                      </a:cubicBezTo>
                      <a:close/>
                      <a:moveTo>
                        <a:pt x="48641" y="83093"/>
                      </a:moveTo>
                      <a:cubicBezTo>
                        <a:pt x="29453" y="83093"/>
                        <a:pt x="13897" y="67592"/>
                        <a:pt x="13897" y="48471"/>
                      </a:cubicBezTo>
                      <a:cubicBezTo>
                        <a:pt x="13897" y="29350"/>
                        <a:pt x="29453" y="13849"/>
                        <a:pt x="48641" y="13849"/>
                      </a:cubicBezTo>
                      <a:cubicBezTo>
                        <a:pt x="67829" y="13849"/>
                        <a:pt x="83384" y="29350"/>
                        <a:pt x="83384" y="48471"/>
                      </a:cubicBezTo>
                      <a:cubicBezTo>
                        <a:pt x="83384" y="67592"/>
                        <a:pt x="67829" y="83093"/>
                        <a:pt x="48641" y="83093"/>
                      </a:cubicBezTo>
                      <a:close/>
                    </a:path>
                  </a:pathLst>
                </a:custGeom>
                <a:solidFill>
                  <a:srgbClr val="FC0000"/>
                </a:solidFill>
                <a:ln w="34290"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11" name="Group 10">
              <a:extLst>
                <a:ext uri="{FF2B5EF4-FFF2-40B4-BE49-F238E27FC236}">
                  <a16:creationId xmlns:a16="http://schemas.microsoft.com/office/drawing/2014/main" id="{90199C7F-2FD0-D191-3928-D09245393483}"/>
                </a:ext>
              </a:extLst>
            </p:cNvPr>
            <p:cNvGrpSpPr/>
            <p:nvPr/>
          </p:nvGrpSpPr>
          <p:grpSpPr>
            <a:xfrm>
              <a:off x="5490173" y="4809713"/>
              <a:ext cx="206787" cy="232106"/>
              <a:chOff x="5490173" y="4809713"/>
              <a:chExt cx="206787" cy="232106"/>
            </a:xfrm>
          </p:grpSpPr>
          <p:sp>
            <p:nvSpPr>
              <p:cNvPr id="51" name="Google Shape;871;p77">
                <a:extLst>
                  <a:ext uri="{FF2B5EF4-FFF2-40B4-BE49-F238E27FC236}">
                    <a16:creationId xmlns:a16="http://schemas.microsoft.com/office/drawing/2014/main" id="{B9D940AD-9235-6DD9-2FA0-57B76DE028F1}"/>
                  </a:ext>
                </a:extLst>
              </p:cNvPr>
              <p:cNvSpPr txBox="1"/>
              <p:nvPr/>
            </p:nvSpPr>
            <p:spPr>
              <a:xfrm>
                <a:off x="5490173" y="4958719"/>
                <a:ext cx="206787"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Cloud</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52" name="Group 51">
                <a:extLst>
                  <a:ext uri="{FF2B5EF4-FFF2-40B4-BE49-F238E27FC236}">
                    <a16:creationId xmlns:a16="http://schemas.microsoft.com/office/drawing/2014/main" id="{BB6ACE92-C0EC-75CB-0E04-EADC06468B62}"/>
                  </a:ext>
                </a:extLst>
              </p:cNvPr>
              <p:cNvGrpSpPr/>
              <p:nvPr/>
            </p:nvGrpSpPr>
            <p:grpSpPr>
              <a:xfrm>
                <a:off x="5525061" y="4809713"/>
                <a:ext cx="137011" cy="100048"/>
                <a:chOff x="5288649" y="5475338"/>
                <a:chExt cx="137011" cy="100048"/>
              </a:xfrm>
            </p:grpSpPr>
            <p:sp>
              <p:nvSpPr>
                <p:cNvPr id="561" name="Freeform 560">
                  <a:extLst>
                    <a:ext uri="{FF2B5EF4-FFF2-40B4-BE49-F238E27FC236}">
                      <a16:creationId xmlns:a16="http://schemas.microsoft.com/office/drawing/2014/main" id="{BDA10C98-215C-5AA1-C461-CFE0B76C7519}"/>
                    </a:ext>
                  </a:extLst>
                </p:cNvPr>
                <p:cNvSpPr/>
                <p:nvPr/>
              </p:nvSpPr>
              <p:spPr>
                <a:xfrm>
                  <a:off x="5289042" y="5527208"/>
                  <a:ext cx="41714" cy="31127"/>
                </a:xfrm>
                <a:custGeom>
                  <a:avLst/>
                  <a:gdLst>
                    <a:gd name="connsiteX0" fmla="*/ 61745 w 90251"/>
                    <a:gd name="connsiteY0" fmla="*/ 74082 h 74081"/>
                    <a:gd name="connsiteX1" fmla="*/ 0 w 90251"/>
                    <a:gd name="connsiteY1" fmla="*/ 12337 h 74081"/>
                    <a:gd name="connsiteX2" fmla="*/ 1034 w 90251"/>
                    <a:gd name="connsiteY2" fmla="*/ 1529 h 74081"/>
                    <a:gd name="connsiteX3" fmla="*/ 3057 w 90251"/>
                    <a:gd name="connsiteY3" fmla="*/ 19 h 74081"/>
                    <a:gd name="connsiteX4" fmla="*/ 3101 w 90251"/>
                    <a:gd name="connsiteY4" fmla="*/ 26 h 74081"/>
                    <a:gd name="connsiteX5" fmla="*/ 4511 w 90251"/>
                    <a:gd name="connsiteY5" fmla="*/ 2093 h 74081"/>
                    <a:gd name="connsiteX6" fmla="*/ 3665 w 90251"/>
                    <a:gd name="connsiteY6" fmla="*/ 12337 h 74081"/>
                    <a:gd name="connsiteX7" fmla="*/ 61745 w 90251"/>
                    <a:gd name="connsiteY7" fmla="*/ 70417 h 74081"/>
                    <a:gd name="connsiteX8" fmla="*/ 87683 w 90251"/>
                    <a:gd name="connsiteY8" fmla="*/ 64308 h 74081"/>
                    <a:gd name="connsiteX9" fmla="*/ 89984 w 90251"/>
                    <a:gd name="connsiteY9" fmla="*/ 64965 h 74081"/>
                    <a:gd name="connsiteX10" fmla="*/ 90033 w 90251"/>
                    <a:gd name="connsiteY10" fmla="*/ 65060 h 74081"/>
                    <a:gd name="connsiteX11" fmla="*/ 89320 w 90251"/>
                    <a:gd name="connsiteY11" fmla="*/ 67483 h 74081"/>
                    <a:gd name="connsiteX12" fmla="*/ 89281 w 90251"/>
                    <a:gd name="connsiteY12" fmla="*/ 67503 h 74081"/>
                    <a:gd name="connsiteX13" fmla="*/ 61745 w 90251"/>
                    <a:gd name="connsiteY13" fmla="*/ 74082 h 740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0251" h="74081">
                      <a:moveTo>
                        <a:pt x="61745" y="74082"/>
                      </a:moveTo>
                      <a:cubicBezTo>
                        <a:pt x="27666" y="74030"/>
                        <a:pt x="52" y="46416"/>
                        <a:pt x="0" y="12337"/>
                      </a:cubicBezTo>
                      <a:cubicBezTo>
                        <a:pt x="18" y="8711"/>
                        <a:pt x="364" y="5093"/>
                        <a:pt x="1034" y="1529"/>
                      </a:cubicBezTo>
                      <a:cubicBezTo>
                        <a:pt x="1175" y="553"/>
                        <a:pt x="2081" y="-123"/>
                        <a:pt x="3057" y="19"/>
                      </a:cubicBezTo>
                      <a:cubicBezTo>
                        <a:pt x="3072" y="21"/>
                        <a:pt x="3087" y="23"/>
                        <a:pt x="3101" y="26"/>
                      </a:cubicBezTo>
                      <a:cubicBezTo>
                        <a:pt x="4056" y="215"/>
                        <a:pt x="4683" y="1135"/>
                        <a:pt x="4511" y="2093"/>
                      </a:cubicBezTo>
                      <a:cubicBezTo>
                        <a:pt x="3950" y="5479"/>
                        <a:pt x="3667" y="8905"/>
                        <a:pt x="3665" y="12337"/>
                      </a:cubicBezTo>
                      <a:cubicBezTo>
                        <a:pt x="3717" y="44392"/>
                        <a:pt x="29690" y="70365"/>
                        <a:pt x="61745" y="70417"/>
                      </a:cubicBezTo>
                      <a:cubicBezTo>
                        <a:pt x="70750" y="70439"/>
                        <a:pt x="79635" y="68347"/>
                        <a:pt x="87683" y="64308"/>
                      </a:cubicBezTo>
                      <a:cubicBezTo>
                        <a:pt x="88500" y="63854"/>
                        <a:pt x="89530" y="64148"/>
                        <a:pt x="89984" y="64965"/>
                      </a:cubicBezTo>
                      <a:cubicBezTo>
                        <a:pt x="90001" y="64996"/>
                        <a:pt x="90017" y="65028"/>
                        <a:pt x="90033" y="65060"/>
                      </a:cubicBezTo>
                      <a:cubicBezTo>
                        <a:pt x="90505" y="65926"/>
                        <a:pt x="90186" y="67010"/>
                        <a:pt x="89320" y="67483"/>
                      </a:cubicBezTo>
                      <a:cubicBezTo>
                        <a:pt x="89307" y="67490"/>
                        <a:pt x="89294" y="67497"/>
                        <a:pt x="89281" y="67503"/>
                      </a:cubicBezTo>
                      <a:cubicBezTo>
                        <a:pt x="80748" y="71832"/>
                        <a:pt x="71313" y="74086"/>
                        <a:pt x="61745" y="74082"/>
                      </a:cubicBezTo>
                      <a:close/>
                    </a:path>
                  </a:pathLst>
                </a:custGeom>
                <a:solidFill>
                  <a:schemeClr val="bg1"/>
                </a:solidFill>
                <a:ln w="933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2" name="Freeform 561">
                  <a:extLst>
                    <a:ext uri="{FF2B5EF4-FFF2-40B4-BE49-F238E27FC236}">
                      <a16:creationId xmlns:a16="http://schemas.microsoft.com/office/drawing/2014/main" id="{2C2AEBCC-CCB2-6625-61FC-FAF005A4ABEC}"/>
                    </a:ext>
                  </a:extLst>
                </p:cNvPr>
                <p:cNvSpPr/>
                <p:nvPr/>
              </p:nvSpPr>
              <p:spPr>
                <a:xfrm>
                  <a:off x="5309238" y="5475338"/>
                  <a:ext cx="90352" cy="60292"/>
                </a:xfrm>
                <a:custGeom>
                  <a:avLst/>
                  <a:gdLst>
                    <a:gd name="connsiteX0" fmla="*/ 12130 w 195485"/>
                    <a:gd name="connsiteY0" fmla="*/ 143491 h 143492"/>
                    <a:gd name="connsiteX1" fmla="*/ 10532 w 195485"/>
                    <a:gd name="connsiteY1" fmla="*/ 142551 h 143492"/>
                    <a:gd name="connsiteX2" fmla="*/ 54098 w 195485"/>
                    <a:gd name="connsiteY2" fmla="*/ 10532 h 143492"/>
                    <a:gd name="connsiteX3" fmla="*/ 186117 w 195485"/>
                    <a:gd name="connsiteY3" fmla="*/ 54098 h 143492"/>
                    <a:gd name="connsiteX4" fmla="*/ 195391 w 195485"/>
                    <a:gd name="connsiteY4" fmla="*/ 82780 h 143492"/>
                    <a:gd name="connsiteX5" fmla="*/ 194271 w 195485"/>
                    <a:gd name="connsiteY5" fmla="*/ 85043 h 143492"/>
                    <a:gd name="connsiteX6" fmla="*/ 192007 w 195485"/>
                    <a:gd name="connsiteY6" fmla="*/ 83923 h 143492"/>
                    <a:gd name="connsiteX7" fmla="*/ 191913 w 195485"/>
                    <a:gd name="connsiteY7" fmla="*/ 83344 h 143492"/>
                    <a:gd name="connsiteX8" fmla="*/ 82314 w 195485"/>
                    <a:gd name="connsiteY8" fmla="*/ 6297 h 143492"/>
                    <a:gd name="connsiteX9" fmla="*/ 5267 w 195485"/>
                    <a:gd name="connsiteY9" fmla="*/ 115896 h 143492"/>
                    <a:gd name="connsiteX10" fmla="*/ 13351 w 195485"/>
                    <a:gd name="connsiteY10" fmla="*/ 140953 h 143492"/>
                    <a:gd name="connsiteX11" fmla="*/ 12695 w 195485"/>
                    <a:gd name="connsiteY11" fmla="*/ 143254 h 143492"/>
                    <a:gd name="connsiteX12" fmla="*/ 12599 w 195485"/>
                    <a:gd name="connsiteY12" fmla="*/ 143303 h 143492"/>
                    <a:gd name="connsiteX13" fmla="*/ 12130 w 195485"/>
                    <a:gd name="connsiteY13" fmla="*/ 143491 h 14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5485" h="143492">
                      <a:moveTo>
                        <a:pt x="12130" y="143491"/>
                      </a:moveTo>
                      <a:cubicBezTo>
                        <a:pt x="11458" y="143523"/>
                        <a:pt x="10830" y="143154"/>
                        <a:pt x="10532" y="142551"/>
                      </a:cubicBezTo>
                      <a:cubicBezTo>
                        <a:pt x="-13894" y="94065"/>
                        <a:pt x="5611" y="34958"/>
                        <a:pt x="54098" y="10532"/>
                      </a:cubicBezTo>
                      <a:cubicBezTo>
                        <a:pt x="102584" y="-13894"/>
                        <a:pt x="161691" y="5611"/>
                        <a:pt x="186117" y="54098"/>
                      </a:cubicBezTo>
                      <a:cubicBezTo>
                        <a:pt x="190664" y="63125"/>
                        <a:pt x="193792" y="72799"/>
                        <a:pt x="195391" y="82780"/>
                      </a:cubicBezTo>
                      <a:cubicBezTo>
                        <a:pt x="195706" y="83714"/>
                        <a:pt x="195205" y="84727"/>
                        <a:pt x="194271" y="85043"/>
                      </a:cubicBezTo>
                      <a:cubicBezTo>
                        <a:pt x="193336" y="85359"/>
                        <a:pt x="192323" y="84857"/>
                        <a:pt x="192007" y="83923"/>
                      </a:cubicBezTo>
                      <a:cubicBezTo>
                        <a:pt x="191944" y="83736"/>
                        <a:pt x="191913" y="83541"/>
                        <a:pt x="191913" y="83344"/>
                      </a:cubicBezTo>
                      <a:cubicBezTo>
                        <a:pt x="182924" y="31803"/>
                        <a:pt x="133855" y="-2692"/>
                        <a:pt x="82314" y="6297"/>
                      </a:cubicBezTo>
                      <a:cubicBezTo>
                        <a:pt x="30773" y="15286"/>
                        <a:pt x="-3722" y="64355"/>
                        <a:pt x="5267" y="115896"/>
                      </a:cubicBezTo>
                      <a:cubicBezTo>
                        <a:pt x="6782" y="124584"/>
                        <a:pt x="9503" y="133018"/>
                        <a:pt x="13351" y="140953"/>
                      </a:cubicBezTo>
                      <a:cubicBezTo>
                        <a:pt x="13805" y="141770"/>
                        <a:pt x="13511" y="142800"/>
                        <a:pt x="12695" y="143254"/>
                      </a:cubicBezTo>
                      <a:cubicBezTo>
                        <a:pt x="12663" y="143271"/>
                        <a:pt x="12632" y="143287"/>
                        <a:pt x="12599" y="143303"/>
                      </a:cubicBezTo>
                      <a:cubicBezTo>
                        <a:pt x="12455" y="143393"/>
                        <a:pt x="12296" y="143457"/>
                        <a:pt x="12130" y="143491"/>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3" name="Freeform 562">
                  <a:extLst>
                    <a:ext uri="{FF2B5EF4-FFF2-40B4-BE49-F238E27FC236}">
                      <a16:creationId xmlns:a16="http://schemas.microsoft.com/office/drawing/2014/main" id="{ED584C14-A40A-7B6C-29DF-F82B646680A1}"/>
                    </a:ext>
                  </a:extLst>
                </p:cNvPr>
                <p:cNvSpPr/>
                <p:nvPr/>
              </p:nvSpPr>
              <p:spPr>
                <a:xfrm>
                  <a:off x="5383669" y="5549431"/>
                  <a:ext cx="13553" cy="12320"/>
                </a:xfrm>
                <a:custGeom>
                  <a:avLst/>
                  <a:gdLst>
                    <a:gd name="connsiteX0" fmla="*/ 13489 w 29323"/>
                    <a:gd name="connsiteY0" fmla="*/ 29276 h 29322"/>
                    <a:gd name="connsiteX1" fmla="*/ 48 w 29323"/>
                    <a:gd name="connsiteY1" fmla="*/ 13489 h 29322"/>
                    <a:gd name="connsiteX2" fmla="*/ 13489 w 29323"/>
                    <a:gd name="connsiteY2" fmla="*/ 48 h 29322"/>
                    <a:gd name="connsiteX3" fmla="*/ 29276 w 29323"/>
                    <a:gd name="connsiteY3" fmla="*/ 13489 h 29322"/>
                    <a:gd name="connsiteX4" fmla="*/ 15835 w 29323"/>
                    <a:gd name="connsiteY4" fmla="*/ 29276 h 29322"/>
                    <a:gd name="connsiteX5" fmla="*/ 13489 w 29323"/>
                    <a:gd name="connsiteY5" fmla="*/ 29276 h 29322"/>
                    <a:gd name="connsiteX6" fmla="*/ 13489 w 29323"/>
                    <a:gd name="connsiteY6" fmla="*/ 3713 h 29322"/>
                    <a:gd name="connsiteX7" fmla="*/ 2493 w 29323"/>
                    <a:gd name="connsiteY7" fmla="*/ 14709 h 29322"/>
                    <a:gd name="connsiteX8" fmla="*/ 13489 w 29323"/>
                    <a:gd name="connsiteY8" fmla="*/ 25704 h 29322"/>
                    <a:gd name="connsiteX9" fmla="*/ 24484 w 29323"/>
                    <a:gd name="connsiteY9" fmla="*/ 14709 h 29322"/>
                    <a:gd name="connsiteX10" fmla="*/ 13489 w 29323"/>
                    <a:gd name="connsiteY10" fmla="*/ 3713 h 29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323" h="29322">
                      <a:moveTo>
                        <a:pt x="13489" y="29276"/>
                      </a:moveTo>
                      <a:cubicBezTo>
                        <a:pt x="5418" y="28628"/>
                        <a:pt x="-600" y="21560"/>
                        <a:pt x="48" y="13489"/>
                      </a:cubicBezTo>
                      <a:cubicBezTo>
                        <a:pt x="623" y="6317"/>
                        <a:pt x="6317" y="623"/>
                        <a:pt x="13489" y="48"/>
                      </a:cubicBezTo>
                      <a:cubicBezTo>
                        <a:pt x="21560" y="-600"/>
                        <a:pt x="28628" y="5418"/>
                        <a:pt x="29276" y="13489"/>
                      </a:cubicBezTo>
                      <a:cubicBezTo>
                        <a:pt x="29923" y="21560"/>
                        <a:pt x="23906" y="28628"/>
                        <a:pt x="15835" y="29276"/>
                      </a:cubicBezTo>
                      <a:cubicBezTo>
                        <a:pt x="15054" y="29338"/>
                        <a:pt x="14269" y="29338"/>
                        <a:pt x="13489" y="29276"/>
                      </a:cubicBezTo>
                      <a:close/>
                      <a:moveTo>
                        <a:pt x="13489" y="3713"/>
                      </a:moveTo>
                      <a:cubicBezTo>
                        <a:pt x="7416" y="3713"/>
                        <a:pt x="2493" y="8636"/>
                        <a:pt x="2493" y="14709"/>
                      </a:cubicBezTo>
                      <a:cubicBezTo>
                        <a:pt x="2493" y="20781"/>
                        <a:pt x="7416" y="25704"/>
                        <a:pt x="13489" y="25704"/>
                      </a:cubicBezTo>
                      <a:cubicBezTo>
                        <a:pt x="19562" y="25704"/>
                        <a:pt x="24484" y="20781"/>
                        <a:pt x="24484" y="14709"/>
                      </a:cubicBezTo>
                      <a:cubicBezTo>
                        <a:pt x="24484" y="8636"/>
                        <a:pt x="19562" y="3713"/>
                        <a:pt x="13489" y="3713"/>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4" name="Freeform 563">
                  <a:extLst>
                    <a:ext uri="{FF2B5EF4-FFF2-40B4-BE49-F238E27FC236}">
                      <a16:creationId xmlns:a16="http://schemas.microsoft.com/office/drawing/2014/main" id="{4A829924-A86A-773E-51C2-5C359F6531DC}"/>
                    </a:ext>
                  </a:extLst>
                </p:cNvPr>
                <p:cNvSpPr/>
                <p:nvPr/>
              </p:nvSpPr>
              <p:spPr>
                <a:xfrm>
                  <a:off x="5381336" y="5509488"/>
                  <a:ext cx="44324" cy="47860"/>
                </a:xfrm>
                <a:custGeom>
                  <a:avLst/>
                  <a:gdLst>
                    <a:gd name="connsiteX0" fmla="*/ 38931 w 95899"/>
                    <a:gd name="connsiteY0" fmla="*/ 113810 h 113904"/>
                    <a:gd name="connsiteX1" fmla="*/ 31694 w 95899"/>
                    <a:gd name="connsiteY1" fmla="*/ 113340 h 113904"/>
                    <a:gd name="connsiteX2" fmla="*/ 30094 w 95899"/>
                    <a:gd name="connsiteY2" fmla="*/ 111386 h 113904"/>
                    <a:gd name="connsiteX3" fmla="*/ 30096 w 95899"/>
                    <a:gd name="connsiteY3" fmla="*/ 111367 h 113904"/>
                    <a:gd name="connsiteX4" fmla="*/ 32039 w 95899"/>
                    <a:gd name="connsiteY4" fmla="*/ 109753 h 113904"/>
                    <a:gd name="connsiteX5" fmla="*/ 32164 w 95899"/>
                    <a:gd name="connsiteY5" fmla="*/ 109769 h 113904"/>
                    <a:gd name="connsiteX6" fmla="*/ 91740 w 95899"/>
                    <a:gd name="connsiteY6" fmla="*/ 63620 h 113904"/>
                    <a:gd name="connsiteX7" fmla="*/ 45591 w 95899"/>
                    <a:gd name="connsiteY7" fmla="*/ 4045 h 113904"/>
                    <a:gd name="connsiteX8" fmla="*/ 3030 w 95899"/>
                    <a:gd name="connsiteY8" fmla="*/ 17481 h 113904"/>
                    <a:gd name="connsiteX9" fmla="*/ 505 w 95899"/>
                    <a:gd name="connsiteY9" fmla="*/ 17493 h 113904"/>
                    <a:gd name="connsiteX10" fmla="*/ 493 w 95899"/>
                    <a:gd name="connsiteY10" fmla="*/ 17481 h 113904"/>
                    <a:gd name="connsiteX11" fmla="*/ 493 w 95899"/>
                    <a:gd name="connsiteY11" fmla="*/ 14943 h 113904"/>
                    <a:gd name="connsiteX12" fmla="*/ 80956 w 95899"/>
                    <a:gd name="connsiteY12" fmla="*/ 18498 h 113904"/>
                    <a:gd name="connsiteX13" fmla="*/ 77402 w 95899"/>
                    <a:gd name="connsiteY13" fmla="*/ 98961 h 113904"/>
                    <a:gd name="connsiteX14" fmla="*/ 38837 w 95899"/>
                    <a:gd name="connsiteY14" fmla="*/ 113904 h 113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95899" h="113904">
                      <a:moveTo>
                        <a:pt x="38931" y="113810"/>
                      </a:moveTo>
                      <a:cubicBezTo>
                        <a:pt x="36511" y="113797"/>
                        <a:pt x="34095" y="113640"/>
                        <a:pt x="31694" y="113340"/>
                      </a:cubicBezTo>
                      <a:cubicBezTo>
                        <a:pt x="30713" y="113242"/>
                        <a:pt x="29997" y="112368"/>
                        <a:pt x="30094" y="111386"/>
                      </a:cubicBezTo>
                      <a:cubicBezTo>
                        <a:pt x="30095" y="111380"/>
                        <a:pt x="30096" y="111373"/>
                        <a:pt x="30096" y="111367"/>
                      </a:cubicBezTo>
                      <a:cubicBezTo>
                        <a:pt x="30187" y="110385"/>
                        <a:pt x="31057" y="109662"/>
                        <a:pt x="32039" y="109753"/>
                      </a:cubicBezTo>
                      <a:cubicBezTo>
                        <a:pt x="32081" y="109757"/>
                        <a:pt x="32123" y="109762"/>
                        <a:pt x="32164" y="109769"/>
                      </a:cubicBezTo>
                      <a:cubicBezTo>
                        <a:pt x="61359" y="113477"/>
                        <a:pt x="88032" y="92815"/>
                        <a:pt x="91740" y="63620"/>
                      </a:cubicBezTo>
                      <a:cubicBezTo>
                        <a:pt x="95447" y="34425"/>
                        <a:pt x="74786" y="7753"/>
                        <a:pt x="45591" y="4045"/>
                      </a:cubicBezTo>
                      <a:cubicBezTo>
                        <a:pt x="30122" y="2080"/>
                        <a:pt x="14568" y="6990"/>
                        <a:pt x="3030" y="17481"/>
                      </a:cubicBezTo>
                      <a:cubicBezTo>
                        <a:pt x="2336" y="18181"/>
                        <a:pt x="1206" y="18187"/>
                        <a:pt x="505" y="17493"/>
                      </a:cubicBezTo>
                      <a:cubicBezTo>
                        <a:pt x="501" y="17489"/>
                        <a:pt x="497" y="17485"/>
                        <a:pt x="493" y="17481"/>
                      </a:cubicBezTo>
                      <a:cubicBezTo>
                        <a:pt x="-164" y="16762"/>
                        <a:pt x="-164" y="15661"/>
                        <a:pt x="493" y="14943"/>
                      </a:cubicBezTo>
                      <a:cubicBezTo>
                        <a:pt x="23694" y="-6295"/>
                        <a:pt x="59719" y="-4703"/>
                        <a:pt x="80956" y="18498"/>
                      </a:cubicBezTo>
                      <a:cubicBezTo>
                        <a:pt x="102194" y="41699"/>
                        <a:pt x="100603" y="77724"/>
                        <a:pt x="77402" y="98961"/>
                      </a:cubicBezTo>
                      <a:cubicBezTo>
                        <a:pt x="66873" y="108599"/>
                        <a:pt x="53110" y="113932"/>
                        <a:pt x="38837" y="113904"/>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5" name="Freeform 564">
                  <a:extLst>
                    <a:ext uri="{FF2B5EF4-FFF2-40B4-BE49-F238E27FC236}">
                      <a16:creationId xmlns:a16="http://schemas.microsoft.com/office/drawing/2014/main" id="{634EA778-A8D5-79FE-5C7A-5EA7E65F81BD}"/>
                    </a:ext>
                  </a:extLst>
                </p:cNvPr>
                <p:cNvSpPr/>
                <p:nvPr/>
              </p:nvSpPr>
              <p:spPr>
                <a:xfrm>
                  <a:off x="5288649" y="5506986"/>
                  <a:ext cx="29844" cy="51352"/>
                </a:xfrm>
                <a:custGeom>
                  <a:avLst/>
                  <a:gdLst>
                    <a:gd name="connsiteX0" fmla="*/ 62690 w 64569"/>
                    <a:gd name="connsiteY0" fmla="*/ 122209 h 122214"/>
                    <a:gd name="connsiteX1" fmla="*/ 6 w 64569"/>
                    <a:gd name="connsiteY1" fmla="*/ 61227 h 122214"/>
                    <a:gd name="connsiteX2" fmla="*/ 48311 w 64569"/>
                    <a:gd name="connsiteY2" fmla="*/ 35 h 122214"/>
                    <a:gd name="connsiteX3" fmla="*/ 50473 w 64569"/>
                    <a:gd name="connsiteY3" fmla="*/ 1350 h 122214"/>
                    <a:gd name="connsiteX4" fmla="*/ 49164 w 64569"/>
                    <a:gd name="connsiteY4" fmla="*/ 3510 h 122214"/>
                    <a:gd name="connsiteX5" fmla="*/ 49157 w 64569"/>
                    <a:gd name="connsiteY5" fmla="*/ 3512 h 122214"/>
                    <a:gd name="connsiteX6" fmla="*/ 5538 w 64569"/>
                    <a:gd name="connsiteY6" fmla="*/ 73423 h 122214"/>
                    <a:gd name="connsiteX7" fmla="*/ 62690 w 64569"/>
                    <a:gd name="connsiteY7" fmla="*/ 118543 h 122214"/>
                    <a:gd name="connsiteX8" fmla="*/ 64567 w 64569"/>
                    <a:gd name="connsiteY8" fmla="*/ 120233 h 122214"/>
                    <a:gd name="connsiteX9" fmla="*/ 64570 w 64569"/>
                    <a:gd name="connsiteY9" fmla="*/ 120329 h 122214"/>
                    <a:gd name="connsiteX10" fmla="*/ 62690 w 64569"/>
                    <a:gd name="connsiteY10" fmla="*/ 122209 h 122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569" h="122214">
                      <a:moveTo>
                        <a:pt x="62690" y="122209"/>
                      </a:moveTo>
                      <a:cubicBezTo>
                        <a:pt x="28541" y="122679"/>
                        <a:pt x="476" y="95376"/>
                        <a:pt x="6" y="61227"/>
                      </a:cubicBezTo>
                      <a:cubicBezTo>
                        <a:pt x="-397" y="31970"/>
                        <a:pt x="19760" y="6435"/>
                        <a:pt x="48311" y="35"/>
                      </a:cubicBezTo>
                      <a:cubicBezTo>
                        <a:pt x="49263" y="-150"/>
                        <a:pt x="50199" y="420"/>
                        <a:pt x="50473" y="1350"/>
                      </a:cubicBezTo>
                      <a:cubicBezTo>
                        <a:pt x="50708" y="2308"/>
                        <a:pt x="50122" y="3275"/>
                        <a:pt x="49164" y="3510"/>
                      </a:cubicBezTo>
                      <a:cubicBezTo>
                        <a:pt x="49162" y="3511"/>
                        <a:pt x="49159" y="3511"/>
                        <a:pt x="49157" y="3512"/>
                      </a:cubicBezTo>
                      <a:cubicBezTo>
                        <a:pt x="17806" y="10772"/>
                        <a:pt x="-1723" y="42073"/>
                        <a:pt x="5538" y="73423"/>
                      </a:cubicBezTo>
                      <a:cubicBezTo>
                        <a:pt x="11688" y="99981"/>
                        <a:pt x="35430" y="118724"/>
                        <a:pt x="62690" y="118543"/>
                      </a:cubicBezTo>
                      <a:cubicBezTo>
                        <a:pt x="63675" y="118492"/>
                        <a:pt x="64515" y="119248"/>
                        <a:pt x="64567" y="120233"/>
                      </a:cubicBezTo>
                      <a:cubicBezTo>
                        <a:pt x="64569" y="120265"/>
                        <a:pt x="64570" y="120297"/>
                        <a:pt x="64570" y="120329"/>
                      </a:cubicBezTo>
                      <a:cubicBezTo>
                        <a:pt x="64570" y="121367"/>
                        <a:pt x="63728" y="122209"/>
                        <a:pt x="62690" y="122209"/>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6" name="Freeform 565">
                  <a:extLst>
                    <a:ext uri="{FF2B5EF4-FFF2-40B4-BE49-F238E27FC236}">
                      <a16:creationId xmlns:a16="http://schemas.microsoft.com/office/drawing/2014/main" id="{DA6C9D9A-833B-317E-BCBD-B345E8392BD1}"/>
                    </a:ext>
                  </a:extLst>
                </p:cNvPr>
                <p:cNvSpPr/>
                <p:nvPr/>
              </p:nvSpPr>
              <p:spPr>
                <a:xfrm>
                  <a:off x="5398504" y="5514938"/>
                  <a:ext cx="19202" cy="11491"/>
                </a:xfrm>
                <a:custGeom>
                  <a:avLst/>
                  <a:gdLst>
                    <a:gd name="connsiteX0" fmla="*/ 39754 w 41546"/>
                    <a:gd name="connsiteY0" fmla="*/ 27348 h 27348"/>
                    <a:gd name="connsiteX1" fmla="*/ 38156 w 41546"/>
                    <a:gd name="connsiteY1" fmla="*/ 26408 h 27348"/>
                    <a:gd name="connsiteX2" fmla="*/ 1786 w 41546"/>
                    <a:gd name="connsiteY2" fmla="*/ 3571 h 27348"/>
                    <a:gd name="connsiteX3" fmla="*/ 0 w 41546"/>
                    <a:gd name="connsiteY3" fmla="*/ 1786 h 27348"/>
                    <a:gd name="connsiteX4" fmla="*/ 1786 w 41546"/>
                    <a:gd name="connsiteY4" fmla="*/ 0 h 27348"/>
                    <a:gd name="connsiteX5" fmla="*/ 41351 w 41546"/>
                    <a:gd name="connsiteY5" fmla="*/ 24435 h 27348"/>
                    <a:gd name="connsiteX6" fmla="*/ 40642 w 41546"/>
                    <a:gd name="connsiteY6" fmla="*/ 26720 h 27348"/>
                    <a:gd name="connsiteX7" fmla="*/ 40505 w 41546"/>
                    <a:gd name="connsiteY7" fmla="*/ 26784 h 27348"/>
                    <a:gd name="connsiteX8" fmla="*/ 39754 w 41546"/>
                    <a:gd name="connsiteY8" fmla="*/ 27348 h 27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546" h="27348">
                      <a:moveTo>
                        <a:pt x="39754" y="27348"/>
                      </a:moveTo>
                      <a:cubicBezTo>
                        <a:pt x="39087" y="27358"/>
                        <a:pt x="38471" y="26995"/>
                        <a:pt x="38156" y="26408"/>
                      </a:cubicBezTo>
                      <a:cubicBezTo>
                        <a:pt x="31380" y="12482"/>
                        <a:pt x="17272" y="3624"/>
                        <a:pt x="1786" y="3571"/>
                      </a:cubicBezTo>
                      <a:cubicBezTo>
                        <a:pt x="799" y="3571"/>
                        <a:pt x="0" y="2772"/>
                        <a:pt x="0" y="1786"/>
                      </a:cubicBezTo>
                      <a:cubicBezTo>
                        <a:pt x="0" y="799"/>
                        <a:pt x="799" y="0"/>
                        <a:pt x="1786" y="0"/>
                      </a:cubicBezTo>
                      <a:cubicBezTo>
                        <a:pt x="18541" y="-19"/>
                        <a:pt x="33865" y="9445"/>
                        <a:pt x="41351" y="24435"/>
                      </a:cubicBezTo>
                      <a:cubicBezTo>
                        <a:pt x="41786" y="25262"/>
                        <a:pt x="41469" y="26285"/>
                        <a:pt x="40642" y="26720"/>
                      </a:cubicBezTo>
                      <a:cubicBezTo>
                        <a:pt x="40598" y="26743"/>
                        <a:pt x="40552" y="26765"/>
                        <a:pt x="40505" y="26784"/>
                      </a:cubicBezTo>
                      <a:cubicBezTo>
                        <a:pt x="40360" y="27082"/>
                        <a:pt x="40080" y="27292"/>
                        <a:pt x="39754" y="27348"/>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7" name="Freeform 566">
                  <a:extLst>
                    <a:ext uri="{FF2B5EF4-FFF2-40B4-BE49-F238E27FC236}">
                      <a16:creationId xmlns:a16="http://schemas.microsoft.com/office/drawing/2014/main" id="{ADCBC4BF-1604-34A8-2ADE-FAB97DD238AD}"/>
                    </a:ext>
                  </a:extLst>
                </p:cNvPr>
                <p:cNvSpPr/>
                <p:nvPr/>
              </p:nvSpPr>
              <p:spPr>
                <a:xfrm>
                  <a:off x="5325328" y="5482400"/>
                  <a:ext cx="30304" cy="13706"/>
                </a:xfrm>
                <a:custGeom>
                  <a:avLst/>
                  <a:gdLst>
                    <a:gd name="connsiteX0" fmla="*/ 1751 w 65566"/>
                    <a:gd name="connsiteY0" fmla="*/ 32517 h 32619"/>
                    <a:gd name="connsiteX1" fmla="*/ 529 w 65566"/>
                    <a:gd name="connsiteY1" fmla="*/ 32517 h 32619"/>
                    <a:gd name="connsiteX2" fmla="*/ 517 w 65566"/>
                    <a:gd name="connsiteY2" fmla="*/ 29992 h 32619"/>
                    <a:gd name="connsiteX3" fmla="*/ 529 w 65566"/>
                    <a:gd name="connsiteY3" fmla="*/ 29980 h 32619"/>
                    <a:gd name="connsiteX4" fmla="*/ 63778 w 65566"/>
                    <a:gd name="connsiteY4" fmla="*/ 0 h 32619"/>
                    <a:gd name="connsiteX5" fmla="*/ 65563 w 65566"/>
                    <a:gd name="connsiteY5" fmla="*/ 1786 h 32619"/>
                    <a:gd name="connsiteX6" fmla="*/ 63971 w 65566"/>
                    <a:gd name="connsiteY6" fmla="*/ 3571 h 32619"/>
                    <a:gd name="connsiteX7" fmla="*/ 63778 w 65566"/>
                    <a:gd name="connsiteY7" fmla="*/ 3571 h 32619"/>
                    <a:gd name="connsiteX8" fmla="*/ 3255 w 65566"/>
                    <a:gd name="connsiteY8" fmla="*/ 32235 h 32619"/>
                    <a:gd name="connsiteX9" fmla="*/ 1751 w 65566"/>
                    <a:gd name="connsiteY9" fmla="*/ 32517 h 3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566" h="32619">
                      <a:moveTo>
                        <a:pt x="1751" y="32517"/>
                      </a:moveTo>
                      <a:cubicBezTo>
                        <a:pt x="1355" y="32653"/>
                        <a:pt x="925" y="32653"/>
                        <a:pt x="529" y="32517"/>
                      </a:cubicBezTo>
                      <a:cubicBezTo>
                        <a:pt x="-172" y="31823"/>
                        <a:pt x="-177" y="30693"/>
                        <a:pt x="517" y="29992"/>
                      </a:cubicBezTo>
                      <a:cubicBezTo>
                        <a:pt x="521" y="29988"/>
                        <a:pt x="525" y="29984"/>
                        <a:pt x="529" y="29980"/>
                      </a:cubicBezTo>
                      <a:cubicBezTo>
                        <a:pt x="16010" y="10957"/>
                        <a:pt x="39252" y="-59"/>
                        <a:pt x="63778" y="0"/>
                      </a:cubicBezTo>
                      <a:cubicBezTo>
                        <a:pt x="64764" y="0"/>
                        <a:pt x="65563" y="800"/>
                        <a:pt x="65563" y="1786"/>
                      </a:cubicBezTo>
                      <a:cubicBezTo>
                        <a:pt x="65617" y="2719"/>
                        <a:pt x="64904" y="3518"/>
                        <a:pt x="63971" y="3571"/>
                      </a:cubicBezTo>
                      <a:cubicBezTo>
                        <a:pt x="63907" y="3575"/>
                        <a:pt x="63842" y="3575"/>
                        <a:pt x="63778" y="3571"/>
                      </a:cubicBezTo>
                      <a:cubicBezTo>
                        <a:pt x="40329" y="3580"/>
                        <a:pt x="18118" y="14099"/>
                        <a:pt x="3255" y="32235"/>
                      </a:cubicBezTo>
                      <a:cubicBezTo>
                        <a:pt x="2842" y="32596"/>
                        <a:pt x="2266" y="32704"/>
                        <a:pt x="1751" y="32517"/>
                      </a:cubicBezTo>
                      <a:close/>
                    </a:path>
                  </a:pathLst>
                </a:custGeom>
                <a:solidFill>
                  <a:schemeClr val="bg1"/>
                </a:solidFill>
                <a:ln w="953" cap="flat">
                  <a:solidFill>
                    <a:schemeClr val="bg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68" name="Freeform 567">
                  <a:extLst>
                    <a:ext uri="{FF2B5EF4-FFF2-40B4-BE49-F238E27FC236}">
                      <a16:creationId xmlns:a16="http://schemas.microsoft.com/office/drawing/2014/main" id="{3DBF93A7-A76E-77F3-91BB-A5C1131F3A1E}"/>
                    </a:ext>
                  </a:extLst>
                </p:cNvPr>
                <p:cNvSpPr/>
                <p:nvPr/>
              </p:nvSpPr>
              <p:spPr>
                <a:xfrm>
                  <a:off x="5301585" y="5545656"/>
                  <a:ext cx="16951" cy="7192"/>
                </a:xfrm>
                <a:custGeom>
                  <a:avLst/>
                  <a:gdLst>
                    <a:gd name="connsiteX0" fmla="*/ 34702 w 36675"/>
                    <a:gd name="connsiteY0" fmla="*/ 17113 h 17116"/>
                    <a:gd name="connsiteX1" fmla="*/ 493 w 36675"/>
                    <a:gd name="connsiteY1" fmla="*/ 3110 h 17116"/>
                    <a:gd name="connsiteX2" fmla="*/ 493 w 36675"/>
                    <a:gd name="connsiteY2" fmla="*/ 573 h 17116"/>
                    <a:gd name="connsiteX3" fmla="*/ 2880 w 36675"/>
                    <a:gd name="connsiteY3" fmla="*/ 423 h 17116"/>
                    <a:gd name="connsiteX4" fmla="*/ 3030 w 36675"/>
                    <a:gd name="connsiteY4" fmla="*/ 573 h 17116"/>
                    <a:gd name="connsiteX5" fmla="*/ 34796 w 36675"/>
                    <a:gd name="connsiteY5" fmla="*/ 13636 h 17116"/>
                    <a:gd name="connsiteX6" fmla="*/ 36673 w 36675"/>
                    <a:gd name="connsiteY6" fmla="*/ 15325 h 17116"/>
                    <a:gd name="connsiteX7" fmla="*/ 36675 w 36675"/>
                    <a:gd name="connsiteY7" fmla="*/ 15422 h 17116"/>
                    <a:gd name="connsiteX8" fmla="*/ 34702 w 36675"/>
                    <a:gd name="connsiteY8" fmla="*/ 17113 h 1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675" h="17116">
                      <a:moveTo>
                        <a:pt x="34702" y="17113"/>
                      </a:moveTo>
                      <a:cubicBezTo>
                        <a:pt x="21897" y="17145"/>
                        <a:pt x="9600" y="12111"/>
                        <a:pt x="493" y="3110"/>
                      </a:cubicBezTo>
                      <a:cubicBezTo>
                        <a:pt x="-164" y="2392"/>
                        <a:pt x="-164" y="1291"/>
                        <a:pt x="493" y="573"/>
                      </a:cubicBezTo>
                      <a:cubicBezTo>
                        <a:pt x="1111" y="-128"/>
                        <a:pt x="2180" y="-195"/>
                        <a:pt x="2880" y="423"/>
                      </a:cubicBezTo>
                      <a:cubicBezTo>
                        <a:pt x="2933" y="470"/>
                        <a:pt x="2983" y="520"/>
                        <a:pt x="3030" y="573"/>
                      </a:cubicBezTo>
                      <a:cubicBezTo>
                        <a:pt x="11493" y="8928"/>
                        <a:pt x="22903" y="13620"/>
                        <a:pt x="34796" y="13636"/>
                      </a:cubicBezTo>
                      <a:cubicBezTo>
                        <a:pt x="35780" y="13584"/>
                        <a:pt x="36621" y="14340"/>
                        <a:pt x="36673" y="15325"/>
                      </a:cubicBezTo>
                      <a:cubicBezTo>
                        <a:pt x="36674" y="15357"/>
                        <a:pt x="36675" y="15389"/>
                        <a:pt x="36675" y="15422"/>
                      </a:cubicBezTo>
                      <a:cubicBezTo>
                        <a:pt x="36576" y="16423"/>
                        <a:pt x="35706" y="17168"/>
                        <a:pt x="34702" y="17113"/>
                      </a:cubicBezTo>
                      <a:close/>
                    </a:path>
                  </a:pathLst>
                </a:custGeom>
                <a:solidFill>
                  <a:schemeClr val="bg1"/>
                </a:solidFill>
                <a:ln w="9335" cap="flat">
                  <a:no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pic>
              <p:nvPicPr>
                <p:cNvPr id="569" name="Graphic 568">
                  <a:extLst>
                    <a:ext uri="{FF2B5EF4-FFF2-40B4-BE49-F238E27FC236}">
                      <a16:creationId xmlns:a16="http://schemas.microsoft.com/office/drawing/2014/main" id="{A7DAA6D7-DB3D-6952-C2AE-B00D5709F59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330617" y="5526272"/>
                  <a:ext cx="54025" cy="49114"/>
                </a:xfrm>
                <a:prstGeom prst="rect">
                  <a:avLst/>
                </a:prstGeom>
              </p:spPr>
            </p:pic>
          </p:grpSp>
        </p:grpSp>
        <p:grpSp>
          <p:nvGrpSpPr>
            <p:cNvPr id="4" name="Group 3">
              <a:extLst>
                <a:ext uri="{FF2B5EF4-FFF2-40B4-BE49-F238E27FC236}">
                  <a16:creationId xmlns:a16="http://schemas.microsoft.com/office/drawing/2014/main" id="{CA1F7825-0C67-1B31-418A-A50F958F90A5}"/>
                </a:ext>
              </a:extLst>
            </p:cNvPr>
            <p:cNvGrpSpPr/>
            <p:nvPr/>
          </p:nvGrpSpPr>
          <p:grpSpPr>
            <a:xfrm>
              <a:off x="2393096" y="4809713"/>
              <a:ext cx="272510" cy="232106"/>
              <a:chOff x="2393096" y="4809713"/>
              <a:chExt cx="272510" cy="232106"/>
            </a:xfrm>
          </p:grpSpPr>
          <p:sp>
            <p:nvSpPr>
              <p:cNvPr id="53" name="Google Shape;876;p77">
                <a:extLst>
                  <a:ext uri="{FF2B5EF4-FFF2-40B4-BE49-F238E27FC236}">
                    <a16:creationId xmlns:a16="http://schemas.microsoft.com/office/drawing/2014/main" id="{70494613-F16A-4D5F-B877-5FB25C107B22}"/>
                  </a:ext>
                </a:extLst>
              </p:cNvPr>
              <p:cNvSpPr txBox="1"/>
              <p:nvPr/>
            </p:nvSpPr>
            <p:spPr>
              <a:xfrm>
                <a:off x="2393096" y="4958719"/>
                <a:ext cx="272510"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a:ln>
                      <a:noFill/>
                    </a:ln>
                    <a:solidFill>
                      <a:srgbClr val="FFFFFF">
                        <a:lumMod val="85000"/>
                      </a:srgbClr>
                    </a:solidFill>
                    <a:effectLst/>
                    <a:uLnTx/>
                    <a:uFillTx/>
                    <a:latin typeface="Haas Grot Disp 65 Medium" panose="020D0504030502050203" pitchFamily="34" charset="77"/>
                    <a:ea typeface="+mn-ea"/>
                    <a:cs typeface="+mn-cs"/>
                    <a:sym typeface="Karla"/>
                  </a:rPr>
                  <a:t>Servers</a:t>
                </a:r>
                <a:endParaRPr kumimoji="0" sz="550" b="0" i="0" u="none" strike="noStrike" kern="1200" cap="none" spc="0" normalizeH="0" baseline="0" noProof="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54" name="Group 53">
                <a:extLst>
                  <a:ext uri="{FF2B5EF4-FFF2-40B4-BE49-F238E27FC236}">
                    <a16:creationId xmlns:a16="http://schemas.microsoft.com/office/drawing/2014/main" id="{BFEAB1D5-6ABC-D78B-765E-2D681C8C2894}"/>
                  </a:ext>
                </a:extLst>
              </p:cNvPr>
              <p:cNvGrpSpPr/>
              <p:nvPr/>
            </p:nvGrpSpPr>
            <p:grpSpPr>
              <a:xfrm>
                <a:off x="2469005" y="4809713"/>
                <a:ext cx="120692" cy="125065"/>
                <a:chOff x="2835775" y="5462830"/>
                <a:chExt cx="120692" cy="125065"/>
              </a:xfrm>
            </p:grpSpPr>
            <p:sp>
              <p:nvSpPr>
                <p:cNvPr id="547" name="Rounded Rectangle 546">
                  <a:extLst>
                    <a:ext uri="{FF2B5EF4-FFF2-40B4-BE49-F238E27FC236}">
                      <a16:creationId xmlns:a16="http://schemas.microsoft.com/office/drawing/2014/main" id="{45DD9143-2AA2-8DA5-0DB7-E86C0341CD06}"/>
                    </a:ext>
                  </a:extLst>
                </p:cNvPr>
                <p:cNvSpPr/>
                <p:nvPr/>
              </p:nvSpPr>
              <p:spPr>
                <a:xfrm>
                  <a:off x="2835775" y="5462830"/>
                  <a:ext cx="120692" cy="41524"/>
                </a:xfrm>
                <a:prstGeom prst="roundRect">
                  <a:avLst>
                    <a:gd name="adj" fmla="val 8537"/>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48" name="Rounded Rectangle 547">
                  <a:extLst>
                    <a:ext uri="{FF2B5EF4-FFF2-40B4-BE49-F238E27FC236}">
                      <a16:creationId xmlns:a16="http://schemas.microsoft.com/office/drawing/2014/main" id="{3F55A074-037F-54DE-092A-6A99307B3B10}"/>
                    </a:ext>
                  </a:extLst>
                </p:cNvPr>
                <p:cNvSpPr/>
                <p:nvPr/>
              </p:nvSpPr>
              <p:spPr>
                <a:xfrm>
                  <a:off x="2842088" y="5469321"/>
                  <a:ext cx="108066" cy="28542"/>
                </a:xfrm>
                <a:prstGeom prst="roundRect">
                  <a:avLst>
                    <a:gd name="adj" fmla="val 7355"/>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FFFFFF"/>
                    </a:solidFill>
                    <a:effectLst/>
                    <a:uLnTx/>
                    <a:uFillTx/>
                    <a:latin typeface="Haas Grot Disp 75 Bold" panose="020D0504030502050203" pitchFamily="34" charset="77"/>
                    <a:ea typeface="+mn-ea"/>
                    <a:cs typeface="+mn-cs"/>
                  </a:endParaRPr>
                </a:p>
              </p:txBody>
            </p:sp>
            <p:sp>
              <p:nvSpPr>
                <p:cNvPr id="549" name="Oval 548">
                  <a:extLst>
                    <a:ext uri="{FF2B5EF4-FFF2-40B4-BE49-F238E27FC236}">
                      <a16:creationId xmlns:a16="http://schemas.microsoft.com/office/drawing/2014/main" id="{0F3662F0-B473-A41B-B254-4C01475BF745}"/>
                    </a:ext>
                  </a:extLst>
                </p:cNvPr>
                <p:cNvSpPr/>
                <p:nvPr/>
              </p:nvSpPr>
              <p:spPr>
                <a:xfrm>
                  <a:off x="2858708" y="5478375"/>
                  <a:ext cx="11479" cy="10435"/>
                </a:xfrm>
                <a:prstGeom prst="ellips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50" name="Oval 549">
                  <a:extLst>
                    <a:ext uri="{FF2B5EF4-FFF2-40B4-BE49-F238E27FC236}">
                      <a16:creationId xmlns:a16="http://schemas.microsoft.com/office/drawing/2014/main" id="{8030E129-722A-BA80-FB64-71B7FC7AC1B1}"/>
                    </a:ext>
                  </a:extLst>
                </p:cNvPr>
                <p:cNvSpPr/>
                <p:nvPr/>
              </p:nvSpPr>
              <p:spPr>
                <a:xfrm>
                  <a:off x="2877647" y="5478375"/>
                  <a:ext cx="11479" cy="10435"/>
                </a:xfrm>
                <a:prstGeom prst="ellips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51" name="Rounded Rectangle 550">
                  <a:extLst>
                    <a:ext uri="{FF2B5EF4-FFF2-40B4-BE49-F238E27FC236}">
                      <a16:creationId xmlns:a16="http://schemas.microsoft.com/office/drawing/2014/main" id="{1AB080B9-FEC9-7525-0389-EC30F855AFC6}"/>
                    </a:ext>
                  </a:extLst>
                </p:cNvPr>
                <p:cNvSpPr/>
                <p:nvPr/>
              </p:nvSpPr>
              <p:spPr>
                <a:xfrm>
                  <a:off x="2835775" y="5519208"/>
                  <a:ext cx="120692" cy="41524"/>
                </a:xfrm>
                <a:prstGeom prst="roundRect">
                  <a:avLst>
                    <a:gd name="adj" fmla="val 8537"/>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52" name="Rounded Rectangle 551">
                  <a:extLst>
                    <a:ext uri="{FF2B5EF4-FFF2-40B4-BE49-F238E27FC236}">
                      <a16:creationId xmlns:a16="http://schemas.microsoft.com/office/drawing/2014/main" id="{CF7F91D5-7891-4E2E-9B40-2C44FB380626}"/>
                    </a:ext>
                  </a:extLst>
                </p:cNvPr>
                <p:cNvSpPr/>
                <p:nvPr/>
              </p:nvSpPr>
              <p:spPr>
                <a:xfrm>
                  <a:off x="2842088" y="5525699"/>
                  <a:ext cx="108066" cy="28542"/>
                </a:xfrm>
                <a:prstGeom prst="roundRect">
                  <a:avLst>
                    <a:gd name="adj" fmla="val 7355"/>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53" name="Oval 552">
                  <a:extLst>
                    <a:ext uri="{FF2B5EF4-FFF2-40B4-BE49-F238E27FC236}">
                      <a16:creationId xmlns:a16="http://schemas.microsoft.com/office/drawing/2014/main" id="{AED10FD2-8C39-E260-53ED-304D23BB2950}"/>
                    </a:ext>
                  </a:extLst>
                </p:cNvPr>
                <p:cNvSpPr/>
                <p:nvPr/>
              </p:nvSpPr>
              <p:spPr>
                <a:xfrm>
                  <a:off x="2858708" y="5534753"/>
                  <a:ext cx="11479" cy="10435"/>
                </a:xfrm>
                <a:prstGeom prst="ellips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54" name="Oval 553">
                  <a:extLst>
                    <a:ext uri="{FF2B5EF4-FFF2-40B4-BE49-F238E27FC236}">
                      <a16:creationId xmlns:a16="http://schemas.microsoft.com/office/drawing/2014/main" id="{8A265CBD-5957-1E52-4577-105BA05547EE}"/>
                    </a:ext>
                  </a:extLst>
                </p:cNvPr>
                <p:cNvSpPr/>
                <p:nvPr/>
              </p:nvSpPr>
              <p:spPr>
                <a:xfrm>
                  <a:off x="2877647" y="5534753"/>
                  <a:ext cx="11479" cy="10435"/>
                </a:xfrm>
                <a:prstGeom prst="ellips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555" name="Straight Connector 554">
                  <a:extLst>
                    <a:ext uri="{FF2B5EF4-FFF2-40B4-BE49-F238E27FC236}">
                      <a16:creationId xmlns:a16="http://schemas.microsoft.com/office/drawing/2014/main" id="{326AD237-2825-47C2-C911-A324CD9B9146}"/>
                    </a:ext>
                  </a:extLst>
                </p:cNvPr>
                <p:cNvCxnSpPr/>
                <p:nvPr/>
              </p:nvCxnSpPr>
              <p:spPr>
                <a:xfrm>
                  <a:off x="2861585" y="5504692"/>
                  <a:ext cx="0" cy="14517"/>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56" name="Straight Connector 555">
                  <a:extLst>
                    <a:ext uri="{FF2B5EF4-FFF2-40B4-BE49-F238E27FC236}">
                      <a16:creationId xmlns:a16="http://schemas.microsoft.com/office/drawing/2014/main" id="{32DBD9FE-B66E-DAA7-76C8-E80CDBBFF9A7}"/>
                    </a:ext>
                  </a:extLst>
                </p:cNvPr>
                <p:cNvCxnSpPr/>
                <p:nvPr/>
              </p:nvCxnSpPr>
              <p:spPr>
                <a:xfrm>
                  <a:off x="2930658" y="5504692"/>
                  <a:ext cx="0" cy="14517"/>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57" name="Straight Connector 556">
                  <a:extLst>
                    <a:ext uri="{FF2B5EF4-FFF2-40B4-BE49-F238E27FC236}">
                      <a16:creationId xmlns:a16="http://schemas.microsoft.com/office/drawing/2014/main" id="{A5C301CF-D9A0-E3A4-0E45-57626654EE11}"/>
                    </a:ext>
                  </a:extLst>
                </p:cNvPr>
                <p:cNvCxnSpPr>
                  <a:cxnSpLocks/>
                  <a:endCxn id="559" idx="0"/>
                </p:cNvCxnSpPr>
                <p:nvPr/>
              </p:nvCxnSpPr>
              <p:spPr>
                <a:xfrm>
                  <a:off x="2896121" y="5560733"/>
                  <a:ext cx="0" cy="15684"/>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58" name="Straight Connector 557">
                  <a:extLst>
                    <a:ext uri="{FF2B5EF4-FFF2-40B4-BE49-F238E27FC236}">
                      <a16:creationId xmlns:a16="http://schemas.microsoft.com/office/drawing/2014/main" id="{B74B659B-0C1F-E8F9-A48A-C4139F871306}"/>
                    </a:ext>
                  </a:extLst>
                </p:cNvPr>
                <p:cNvCxnSpPr>
                  <a:cxnSpLocks/>
                </p:cNvCxnSpPr>
                <p:nvPr/>
              </p:nvCxnSpPr>
              <p:spPr>
                <a:xfrm>
                  <a:off x="2846544" y="5582156"/>
                  <a:ext cx="43078"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59" name="Oval 558">
                  <a:extLst>
                    <a:ext uri="{FF2B5EF4-FFF2-40B4-BE49-F238E27FC236}">
                      <a16:creationId xmlns:a16="http://schemas.microsoft.com/office/drawing/2014/main" id="{8CD51399-A2D0-0598-26D6-89E446A056C8}"/>
                    </a:ext>
                  </a:extLst>
                </p:cNvPr>
                <p:cNvSpPr/>
                <p:nvPr/>
              </p:nvSpPr>
              <p:spPr>
                <a:xfrm>
                  <a:off x="2889807" y="5576417"/>
                  <a:ext cx="12626" cy="11478"/>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560" name="Straight Connector 559">
                  <a:extLst>
                    <a:ext uri="{FF2B5EF4-FFF2-40B4-BE49-F238E27FC236}">
                      <a16:creationId xmlns:a16="http://schemas.microsoft.com/office/drawing/2014/main" id="{73C796E8-4623-6935-ACB4-718739EB1FCF}"/>
                    </a:ext>
                  </a:extLst>
                </p:cNvPr>
                <p:cNvCxnSpPr>
                  <a:cxnSpLocks/>
                </p:cNvCxnSpPr>
                <p:nvPr/>
              </p:nvCxnSpPr>
              <p:spPr>
                <a:xfrm>
                  <a:off x="2902619" y="5582156"/>
                  <a:ext cx="43078"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grpSp>
        </p:grpSp>
        <p:grpSp>
          <p:nvGrpSpPr>
            <p:cNvPr id="14" name="Group 13">
              <a:extLst>
                <a:ext uri="{FF2B5EF4-FFF2-40B4-BE49-F238E27FC236}">
                  <a16:creationId xmlns:a16="http://schemas.microsoft.com/office/drawing/2014/main" id="{81EC8F96-C8DF-1283-F5DD-DCE851DBF1DE}"/>
                </a:ext>
              </a:extLst>
            </p:cNvPr>
            <p:cNvGrpSpPr/>
            <p:nvPr/>
          </p:nvGrpSpPr>
          <p:grpSpPr>
            <a:xfrm>
              <a:off x="7575493" y="4809713"/>
              <a:ext cx="143242" cy="232106"/>
              <a:chOff x="7575493" y="4809713"/>
              <a:chExt cx="143242" cy="232106"/>
            </a:xfrm>
          </p:grpSpPr>
          <p:sp>
            <p:nvSpPr>
              <p:cNvPr id="56" name="Google Shape;873;p77">
                <a:extLst>
                  <a:ext uri="{FF2B5EF4-FFF2-40B4-BE49-F238E27FC236}">
                    <a16:creationId xmlns:a16="http://schemas.microsoft.com/office/drawing/2014/main" id="{4C61D9C5-5582-A7CE-C148-61259DEC0D1B}"/>
                  </a:ext>
                </a:extLst>
              </p:cNvPr>
              <p:cNvSpPr txBox="1"/>
              <p:nvPr/>
            </p:nvSpPr>
            <p:spPr>
              <a:xfrm>
                <a:off x="7581364" y="4958719"/>
                <a:ext cx="126638"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IOT</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57" name="Group 56">
                <a:extLst>
                  <a:ext uri="{FF2B5EF4-FFF2-40B4-BE49-F238E27FC236}">
                    <a16:creationId xmlns:a16="http://schemas.microsoft.com/office/drawing/2014/main" id="{87729E2B-7345-984E-E04C-F413FC36E426}"/>
                  </a:ext>
                </a:extLst>
              </p:cNvPr>
              <p:cNvGrpSpPr/>
              <p:nvPr/>
            </p:nvGrpSpPr>
            <p:grpSpPr>
              <a:xfrm>
                <a:off x="7575493" y="4809713"/>
                <a:ext cx="143242" cy="126258"/>
                <a:chOff x="6968311" y="5462885"/>
                <a:chExt cx="143242" cy="126258"/>
              </a:xfrm>
            </p:grpSpPr>
            <p:sp>
              <p:nvSpPr>
                <p:cNvPr id="523" name="Oval 522">
                  <a:extLst>
                    <a:ext uri="{FF2B5EF4-FFF2-40B4-BE49-F238E27FC236}">
                      <a16:creationId xmlns:a16="http://schemas.microsoft.com/office/drawing/2014/main" id="{18ECB657-EC1E-1844-D44F-6739F21963C6}"/>
                    </a:ext>
                  </a:extLst>
                </p:cNvPr>
                <p:cNvSpPr/>
                <p:nvPr/>
              </p:nvSpPr>
              <p:spPr>
                <a:xfrm>
                  <a:off x="7004916" y="5524239"/>
                  <a:ext cx="41214" cy="40642"/>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525" name="Straight Connector 524">
                  <a:extLst>
                    <a:ext uri="{FF2B5EF4-FFF2-40B4-BE49-F238E27FC236}">
                      <a16:creationId xmlns:a16="http://schemas.microsoft.com/office/drawing/2014/main" id="{8DFCFC73-67CA-4177-14B2-D65FBBF8EA96}"/>
                    </a:ext>
                  </a:extLst>
                </p:cNvPr>
                <p:cNvCxnSpPr>
                  <a:cxnSpLocks/>
                </p:cNvCxnSpPr>
                <p:nvPr/>
              </p:nvCxnSpPr>
              <p:spPr>
                <a:xfrm flipV="1">
                  <a:off x="7036015" y="5511184"/>
                  <a:ext cx="9058" cy="15119"/>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26" name="Straight Connector 525">
                  <a:extLst>
                    <a:ext uri="{FF2B5EF4-FFF2-40B4-BE49-F238E27FC236}">
                      <a16:creationId xmlns:a16="http://schemas.microsoft.com/office/drawing/2014/main" id="{22B38E8B-2738-21A6-2485-FB1151430432}"/>
                    </a:ext>
                  </a:extLst>
                </p:cNvPr>
                <p:cNvCxnSpPr>
                  <a:cxnSpLocks/>
                  <a:endCxn id="523" idx="3"/>
                </p:cNvCxnSpPr>
                <p:nvPr/>
              </p:nvCxnSpPr>
              <p:spPr>
                <a:xfrm flipV="1">
                  <a:off x="6993812" y="5558930"/>
                  <a:ext cx="17140" cy="8149"/>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28" name="Straight Connector 527">
                  <a:extLst>
                    <a:ext uri="{FF2B5EF4-FFF2-40B4-BE49-F238E27FC236}">
                      <a16:creationId xmlns:a16="http://schemas.microsoft.com/office/drawing/2014/main" id="{20D0F1A6-EDA1-7923-ACDF-409DDDB5E355}"/>
                    </a:ext>
                  </a:extLst>
                </p:cNvPr>
                <p:cNvCxnSpPr>
                  <a:cxnSpLocks/>
                  <a:endCxn id="523" idx="5"/>
                </p:cNvCxnSpPr>
                <p:nvPr/>
              </p:nvCxnSpPr>
              <p:spPr>
                <a:xfrm flipH="1" flipV="1">
                  <a:off x="7040094" y="5558930"/>
                  <a:ext cx="9040" cy="14147"/>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29" name="Straight Connector 528">
                  <a:extLst>
                    <a:ext uri="{FF2B5EF4-FFF2-40B4-BE49-F238E27FC236}">
                      <a16:creationId xmlns:a16="http://schemas.microsoft.com/office/drawing/2014/main" id="{A6B4A267-4AB2-F423-CA68-A902347E6DCA}"/>
                    </a:ext>
                  </a:extLst>
                </p:cNvPr>
                <p:cNvCxnSpPr>
                  <a:cxnSpLocks/>
                  <a:stCxn id="523" idx="1"/>
                </p:cNvCxnSpPr>
                <p:nvPr/>
              </p:nvCxnSpPr>
              <p:spPr>
                <a:xfrm flipH="1" flipV="1">
                  <a:off x="6991782" y="5517949"/>
                  <a:ext cx="19170" cy="12242"/>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31" name="Oval 530">
                  <a:extLst>
                    <a:ext uri="{FF2B5EF4-FFF2-40B4-BE49-F238E27FC236}">
                      <a16:creationId xmlns:a16="http://schemas.microsoft.com/office/drawing/2014/main" id="{1FA680F6-54FD-7662-7BBD-650001039C23}"/>
                    </a:ext>
                  </a:extLst>
                </p:cNvPr>
                <p:cNvSpPr/>
                <p:nvPr/>
              </p:nvSpPr>
              <p:spPr>
                <a:xfrm>
                  <a:off x="7071527" y="5530768"/>
                  <a:ext cx="20321" cy="20846"/>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33" name="Oval 532">
                  <a:extLst>
                    <a:ext uri="{FF2B5EF4-FFF2-40B4-BE49-F238E27FC236}">
                      <a16:creationId xmlns:a16="http://schemas.microsoft.com/office/drawing/2014/main" id="{55C52425-CF8F-C0D9-7786-4CB79A96D32E}"/>
                    </a:ext>
                  </a:extLst>
                </p:cNvPr>
                <p:cNvSpPr/>
                <p:nvPr/>
              </p:nvSpPr>
              <p:spPr>
                <a:xfrm>
                  <a:off x="6968311" y="5560694"/>
                  <a:ext cx="28179" cy="28449"/>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34" name="Oval 533">
                  <a:extLst>
                    <a:ext uri="{FF2B5EF4-FFF2-40B4-BE49-F238E27FC236}">
                      <a16:creationId xmlns:a16="http://schemas.microsoft.com/office/drawing/2014/main" id="{F17123E9-9504-98D0-6C42-AB5581521EAD}"/>
                    </a:ext>
                  </a:extLst>
                </p:cNvPr>
                <p:cNvSpPr/>
                <p:nvPr/>
              </p:nvSpPr>
              <p:spPr>
                <a:xfrm>
                  <a:off x="6977345" y="5504731"/>
                  <a:ext cx="17077" cy="15524"/>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35" name="Oval 534">
                  <a:extLst>
                    <a:ext uri="{FF2B5EF4-FFF2-40B4-BE49-F238E27FC236}">
                      <a16:creationId xmlns:a16="http://schemas.microsoft.com/office/drawing/2014/main" id="{1084D574-64B2-DB57-F9B1-3E40BD186490}"/>
                    </a:ext>
                  </a:extLst>
                </p:cNvPr>
                <p:cNvSpPr/>
                <p:nvPr/>
              </p:nvSpPr>
              <p:spPr>
                <a:xfrm>
                  <a:off x="7045044" y="5572329"/>
                  <a:ext cx="16257" cy="16257"/>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536" name="Straight Connector 535">
                  <a:extLst>
                    <a:ext uri="{FF2B5EF4-FFF2-40B4-BE49-F238E27FC236}">
                      <a16:creationId xmlns:a16="http://schemas.microsoft.com/office/drawing/2014/main" id="{99A076CB-60FD-5D13-502D-2A79435875F2}"/>
                    </a:ext>
                  </a:extLst>
                </p:cNvPr>
                <p:cNvCxnSpPr>
                  <a:cxnSpLocks/>
                  <a:stCxn id="523" idx="6"/>
                  <a:endCxn id="531" idx="2"/>
                </p:cNvCxnSpPr>
                <p:nvPr/>
              </p:nvCxnSpPr>
              <p:spPr>
                <a:xfrm flipV="1">
                  <a:off x="7046130" y="5541191"/>
                  <a:ext cx="25397" cy="3369"/>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37" name="Oval 536">
                  <a:extLst>
                    <a:ext uri="{FF2B5EF4-FFF2-40B4-BE49-F238E27FC236}">
                      <a16:creationId xmlns:a16="http://schemas.microsoft.com/office/drawing/2014/main" id="{DE81C6B0-87A0-7D99-A1E7-3C1132D7C428}"/>
                    </a:ext>
                  </a:extLst>
                </p:cNvPr>
                <p:cNvSpPr/>
                <p:nvPr/>
              </p:nvSpPr>
              <p:spPr>
                <a:xfrm>
                  <a:off x="7042506" y="5500711"/>
                  <a:ext cx="10160" cy="10934"/>
                </a:xfrm>
                <a:prstGeom prst="ellips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38" name="Freeform 537">
                  <a:extLst>
                    <a:ext uri="{FF2B5EF4-FFF2-40B4-BE49-F238E27FC236}">
                      <a16:creationId xmlns:a16="http://schemas.microsoft.com/office/drawing/2014/main" id="{62216502-A52A-7EA8-8338-9CB453328904}"/>
                    </a:ext>
                  </a:extLst>
                </p:cNvPr>
                <p:cNvSpPr/>
                <p:nvPr/>
              </p:nvSpPr>
              <p:spPr>
                <a:xfrm rot="1800000">
                  <a:off x="7041421" y="5487236"/>
                  <a:ext cx="37541" cy="7243"/>
                </a:xfrm>
                <a:custGeom>
                  <a:avLst/>
                  <a:gdLst>
                    <a:gd name="connsiteX0" fmla="*/ 0 w 234840"/>
                    <a:gd name="connsiteY0" fmla="*/ 48886 h 49838"/>
                    <a:gd name="connsiteX1" fmla="*/ 234840 w 234840"/>
                    <a:gd name="connsiteY1" fmla="*/ 48886 h 49838"/>
                  </a:gdLst>
                  <a:ahLst/>
                  <a:cxnLst>
                    <a:cxn ang="0">
                      <a:pos x="connsiteX0" y="connsiteY0"/>
                    </a:cxn>
                    <a:cxn ang="0">
                      <a:pos x="connsiteX1" y="connsiteY1"/>
                    </a:cxn>
                  </a:cxnLst>
                  <a:rect l="l" t="t" r="r" b="b"/>
                  <a:pathLst>
                    <a:path w="234840" h="49838">
                      <a:moveTo>
                        <a:pt x="0" y="48886"/>
                      </a:moveTo>
                      <a:cubicBezTo>
                        <a:pt x="64849" y="-17565"/>
                        <a:pt x="169985" y="-17565"/>
                        <a:pt x="234840" y="48886"/>
                      </a:cubicBezTo>
                    </a:path>
                  </a:pathLst>
                </a:custGeom>
                <a:noFill/>
                <a:ln w="3810" cap="rnd">
                  <a:solidFill>
                    <a:srgbClr val="FC00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39" name="Freeform 538">
                  <a:extLst>
                    <a:ext uri="{FF2B5EF4-FFF2-40B4-BE49-F238E27FC236}">
                      <a16:creationId xmlns:a16="http://schemas.microsoft.com/office/drawing/2014/main" id="{5CCF5DC1-3891-CE6C-2E2A-5563559AF6AE}"/>
                    </a:ext>
                  </a:extLst>
                </p:cNvPr>
                <p:cNvSpPr/>
                <p:nvPr/>
              </p:nvSpPr>
              <p:spPr>
                <a:xfrm rot="1800000">
                  <a:off x="7032303" y="5462885"/>
                  <a:ext cx="79250" cy="15295"/>
                </a:xfrm>
                <a:custGeom>
                  <a:avLst/>
                  <a:gdLst>
                    <a:gd name="connsiteX0" fmla="*/ 0 w 495754"/>
                    <a:gd name="connsiteY0" fmla="*/ 104294 h 105246"/>
                    <a:gd name="connsiteX1" fmla="*/ 495754 w 495754"/>
                    <a:gd name="connsiteY1" fmla="*/ 104294 h 105246"/>
                  </a:gdLst>
                  <a:ahLst/>
                  <a:cxnLst>
                    <a:cxn ang="0">
                      <a:pos x="connsiteX0" y="connsiteY0"/>
                    </a:cxn>
                    <a:cxn ang="0">
                      <a:pos x="connsiteX1" y="connsiteY1"/>
                    </a:cxn>
                  </a:cxnLst>
                  <a:rect l="l" t="t" r="r" b="b"/>
                  <a:pathLst>
                    <a:path w="495754" h="105246">
                      <a:moveTo>
                        <a:pt x="0" y="104294"/>
                      </a:moveTo>
                      <a:cubicBezTo>
                        <a:pt x="136911" y="-36035"/>
                        <a:pt x="358844" y="-36035"/>
                        <a:pt x="495754" y="104294"/>
                      </a:cubicBezTo>
                    </a:path>
                  </a:pathLst>
                </a:custGeom>
                <a:noFill/>
                <a:ln w="3810" cap="rnd">
                  <a:solidFill>
                    <a:srgbClr val="FC00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40" name="Freeform 539">
                  <a:extLst>
                    <a:ext uri="{FF2B5EF4-FFF2-40B4-BE49-F238E27FC236}">
                      <a16:creationId xmlns:a16="http://schemas.microsoft.com/office/drawing/2014/main" id="{04178AF7-CC9E-B56A-2EFF-FDBA1E1DECC3}"/>
                    </a:ext>
                  </a:extLst>
                </p:cNvPr>
                <p:cNvSpPr/>
                <p:nvPr/>
              </p:nvSpPr>
              <p:spPr>
                <a:xfrm rot="1800000">
                  <a:off x="7036862" y="5475063"/>
                  <a:ext cx="58393" cy="11270"/>
                </a:xfrm>
                <a:custGeom>
                  <a:avLst/>
                  <a:gdLst>
                    <a:gd name="connsiteX0" fmla="*/ 0 w 365282"/>
                    <a:gd name="connsiteY0" fmla="*/ 76599 h 77551"/>
                    <a:gd name="connsiteX1" fmla="*/ 365282 w 365282"/>
                    <a:gd name="connsiteY1" fmla="*/ 76599 h 77551"/>
                  </a:gdLst>
                  <a:ahLst/>
                  <a:cxnLst>
                    <a:cxn ang="0">
                      <a:pos x="connsiteX0" y="connsiteY0"/>
                    </a:cxn>
                    <a:cxn ang="0">
                      <a:pos x="connsiteX1" y="connsiteY1"/>
                    </a:cxn>
                  </a:cxnLst>
                  <a:rect l="l" t="t" r="r" b="b"/>
                  <a:pathLst>
                    <a:path w="365282" h="77551">
                      <a:moveTo>
                        <a:pt x="0" y="76599"/>
                      </a:moveTo>
                      <a:cubicBezTo>
                        <a:pt x="100880" y="-26803"/>
                        <a:pt x="264426" y="-26803"/>
                        <a:pt x="365282" y="76599"/>
                      </a:cubicBezTo>
                    </a:path>
                  </a:pathLst>
                </a:custGeom>
                <a:noFill/>
                <a:ln w="3810" cap="rnd">
                  <a:solidFill>
                    <a:srgbClr val="FC0000"/>
                  </a:solidFill>
                  <a:prstDash val="solid"/>
                  <a:round/>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10" name="Group 9">
              <a:extLst>
                <a:ext uri="{FF2B5EF4-FFF2-40B4-BE49-F238E27FC236}">
                  <a16:creationId xmlns:a16="http://schemas.microsoft.com/office/drawing/2014/main" id="{6FF184B2-FF18-1C78-F367-929C6957B35B}"/>
                </a:ext>
              </a:extLst>
            </p:cNvPr>
            <p:cNvGrpSpPr/>
            <p:nvPr/>
          </p:nvGrpSpPr>
          <p:grpSpPr>
            <a:xfrm>
              <a:off x="4379640" y="4809713"/>
              <a:ext cx="384721" cy="232106"/>
              <a:chOff x="4379640" y="4809713"/>
              <a:chExt cx="384721" cy="232106"/>
            </a:xfrm>
          </p:grpSpPr>
          <p:sp>
            <p:nvSpPr>
              <p:cNvPr id="58" name="Google Shape;874;p77">
                <a:extLst>
                  <a:ext uri="{FF2B5EF4-FFF2-40B4-BE49-F238E27FC236}">
                    <a16:creationId xmlns:a16="http://schemas.microsoft.com/office/drawing/2014/main" id="{A5FB11F7-EED6-04D2-525D-A52AA83F2C5F}"/>
                  </a:ext>
                </a:extLst>
              </p:cNvPr>
              <p:cNvSpPr txBox="1"/>
              <p:nvPr/>
            </p:nvSpPr>
            <p:spPr>
              <a:xfrm>
                <a:off x="4379640" y="4958719"/>
                <a:ext cx="384721"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Containers</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59" name="Group 58">
                <a:extLst>
                  <a:ext uri="{FF2B5EF4-FFF2-40B4-BE49-F238E27FC236}">
                    <a16:creationId xmlns:a16="http://schemas.microsoft.com/office/drawing/2014/main" id="{22CA70A0-1053-5D52-CCC7-2F5C6DFC0A50}"/>
                  </a:ext>
                </a:extLst>
              </p:cNvPr>
              <p:cNvGrpSpPr/>
              <p:nvPr/>
            </p:nvGrpSpPr>
            <p:grpSpPr>
              <a:xfrm>
                <a:off x="4495801" y="4809713"/>
                <a:ext cx="152400" cy="141031"/>
                <a:chOff x="4495800" y="5468078"/>
                <a:chExt cx="152400" cy="141031"/>
              </a:xfrm>
            </p:grpSpPr>
            <p:pic>
              <p:nvPicPr>
                <p:cNvPr id="504" name="Graphic 503">
                  <a:extLst>
                    <a:ext uri="{FF2B5EF4-FFF2-40B4-BE49-F238E27FC236}">
                      <a16:creationId xmlns:a16="http://schemas.microsoft.com/office/drawing/2014/main" id="{FADD15C0-20CB-E7C7-AD73-4ED26C208EE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495800" y="5468584"/>
                  <a:ext cx="152400" cy="103035"/>
                </a:xfrm>
                <a:prstGeom prst="rect">
                  <a:avLst/>
                </a:prstGeom>
              </p:spPr>
            </p:pic>
            <p:cxnSp>
              <p:nvCxnSpPr>
                <p:cNvPr id="505" name="Straight Connector 504">
                  <a:extLst>
                    <a:ext uri="{FF2B5EF4-FFF2-40B4-BE49-F238E27FC236}">
                      <a16:creationId xmlns:a16="http://schemas.microsoft.com/office/drawing/2014/main" id="{35694B87-BB36-C5CD-7D7E-AE2E0CF137DD}"/>
                    </a:ext>
                  </a:extLst>
                </p:cNvPr>
                <p:cNvCxnSpPr>
                  <a:cxnSpLocks/>
                </p:cNvCxnSpPr>
                <p:nvPr/>
              </p:nvCxnSpPr>
              <p:spPr>
                <a:xfrm>
                  <a:off x="4535204" y="5581432"/>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6" name="Straight Connector 505">
                  <a:extLst>
                    <a:ext uri="{FF2B5EF4-FFF2-40B4-BE49-F238E27FC236}">
                      <a16:creationId xmlns:a16="http://schemas.microsoft.com/office/drawing/2014/main" id="{73AE60F9-0877-EF0D-FF96-DAC40EDB63EE}"/>
                    </a:ext>
                  </a:extLst>
                </p:cNvPr>
                <p:cNvCxnSpPr>
                  <a:cxnSpLocks/>
                </p:cNvCxnSpPr>
                <p:nvPr/>
              </p:nvCxnSpPr>
              <p:spPr>
                <a:xfrm>
                  <a:off x="4535204" y="5567895"/>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7" name="Straight Connector 506">
                  <a:extLst>
                    <a:ext uri="{FF2B5EF4-FFF2-40B4-BE49-F238E27FC236}">
                      <a16:creationId xmlns:a16="http://schemas.microsoft.com/office/drawing/2014/main" id="{984180B6-F01B-5D7A-490B-D085A4DA8C8C}"/>
                    </a:ext>
                  </a:extLst>
                </p:cNvPr>
                <p:cNvCxnSpPr>
                  <a:cxnSpLocks/>
                </p:cNvCxnSpPr>
                <p:nvPr/>
              </p:nvCxnSpPr>
              <p:spPr>
                <a:xfrm>
                  <a:off x="4535204" y="5554358"/>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8" name="Straight Connector 507">
                  <a:extLst>
                    <a:ext uri="{FF2B5EF4-FFF2-40B4-BE49-F238E27FC236}">
                      <a16:creationId xmlns:a16="http://schemas.microsoft.com/office/drawing/2014/main" id="{9264A671-08A3-3F72-8D08-CABA7D180D3C}"/>
                    </a:ext>
                  </a:extLst>
                </p:cNvPr>
                <p:cNvCxnSpPr>
                  <a:cxnSpLocks/>
                </p:cNvCxnSpPr>
                <p:nvPr/>
              </p:nvCxnSpPr>
              <p:spPr>
                <a:xfrm>
                  <a:off x="4571217" y="5599049"/>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9" name="Straight Connector 508">
                  <a:extLst>
                    <a:ext uri="{FF2B5EF4-FFF2-40B4-BE49-F238E27FC236}">
                      <a16:creationId xmlns:a16="http://schemas.microsoft.com/office/drawing/2014/main" id="{EF52E283-2173-39BB-6274-D0208C528446}"/>
                    </a:ext>
                  </a:extLst>
                </p:cNvPr>
                <p:cNvCxnSpPr>
                  <a:cxnSpLocks/>
                </p:cNvCxnSpPr>
                <p:nvPr/>
              </p:nvCxnSpPr>
              <p:spPr>
                <a:xfrm>
                  <a:off x="4571217" y="5585512"/>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0" name="Straight Connector 509">
                  <a:extLst>
                    <a:ext uri="{FF2B5EF4-FFF2-40B4-BE49-F238E27FC236}">
                      <a16:creationId xmlns:a16="http://schemas.microsoft.com/office/drawing/2014/main" id="{E3086014-737F-2524-4B63-7D8A6505C2D1}"/>
                    </a:ext>
                  </a:extLst>
                </p:cNvPr>
                <p:cNvCxnSpPr>
                  <a:cxnSpLocks/>
                </p:cNvCxnSpPr>
                <p:nvPr/>
              </p:nvCxnSpPr>
              <p:spPr>
                <a:xfrm>
                  <a:off x="4571217" y="5571975"/>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1" name="Straight Connector 510">
                  <a:extLst>
                    <a:ext uri="{FF2B5EF4-FFF2-40B4-BE49-F238E27FC236}">
                      <a16:creationId xmlns:a16="http://schemas.microsoft.com/office/drawing/2014/main" id="{ED3BAE4B-4517-AB45-49D0-8841DE317356}"/>
                    </a:ext>
                  </a:extLst>
                </p:cNvPr>
                <p:cNvCxnSpPr>
                  <a:cxnSpLocks/>
                </p:cNvCxnSpPr>
                <p:nvPr/>
              </p:nvCxnSpPr>
              <p:spPr>
                <a:xfrm>
                  <a:off x="4571217" y="5558927"/>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2" name="Straight Connector 511">
                  <a:extLst>
                    <a:ext uri="{FF2B5EF4-FFF2-40B4-BE49-F238E27FC236}">
                      <a16:creationId xmlns:a16="http://schemas.microsoft.com/office/drawing/2014/main" id="{63373AAE-1007-7FE2-87E6-32D00EF349A7}"/>
                    </a:ext>
                  </a:extLst>
                </p:cNvPr>
                <p:cNvCxnSpPr>
                  <a:cxnSpLocks/>
                </p:cNvCxnSpPr>
                <p:nvPr/>
              </p:nvCxnSpPr>
              <p:spPr>
                <a:xfrm>
                  <a:off x="4608796" y="5581432"/>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3" name="Straight Connector 512">
                  <a:extLst>
                    <a:ext uri="{FF2B5EF4-FFF2-40B4-BE49-F238E27FC236}">
                      <a16:creationId xmlns:a16="http://schemas.microsoft.com/office/drawing/2014/main" id="{C367F5E4-A589-CABA-510E-776A90BF8A88}"/>
                    </a:ext>
                  </a:extLst>
                </p:cNvPr>
                <p:cNvCxnSpPr>
                  <a:cxnSpLocks/>
                </p:cNvCxnSpPr>
                <p:nvPr/>
              </p:nvCxnSpPr>
              <p:spPr>
                <a:xfrm>
                  <a:off x="4608796" y="5567895"/>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4" name="Straight Connector 513">
                  <a:extLst>
                    <a:ext uri="{FF2B5EF4-FFF2-40B4-BE49-F238E27FC236}">
                      <a16:creationId xmlns:a16="http://schemas.microsoft.com/office/drawing/2014/main" id="{4CE29052-F1D0-1F53-085E-9816C035413D}"/>
                    </a:ext>
                  </a:extLst>
                </p:cNvPr>
                <p:cNvCxnSpPr>
                  <a:cxnSpLocks/>
                </p:cNvCxnSpPr>
                <p:nvPr/>
              </p:nvCxnSpPr>
              <p:spPr>
                <a:xfrm>
                  <a:off x="4608796" y="5554358"/>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5" name="Straight Connector 514">
                  <a:extLst>
                    <a:ext uri="{FF2B5EF4-FFF2-40B4-BE49-F238E27FC236}">
                      <a16:creationId xmlns:a16="http://schemas.microsoft.com/office/drawing/2014/main" id="{E72D7C84-E0CA-E259-DA56-93D2AC088C5D}"/>
                    </a:ext>
                  </a:extLst>
                </p:cNvPr>
                <p:cNvCxnSpPr>
                  <a:cxnSpLocks/>
                </p:cNvCxnSpPr>
                <p:nvPr/>
              </p:nvCxnSpPr>
              <p:spPr>
                <a:xfrm>
                  <a:off x="4535204" y="5481615"/>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6" name="Straight Connector 515">
                  <a:extLst>
                    <a:ext uri="{FF2B5EF4-FFF2-40B4-BE49-F238E27FC236}">
                      <a16:creationId xmlns:a16="http://schemas.microsoft.com/office/drawing/2014/main" id="{ABB9708A-C92C-1652-7050-717695984E04}"/>
                    </a:ext>
                  </a:extLst>
                </p:cNvPr>
                <p:cNvCxnSpPr>
                  <a:cxnSpLocks/>
                </p:cNvCxnSpPr>
                <p:nvPr/>
              </p:nvCxnSpPr>
              <p:spPr>
                <a:xfrm>
                  <a:off x="4535204" y="5468078"/>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7" name="Straight Connector 516">
                  <a:extLst>
                    <a:ext uri="{FF2B5EF4-FFF2-40B4-BE49-F238E27FC236}">
                      <a16:creationId xmlns:a16="http://schemas.microsoft.com/office/drawing/2014/main" id="{5D06AE57-993C-08CF-5C78-A1E3A9E5713F}"/>
                    </a:ext>
                  </a:extLst>
                </p:cNvPr>
                <p:cNvCxnSpPr>
                  <a:cxnSpLocks/>
                </p:cNvCxnSpPr>
                <p:nvPr/>
              </p:nvCxnSpPr>
              <p:spPr>
                <a:xfrm>
                  <a:off x="4571217" y="5481618"/>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19" name="Straight Connector 518">
                  <a:extLst>
                    <a:ext uri="{FF2B5EF4-FFF2-40B4-BE49-F238E27FC236}">
                      <a16:creationId xmlns:a16="http://schemas.microsoft.com/office/drawing/2014/main" id="{320DAED1-0EC7-78FC-8C40-F45BDDAE744A}"/>
                    </a:ext>
                  </a:extLst>
                </p:cNvPr>
                <p:cNvCxnSpPr>
                  <a:cxnSpLocks/>
                </p:cNvCxnSpPr>
                <p:nvPr/>
              </p:nvCxnSpPr>
              <p:spPr>
                <a:xfrm>
                  <a:off x="4571217" y="5468081"/>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20" name="Straight Connector 519">
                  <a:extLst>
                    <a:ext uri="{FF2B5EF4-FFF2-40B4-BE49-F238E27FC236}">
                      <a16:creationId xmlns:a16="http://schemas.microsoft.com/office/drawing/2014/main" id="{98EC6BB0-C9AF-6CBD-FD91-CDBF62C374F1}"/>
                    </a:ext>
                  </a:extLst>
                </p:cNvPr>
                <p:cNvCxnSpPr>
                  <a:cxnSpLocks/>
                </p:cNvCxnSpPr>
                <p:nvPr/>
              </p:nvCxnSpPr>
              <p:spPr>
                <a:xfrm>
                  <a:off x="4608796" y="5481615"/>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22" name="Straight Connector 521">
                  <a:extLst>
                    <a:ext uri="{FF2B5EF4-FFF2-40B4-BE49-F238E27FC236}">
                      <a16:creationId xmlns:a16="http://schemas.microsoft.com/office/drawing/2014/main" id="{FB2A677B-FA72-A294-A3AC-0828C1B07B81}"/>
                    </a:ext>
                  </a:extLst>
                </p:cNvPr>
                <p:cNvCxnSpPr>
                  <a:cxnSpLocks/>
                </p:cNvCxnSpPr>
                <p:nvPr/>
              </p:nvCxnSpPr>
              <p:spPr>
                <a:xfrm>
                  <a:off x="4608796" y="5468078"/>
                  <a:ext cx="0" cy="10060"/>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grpSp>
        </p:grpSp>
        <p:grpSp>
          <p:nvGrpSpPr>
            <p:cNvPr id="6" name="Group 5">
              <a:extLst>
                <a:ext uri="{FF2B5EF4-FFF2-40B4-BE49-F238E27FC236}">
                  <a16:creationId xmlns:a16="http://schemas.microsoft.com/office/drawing/2014/main" id="{B20CCF0F-A819-F7D5-9386-B5E7DD670F96}"/>
                </a:ext>
              </a:extLst>
            </p:cNvPr>
            <p:cNvGrpSpPr/>
            <p:nvPr/>
          </p:nvGrpSpPr>
          <p:grpSpPr>
            <a:xfrm>
              <a:off x="3265021" y="4809713"/>
              <a:ext cx="575478" cy="232106"/>
              <a:chOff x="3265021" y="4809713"/>
              <a:chExt cx="575478" cy="232106"/>
            </a:xfrm>
          </p:grpSpPr>
          <p:sp>
            <p:nvSpPr>
              <p:cNvPr id="60" name="Google Shape;875;p77">
                <a:extLst>
                  <a:ext uri="{FF2B5EF4-FFF2-40B4-BE49-F238E27FC236}">
                    <a16:creationId xmlns:a16="http://schemas.microsoft.com/office/drawing/2014/main" id="{E3ED7E2C-57A5-C4DD-0AB3-0C0BC76186A0}"/>
                  </a:ext>
                </a:extLst>
              </p:cNvPr>
              <p:cNvSpPr txBox="1"/>
              <p:nvPr/>
            </p:nvSpPr>
            <p:spPr>
              <a:xfrm>
                <a:off x="3265021" y="4958719"/>
                <a:ext cx="575478"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Virtual Machines</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nvGrpSpPr>
              <p:cNvPr id="61" name="Group 60">
                <a:extLst>
                  <a:ext uri="{FF2B5EF4-FFF2-40B4-BE49-F238E27FC236}">
                    <a16:creationId xmlns:a16="http://schemas.microsoft.com/office/drawing/2014/main" id="{6079F7BA-F0D0-E677-AE23-59C75C81AA6A}"/>
                  </a:ext>
                </a:extLst>
              </p:cNvPr>
              <p:cNvGrpSpPr/>
              <p:nvPr/>
            </p:nvGrpSpPr>
            <p:grpSpPr>
              <a:xfrm>
                <a:off x="3489385" y="4809713"/>
                <a:ext cx="126955" cy="137789"/>
                <a:chOff x="3637113" y="5456468"/>
                <a:chExt cx="126955" cy="137789"/>
              </a:xfrm>
            </p:grpSpPr>
            <p:cxnSp>
              <p:nvCxnSpPr>
                <p:cNvPr id="63" name="Straight Connector 62">
                  <a:extLst>
                    <a:ext uri="{FF2B5EF4-FFF2-40B4-BE49-F238E27FC236}">
                      <a16:creationId xmlns:a16="http://schemas.microsoft.com/office/drawing/2014/main" id="{7D6BBBF7-0D54-C9B1-7319-9839D524E046}"/>
                    </a:ext>
                  </a:extLst>
                </p:cNvPr>
                <p:cNvCxnSpPr>
                  <a:cxnSpLocks/>
                </p:cNvCxnSpPr>
                <p:nvPr/>
              </p:nvCxnSpPr>
              <p:spPr>
                <a:xfrm>
                  <a:off x="3645955" y="5587944"/>
                  <a:ext cx="47385"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477" name="Oval 476">
                  <a:extLst>
                    <a:ext uri="{FF2B5EF4-FFF2-40B4-BE49-F238E27FC236}">
                      <a16:creationId xmlns:a16="http://schemas.microsoft.com/office/drawing/2014/main" id="{28576FE7-241C-9DA3-9560-5F871DED0D72}"/>
                    </a:ext>
                  </a:extLst>
                </p:cNvPr>
                <p:cNvSpPr/>
                <p:nvPr/>
              </p:nvSpPr>
              <p:spPr>
                <a:xfrm>
                  <a:off x="3693544" y="5581631"/>
                  <a:ext cx="13889" cy="12626"/>
                </a:xfrm>
                <a:prstGeom prst="ellips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482" name="Straight Connector 481">
                  <a:extLst>
                    <a:ext uri="{FF2B5EF4-FFF2-40B4-BE49-F238E27FC236}">
                      <a16:creationId xmlns:a16="http://schemas.microsoft.com/office/drawing/2014/main" id="{E2011B7B-5ED9-D3CE-6ECE-50EBB76C2A1C}"/>
                    </a:ext>
                  </a:extLst>
                </p:cNvPr>
                <p:cNvCxnSpPr>
                  <a:cxnSpLocks/>
                </p:cNvCxnSpPr>
                <p:nvPr/>
              </p:nvCxnSpPr>
              <p:spPr>
                <a:xfrm>
                  <a:off x="3707637" y="5587944"/>
                  <a:ext cx="47385"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484" name="Straight Connector 483">
                  <a:extLst>
                    <a:ext uri="{FF2B5EF4-FFF2-40B4-BE49-F238E27FC236}">
                      <a16:creationId xmlns:a16="http://schemas.microsoft.com/office/drawing/2014/main" id="{035A885B-0527-D4E4-8EC9-48AE2BA9B950}"/>
                    </a:ext>
                  </a:extLst>
                </p:cNvPr>
                <p:cNvCxnSpPr>
                  <a:cxnSpLocks/>
                </p:cNvCxnSpPr>
                <p:nvPr/>
              </p:nvCxnSpPr>
              <p:spPr>
                <a:xfrm rot="19113985">
                  <a:off x="3690011" y="5571542"/>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86" name="Straight Connector 485">
                  <a:extLst>
                    <a:ext uri="{FF2B5EF4-FFF2-40B4-BE49-F238E27FC236}">
                      <a16:creationId xmlns:a16="http://schemas.microsoft.com/office/drawing/2014/main" id="{C4117228-9303-F527-5C7D-D2C4465FE20C}"/>
                    </a:ext>
                  </a:extLst>
                </p:cNvPr>
                <p:cNvCxnSpPr>
                  <a:cxnSpLocks/>
                </p:cNvCxnSpPr>
                <p:nvPr/>
              </p:nvCxnSpPr>
              <p:spPr>
                <a:xfrm rot="19113985">
                  <a:off x="3680157" y="5560378"/>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88" name="Straight Connector 487">
                  <a:extLst>
                    <a:ext uri="{FF2B5EF4-FFF2-40B4-BE49-F238E27FC236}">
                      <a16:creationId xmlns:a16="http://schemas.microsoft.com/office/drawing/2014/main" id="{1CC19089-CA7B-C495-9D92-A003ABD77059}"/>
                    </a:ext>
                  </a:extLst>
                </p:cNvPr>
                <p:cNvCxnSpPr>
                  <a:cxnSpLocks/>
                </p:cNvCxnSpPr>
                <p:nvPr/>
              </p:nvCxnSpPr>
              <p:spPr>
                <a:xfrm rot="19113985">
                  <a:off x="3670303" y="5549214"/>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89" name="Straight Connector 488">
                  <a:extLst>
                    <a:ext uri="{FF2B5EF4-FFF2-40B4-BE49-F238E27FC236}">
                      <a16:creationId xmlns:a16="http://schemas.microsoft.com/office/drawing/2014/main" id="{1EE34D66-253C-E9F3-88E7-696E1A619C83}"/>
                    </a:ext>
                  </a:extLst>
                </p:cNvPr>
                <p:cNvCxnSpPr>
                  <a:cxnSpLocks/>
                </p:cNvCxnSpPr>
                <p:nvPr/>
              </p:nvCxnSpPr>
              <p:spPr>
                <a:xfrm rot="19113985">
                  <a:off x="3656821" y="5537607"/>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0" name="Straight Connector 489">
                  <a:extLst>
                    <a:ext uri="{FF2B5EF4-FFF2-40B4-BE49-F238E27FC236}">
                      <a16:creationId xmlns:a16="http://schemas.microsoft.com/office/drawing/2014/main" id="{A13A11E3-944E-CE42-F4BC-95ADE9CAF258}"/>
                    </a:ext>
                  </a:extLst>
                </p:cNvPr>
                <p:cNvCxnSpPr>
                  <a:cxnSpLocks/>
                </p:cNvCxnSpPr>
                <p:nvPr/>
              </p:nvCxnSpPr>
              <p:spPr>
                <a:xfrm rot="19113985">
                  <a:off x="3646967" y="5526443"/>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1" name="Straight Connector 490">
                  <a:extLst>
                    <a:ext uri="{FF2B5EF4-FFF2-40B4-BE49-F238E27FC236}">
                      <a16:creationId xmlns:a16="http://schemas.microsoft.com/office/drawing/2014/main" id="{56A614BB-3F4C-651C-5189-C317B456F60B}"/>
                    </a:ext>
                  </a:extLst>
                </p:cNvPr>
                <p:cNvCxnSpPr>
                  <a:cxnSpLocks/>
                </p:cNvCxnSpPr>
                <p:nvPr/>
              </p:nvCxnSpPr>
              <p:spPr>
                <a:xfrm rot="19113985">
                  <a:off x="3637113" y="5515279"/>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4" name="Straight Connector 493">
                  <a:extLst>
                    <a:ext uri="{FF2B5EF4-FFF2-40B4-BE49-F238E27FC236}">
                      <a16:creationId xmlns:a16="http://schemas.microsoft.com/office/drawing/2014/main" id="{3FD43E19-CF7A-1107-9A02-8E94F9EB0ABC}"/>
                    </a:ext>
                  </a:extLst>
                </p:cNvPr>
                <p:cNvCxnSpPr>
                  <a:cxnSpLocks/>
                </p:cNvCxnSpPr>
                <p:nvPr/>
              </p:nvCxnSpPr>
              <p:spPr>
                <a:xfrm rot="2486015" flipH="1">
                  <a:off x="3711170" y="5571542"/>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5" name="Straight Connector 494">
                  <a:extLst>
                    <a:ext uri="{FF2B5EF4-FFF2-40B4-BE49-F238E27FC236}">
                      <a16:creationId xmlns:a16="http://schemas.microsoft.com/office/drawing/2014/main" id="{029C6EA4-83B9-0DE6-7F9D-B06C3D4D6B8A}"/>
                    </a:ext>
                  </a:extLst>
                </p:cNvPr>
                <p:cNvCxnSpPr>
                  <a:cxnSpLocks/>
                </p:cNvCxnSpPr>
                <p:nvPr/>
              </p:nvCxnSpPr>
              <p:spPr>
                <a:xfrm rot="2486015" flipH="1">
                  <a:off x="3721024" y="5560378"/>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6" name="Straight Connector 495">
                  <a:extLst>
                    <a:ext uri="{FF2B5EF4-FFF2-40B4-BE49-F238E27FC236}">
                      <a16:creationId xmlns:a16="http://schemas.microsoft.com/office/drawing/2014/main" id="{01435950-F92C-40C9-ECEE-8C9859DB3B29}"/>
                    </a:ext>
                  </a:extLst>
                </p:cNvPr>
                <p:cNvCxnSpPr>
                  <a:cxnSpLocks/>
                </p:cNvCxnSpPr>
                <p:nvPr/>
              </p:nvCxnSpPr>
              <p:spPr>
                <a:xfrm rot="2486015" flipH="1">
                  <a:off x="3730878" y="5549214"/>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7" name="Straight Connector 496">
                  <a:extLst>
                    <a:ext uri="{FF2B5EF4-FFF2-40B4-BE49-F238E27FC236}">
                      <a16:creationId xmlns:a16="http://schemas.microsoft.com/office/drawing/2014/main" id="{35CC5AD7-41F5-6964-74D6-2DA68A6D09BB}"/>
                    </a:ext>
                  </a:extLst>
                </p:cNvPr>
                <p:cNvCxnSpPr>
                  <a:cxnSpLocks/>
                </p:cNvCxnSpPr>
                <p:nvPr/>
              </p:nvCxnSpPr>
              <p:spPr>
                <a:xfrm rot="2486015" flipH="1">
                  <a:off x="3744360" y="5537607"/>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8" name="Straight Connector 497">
                  <a:extLst>
                    <a:ext uri="{FF2B5EF4-FFF2-40B4-BE49-F238E27FC236}">
                      <a16:creationId xmlns:a16="http://schemas.microsoft.com/office/drawing/2014/main" id="{988FE4CC-44EC-AE43-FA3C-60655B2A9AF4}"/>
                    </a:ext>
                  </a:extLst>
                </p:cNvPr>
                <p:cNvCxnSpPr>
                  <a:cxnSpLocks/>
                </p:cNvCxnSpPr>
                <p:nvPr/>
              </p:nvCxnSpPr>
              <p:spPr>
                <a:xfrm rot="2486015" flipH="1">
                  <a:off x="3754214" y="5526443"/>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499" name="Straight Connector 498">
                  <a:extLst>
                    <a:ext uri="{FF2B5EF4-FFF2-40B4-BE49-F238E27FC236}">
                      <a16:creationId xmlns:a16="http://schemas.microsoft.com/office/drawing/2014/main" id="{F11DD2AD-A54E-22C7-EBB7-D361C19DE5E9}"/>
                    </a:ext>
                  </a:extLst>
                </p:cNvPr>
                <p:cNvCxnSpPr>
                  <a:cxnSpLocks/>
                </p:cNvCxnSpPr>
                <p:nvPr/>
              </p:nvCxnSpPr>
              <p:spPr>
                <a:xfrm rot="2486015" flipH="1">
                  <a:off x="3764068" y="5515279"/>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pic>
              <p:nvPicPr>
                <p:cNvPr id="500" name="Graphic 499">
                  <a:extLst>
                    <a:ext uri="{FF2B5EF4-FFF2-40B4-BE49-F238E27FC236}">
                      <a16:creationId xmlns:a16="http://schemas.microsoft.com/office/drawing/2014/main" id="{0424B222-9F8A-A659-9AF4-E28E2AC9CDB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51569" y="5456468"/>
                  <a:ext cx="97838" cy="88944"/>
                </a:xfrm>
                <a:prstGeom prst="rect">
                  <a:avLst/>
                </a:prstGeom>
              </p:spPr>
            </p:pic>
            <p:cxnSp>
              <p:nvCxnSpPr>
                <p:cNvPr id="501" name="Straight Connector 500">
                  <a:extLst>
                    <a:ext uri="{FF2B5EF4-FFF2-40B4-BE49-F238E27FC236}">
                      <a16:creationId xmlns:a16="http://schemas.microsoft.com/office/drawing/2014/main" id="{25157DDD-ADEE-D5F2-699D-A891CD29450E}"/>
                    </a:ext>
                  </a:extLst>
                </p:cNvPr>
                <p:cNvCxnSpPr>
                  <a:cxnSpLocks/>
                </p:cNvCxnSpPr>
                <p:nvPr/>
              </p:nvCxnSpPr>
              <p:spPr>
                <a:xfrm>
                  <a:off x="3700489" y="5570565"/>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2" name="Straight Connector 501">
                  <a:extLst>
                    <a:ext uri="{FF2B5EF4-FFF2-40B4-BE49-F238E27FC236}">
                      <a16:creationId xmlns:a16="http://schemas.microsoft.com/office/drawing/2014/main" id="{2322C203-12F8-0187-CE05-04AB7994E343}"/>
                    </a:ext>
                  </a:extLst>
                </p:cNvPr>
                <p:cNvCxnSpPr>
                  <a:cxnSpLocks/>
                </p:cNvCxnSpPr>
                <p:nvPr/>
              </p:nvCxnSpPr>
              <p:spPr>
                <a:xfrm>
                  <a:off x="3700489" y="5555674"/>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cxnSp>
              <p:nvCxnSpPr>
                <p:cNvPr id="503" name="Straight Connector 502">
                  <a:extLst>
                    <a:ext uri="{FF2B5EF4-FFF2-40B4-BE49-F238E27FC236}">
                      <a16:creationId xmlns:a16="http://schemas.microsoft.com/office/drawing/2014/main" id="{DCDEC062-89E1-95E0-B75A-8364D375F524}"/>
                    </a:ext>
                  </a:extLst>
                </p:cNvPr>
                <p:cNvCxnSpPr>
                  <a:cxnSpLocks/>
                </p:cNvCxnSpPr>
                <p:nvPr/>
              </p:nvCxnSpPr>
              <p:spPr>
                <a:xfrm>
                  <a:off x="3700489" y="5540783"/>
                  <a:ext cx="0" cy="11066"/>
                </a:xfrm>
                <a:prstGeom prst="line">
                  <a:avLst/>
                </a:prstGeom>
                <a:noFill/>
                <a:ln w="3810">
                  <a:solidFill>
                    <a:srgbClr val="FC0000"/>
                  </a:solidFill>
                </a:ln>
                <a:effectLst/>
              </p:spPr>
              <p:style>
                <a:lnRef idx="2">
                  <a:schemeClr val="accent1"/>
                </a:lnRef>
                <a:fillRef idx="0">
                  <a:schemeClr val="accent1"/>
                </a:fillRef>
                <a:effectRef idx="1">
                  <a:schemeClr val="accent1"/>
                </a:effectRef>
                <a:fontRef idx="minor">
                  <a:schemeClr val="tx1"/>
                </a:fontRef>
              </p:style>
            </p:cxnSp>
          </p:grpSp>
        </p:grpSp>
        <p:grpSp>
          <p:nvGrpSpPr>
            <p:cNvPr id="2" name="Group 1">
              <a:extLst>
                <a:ext uri="{FF2B5EF4-FFF2-40B4-BE49-F238E27FC236}">
                  <a16:creationId xmlns:a16="http://schemas.microsoft.com/office/drawing/2014/main" id="{A3639F08-00F6-FEEF-B05E-6F9D6CE05CDE}"/>
                </a:ext>
              </a:extLst>
            </p:cNvPr>
            <p:cNvGrpSpPr/>
            <p:nvPr/>
          </p:nvGrpSpPr>
          <p:grpSpPr>
            <a:xfrm>
              <a:off x="1275978" y="4809713"/>
              <a:ext cx="469679" cy="232106"/>
              <a:chOff x="1275978" y="4809713"/>
              <a:chExt cx="469679" cy="232106"/>
            </a:xfrm>
          </p:grpSpPr>
          <p:grpSp>
            <p:nvGrpSpPr>
              <p:cNvPr id="55" name="Group 54">
                <a:extLst>
                  <a:ext uri="{FF2B5EF4-FFF2-40B4-BE49-F238E27FC236}">
                    <a16:creationId xmlns:a16="http://schemas.microsoft.com/office/drawing/2014/main" id="{066BF9CF-0506-C2D6-0918-176042513BFA}"/>
                  </a:ext>
                </a:extLst>
              </p:cNvPr>
              <p:cNvGrpSpPr/>
              <p:nvPr/>
            </p:nvGrpSpPr>
            <p:grpSpPr>
              <a:xfrm>
                <a:off x="1439376" y="4809713"/>
                <a:ext cx="142883" cy="90707"/>
                <a:chOff x="2110168" y="5480008"/>
                <a:chExt cx="142883" cy="90707"/>
              </a:xfrm>
            </p:grpSpPr>
            <p:sp>
              <p:nvSpPr>
                <p:cNvPr id="541" name="Rounded Rectangle 540">
                  <a:extLst>
                    <a:ext uri="{FF2B5EF4-FFF2-40B4-BE49-F238E27FC236}">
                      <a16:creationId xmlns:a16="http://schemas.microsoft.com/office/drawing/2014/main" id="{041D630B-5651-D499-E6F6-65537D8B1B7C}"/>
                    </a:ext>
                  </a:extLst>
                </p:cNvPr>
                <p:cNvSpPr/>
                <p:nvPr/>
              </p:nvSpPr>
              <p:spPr>
                <a:xfrm>
                  <a:off x="2110168" y="5480008"/>
                  <a:ext cx="142774" cy="77627"/>
                </a:xfrm>
                <a:prstGeom prst="roundRect">
                  <a:avLst>
                    <a:gd name="adj" fmla="val 8537"/>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cxnSp>
              <p:nvCxnSpPr>
                <p:cNvPr id="542" name="Straight Connector 541">
                  <a:extLst>
                    <a:ext uri="{FF2B5EF4-FFF2-40B4-BE49-F238E27FC236}">
                      <a16:creationId xmlns:a16="http://schemas.microsoft.com/office/drawing/2014/main" id="{2A772833-A354-40D7-60B7-C415D689A3AB}"/>
                    </a:ext>
                  </a:extLst>
                </p:cNvPr>
                <p:cNvCxnSpPr>
                  <a:cxnSpLocks/>
                </p:cNvCxnSpPr>
                <p:nvPr/>
              </p:nvCxnSpPr>
              <p:spPr>
                <a:xfrm>
                  <a:off x="2124769" y="5492630"/>
                  <a:ext cx="128053" cy="0"/>
                </a:xfrm>
                <a:prstGeom prst="line">
                  <a:avLst/>
                </a:prstGeom>
                <a:noFill/>
                <a:ln w="3810">
                  <a:solidFill>
                    <a:srgbClr val="FC0100"/>
                  </a:solidFill>
                </a:ln>
                <a:effectLst/>
              </p:spPr>
              <p:style>
                <a:lnRef idx="2">
                  <a:schemeClr val="accent1"/>
                </a:lnRef>
                <a:fillRef idx="0">
                  <a:schemeClr val="accent1"/>
                </a:fillRef>
                <a:effectRef idx="1">
                  <a:schemeClr val="accent1"/>
                </a:effectRef>
                <a:fontRef idx="minor">
                  <a:schemeClr val="tx1"/>
                </a:fontRef>
              </p:style>
            </p:cxnSp>
            <p:cxnSp>
              <p:nvCxnSpPr>
                <p:cNvPr id="543" name="Straight Connector 542">
                  <a:extLst>
                    <a:ext uri="{FF2B5EF4-FFF2-40B4-BE49-F238E27FC236}">
                      <a16:creationId xmlns:a16="http://schemas.microsoft.com/office/drawing/2014/main" id="{94AF0C8E-4507-AAD9-2A29-3CD39A404A59}"/>
                    </a:ext>
                  </a:extLst>
                </p:cNvPr>
                <p:cNvCxnSpPr>
                  <a:cxnSpLocks/>
                </p:cNvCxnSpPr>
                <p:nvPr/>
              </p:nvCxnSpPr>
              <p:spPr>
                <a:xfrm>
                  <a:off x="2111074" y="5545054"/>
                  <a:ext cx="141977"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44" name="Straight Connector 543">
                  <a:extLst>
                    <a:ext uri="{FF2B5EF4-FFF2-40B4-BE49-F238E27FC236}">
                      <a16:creationId xmlns:a16="http://schemas.microsoft.com/office/drawing/2014/main" id="{5552CD8D-CEAE-9114-7D7A-96C3E63EA109}"/>
                    </a:ext>
                  </a:extLst>
                </p:cNvPr>
                <p:cNvCxnSpPr/>
                <p:nvPr/>
              </p:nvCxnSpPr>
              <p:spPr>
                <a:xfrm>
                  <a:off x="2167258" y="5557635"/>
                  <a:ext cx="0" cy="1308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45" name="Straight Connector 544">
                  <a:extLst>
                    <a:ext uri="{FF2B5EF4-FFF2-40B4-BE49-F238E27FC236}">
                      <a16:creationId xmlns:a16="http://schemas.microsoft.com/office/drawing/2014/main" id="{09718271-55AB-CC76-94D1-A241D955A705}"/>
                    </a:ext>
                  </a:extLst>
                </p:cNvPr>
                <p:cNvCxnSpPr>
                  <a:cxnSpLocks/>
                </p:cNvCxnSpPr>
                <p:nvPr/>
              </p:nvCxnSpPr>
              <p:spPr>
                <a:xfrm>
                  <a:off x="2194725" y="5557635"/>
                  <a:ext cx="0" cy="1308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546" name="Straight Connector 545">
                  <a:extLst>
                    <a:ext uri="{FF2B5EF4-FFF2-40B4-BE49-F238E27FC236}">
                      <a16:creationId xmlns:a16="http://schemas.microsoft.com/office/drawing/2014/main" id="{6B38F24B-FEB1-100E-AD13-C665C31B4EAF}"/>
                    </a:ext>
                  </a:extLst>
                </p:cNvPr>
                <p:cNvCxnSpPr>
                  <a:cxnSpLocks/>
                </p:cNvCxnSpPr>
                <p:nvPr/>
              </p:nvCxnSpPr>
              <p:spPr>
                <a:xfrm>
                  <a:off x="2144904" y="5570385"/>
                  <a:ext cx="72175" cy="0"/>
                </a:xfrm>
                <a:prstGeom prst="line">
                  <a:avLst/>
                </a:prstGeom>
                <a:noFill/>
                <a:ln w="3810">
                  <a:solidFill>
                    <a:schemeClr val="bg1"/>
                  </a:solidFill>
                </a:ln>
                <a:effectLst/>
              </p:spPr>
              <p:style>
                <a:lnRef idx="2">
                  <a:schemeClr val="accent1"/>
                </a:lnRef>
                <a:fillRef idx="0">
                  <a:schemeClr val="accent1"/>
                </a:fillRef>
                <a:effectRef idx="1">
                  <a:schemeClr val="accent1"/>
                </a:effectRef>
                <a:fontRef idx="minor">
                  <a:schemeClr val="tx1"/>
                </a:fontRef>
              </p:style>
            </p:cxnSp>
          </p:grpSp>
          <p:sp>
            <p:nvSpPr>
              <p:cNvPr id="62" name="Google Shape;877;p77">
                <a:extLst>
                  <a:ext uri="{FF2B5EF4-FFF2-40B4-BE49-F238E27FC236}">
                    <a16:creationId xmlns:a16="http://schemas.microsoft.com/office/drawing/2014/main" id="{A4613A68-947D-E594-D83C-F45AF61885B1}"/>
                  </a:ext>
                </a:extLst>
              </p:cNvPr>
              <p:cNvSpPr txBox="1"/>
              <p:nvPr/>
            </p:nvSpPr>
            <p:spPr>
              <a:xfrm>
                <a:off x="1275978" y="4958719"/>
                <a:ext cx="469679" cy="83100"/>
              </a:xfrm>
              <a:prstGeom prst="rect">
                <a:avLst/>
              </a:prstGeom>
              <a:noFill/>
              <a:ln>
                <a:noFill/>
              </a:ln>
            </p:spPr>
            <p:txBody>
              <a:bodyPr spcFirstLastPara="1" wrap="none" lIns="0" tIns="0" rIns="0" bIns="0" anchor="ctr" anchorCtr="0">
                <a:noAutofit/>
              </a:bodyPr>
              <a:lstStyle>
                <a:defPPr>
                  <a:defRPr lang="en-US"/>
                </a:defPPr>
                <a:lvl1pPr marR="0" lvl="0" indent="0" algn="ctr" fontAlgn="auto">
                  <a:lnSpc>
                    <a:spcPct val="90000"/>
                  </a:lnSpc>
                  <a:spcBef>
                    <a:spcPts val="0"/>
                  </a:spcBef>
                  <a:spcAft>
                    <a:spcPts val="0"/>
                  </a:spcAft>
                  <a:buClr>
                    <a:srgbClr val="FFFFFF"/>
                  </a:buClr>
                  <a:buSzPts val="750"/>
                  <a:buFont typeface="Arial"/>
                  <a:buNone/>
                  <a:tabLst/>
                  <a:defRPr sz="700" b="1">
                    <a:solidFill>
                      <a:srgbClr val="FFFFFF"/>
                    </a:solidFill>
                    <a:latin typeface="ITC Avant Garde Pro Bk" panose="02000503030000020004" pitchFamily="2" charset="77"/>
                  </a:defRPr>
                </a:lvl1pPr>
              </a:lstStyle>
              <a:p>
                <a:pPr marL="0" marR="0" lvl="0" indent="0" algn="ctr" defTabSz="457200" rtl="0" eaLnBrk="1" fontAlgn="auto" latinLnBrk="0" hangingPunct="1">
                  <a:lnSpc>
                    <a:spcPct val="90000"/>
                  </a:lnSpc>
                  <a:spcBef>
                    <a:spcPts val="0"/>
                  </a:spcBef>
                  <a:spcAft>
                    <a:spcPts val="0"/>
                  </a:spcAft>
                  <a:buClr>
                    <a:srgbClr val="FFFFFF"/>
                  </a:buClr>
                  <a:buSzPts val="750"/>
                  <a:buFont typeface="Arial"/>
                  <a:buNone/>
                  <a:tabLst/>
                  <a:defRPr/>
                </a:pPr>
                <a:r>
                  <a:rPr kumimoji="0" lang="en-US"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Karla"/>
                  </a:rPr>
                  <a:t>Workstations</a:t>
                </a:r>
                <a:endParaRPr kumimoji="0" sz="550" b="0" i="0" u="none" strike="noStrike" kern="1200" cap="none" spc="0" normalizeH="0" baseline="0" noProof="0" dirty="0">
                  <a:ln>
                    <a:noFill/>
                  </a:ln>
                  <a:solidFill>
                    <a:srgbClr val="FFFFFF">
                      <a:lumMod val="85000"/>
                    </a:srgbClr>
                  </a:solidFill>
                  <a:effectLst/>
                  <a:uLnTx/>
                  <a:uFillTx/>
                  <a:latin typeface="Haas Grot Disp 65 Medium" panose="020D0504030502050203" pitchFamily="34" charset="77"/>
                  <a:ea typeface="+mn-ea"/>
                  <a:cs typeface="+mn-cs"/>
                  <a:sym typeface="Arial"/>
                </a:endParaRPr>
              </a:p>
            </p:txBody>
          </p:sp>
        </p:grpSp>
      </p:grpSp>
      <p:sp>
        <p:nvSpPr>
          <p:cNvPr id="174" name="TextBox 173">
            <a:extLst>
              <a:ext uri="{FF2B5EF4-FFF2-40B4-BE49-F238E27FC236}">
                <a16:creationId xmlns:a16="http://schemas.microsoft.com/office/drawing/2014/main" id="{0ACE2195-CBC8-6016-F628-CFFB591D0824}"/>
              </a:ext>
            </a:extLst>
          </p:cNvPr>
          <p:cNvSpPr txBox="1"/>
          <p:nvPr/>
        </p:nvSpPr>
        <p:spPr>
          <a:xfrm>
            <a:off x="4146866" y="4347530"/>
            <a:ext cx="846386" cy="160044"/>
          </a:xfrm>
          <a:prstGeom prst="rect">
            <a:avLst/>
          </a:prstGeom>
          <a:gradFill flip="none" rotWithShape="1">
            <a:gsLst>
              <a:gs pos="5000">
                <a:schemeClr val="tx2">
                  <a:alpha val="75000"/>
                </a:schemeClr>
              </a:gs>
              <a:gs pos="50000">
                <a:schemeClr val="tx2"/>
              </a:gs>
              <a:gs pos="95000">
                <a:schemeClr val="tx2">
                  <a:alpha val="75000"/>
                </a:schemeClr>
              </a:gs>
            </a:gsLst>
            <a:lin ang="2700000" scaled="1"/>
            <a:tileRect/>
          </a:gradFill>
        </p:spPr>
        <p:txBody>
          <a:bodyPr wrap="none" lIns="0" tIns="18288" rIns="0" bIns="18288"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rgbClr val="3A3B3B">
                    <a:lumMod val="40000"/>
                    <a:lumOff val="60000"/>
                  </a:srgbClr>
                </a:solidFill>
                <a:effectLst/>
                <a:uLnTx/>
                <a:uFillTx/>
                <a:latin typeface="Haas Grot Disp 75 Bold" panose="020D0504030502050203" pitchFamily="34" charset="77"/>
                <a:ea typeface="Karla" charset="0"/>
                <a:cs typeface="Karla" charset="0"/>
              </a:rPr>
              <a:t>Lightweight Agent</a:t>
            </a:r>
          </a:p>
        </p:txBody>
      </p:sp>
      <p:sp>
        <p:nvSpPr>
          <p:cNvPr id="187" name="Rectangle 186">
            <a:extLst>
              <a:ext uri="{FF2B5EF4-FFF2-40B4-BE49-F238E27FC236}">
                <a16:creationId xmlns:a16="http://schemas.microsoft.com/office/drawing/2014/main" id="{492C1A06-A268-1E13-7D7C-EB49E8740343}"/>
              </a:ext>
            </a:extLst>
          </p:cNvPr>
          <p:cNvSpPr/>
          <p:nvPr/>
        </p:nvSpPr>
        <p:spPr>
          <a:xfrm>
            <a:off x="4385461" y="3214169"/>
            <a:ext cx="371513" cy="878414"/>
          </a:xfrm>
          <a:prstGeom prst="rect">
            <a:avLst/>
          </a:prstGeom>
          <a:solidFill>
            <a:schemeClr val="tx2"/>
          </a:soli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Karla"/>
              <a:ea typeface="+mn-ea"/>
              <a:cs typeface="+mn-cs"/>
            </a:endParaRPr>
          </a:p>
        </p:txBody>
      </p:sp>
      <p:grpSp>
        <p:nvGrpSpPr>
          <p:cNvPr id="200" name="Group 199">
            <a:extLst>
              <a:ext uri="{FF2B5EF4-FFF2-40B4-BE49-F238E27FC236}">
                <a16:creationId xmlns:a16="http://schemas.microsoft.com/office/drawing/2014/main" id="{3A8533D0-02DC-95D7-76B2-E3EEB620E26E}"/>
              </a:ext>
            </a:extLst>
          </p:cNvPr>
          <p:cNvGrpSpPr/>
          <p:nvPr/>
        </p:nvGrpSpPr>
        <p:grpSpPr>
          <a:xfrm>
            <a:off x="1504188" y="3234311"/>
            <a:ext cx="6135624" cy="843968"/>
            <a:chOff x="1504188" y="3440738"/>
            <a:chExt cx="6135624" cy="843968"/>
          </a:xfrm>
        </p:grpSpPr>
        <p:grpSp>
          <p:nvGrpSpPr>
            <p:cNvPr id="199" name="Group 198">
              <a:extLst>
                <a:ext uri="{FF2B5EF4-FFF2-40B4-BE49-F238E27FC236}">
                  <a16:creationId xmlns:a16="http://schemas.microsoft.com/office/drawing/2014/main" id="{47638B1E-A083-91CD-939A-086B87846EE4}"/>
                </a:ext>
              </a:extLst>
            </p:cNvPr>
            <p:cNvGrpSpPr/>
            <p:nvPr/>
          </p:nvGrpSpPr>
          <p:grpSpPr>
            <a:xfrm>
              <a:off x="1504188" y="3450445"/>
              <a:ext cx="6135624" cy="834261"/>
              <a:chOff x="1504188" y="3450445"/>
              <a:chExt cx="6135624" cy="834261"/>
            </a:xfrm>
          </p:grpSpPr>
          <p:grpSp>
            <p:nvGrpSpPr>
              <p:cNvPr id="12" name="Group 11">
                <a:extLst>
                  <a:ext uri="{FF2B5EF4-FFF2-40B4-BE49-F238E27FC236}">
                    <a16:creationId xmlns:a16="http://schemas.microsoft.com/office/drawing/2014/main" id="{47F5E7BA-914A-9756-4C1D-FA97789232B5}"/>
                  </a:ext>
                </a:extLst>
              </p:cNvPr>
              <p:cNvGrpSpPr/>
              <p:nvPr/>
            </p:nvGrpSpPr>
            <p:grpSpPr>
              <a:xfrm>
                <a:off x="1504188" y="3931600"/>
                <a:ext cx="6135624" cy="353106"/>
                <a:chOff x="1524317" y="3901259"/>
                <a:chExt cx="6135624" cy="353106"/>
              </a:xfrm>
            </p:grpSpPr>
            <p:sp>
              <p:nvSpPr>
                <p:cNvPr id="37" name="Rectangle 12">
                  <a:extLst>
                    <a:ext uri="{FF2B5EF4-FFF2-40B4-BE49-F238E27FC236}">
                      <a16:creationId xmlns:a16="http://schemas.microsoft.com/office/drawing/2014/main" id="{7EFA6AF7-5F4E-CFA0-6436-3312BC7D5FAF}"/>
                    </a:ext>
                  </a:extLst>
                </p:cNvPr>
                <p:cNvSpPr/>
                <p:nvPr/>
              </p:nvSpPr>
              <p:spPr>
                <a:xfrm>
                  <a:off x="1524317" y="3901259"/>
                  <a:ext cx="6135624" cy="214002"/>
                </a:xfrm>
                <a:custGeom>
                  <a:avLst/>
                  <a:gdLst>
                    <a:gd name="connsiteX0" fmla="*/ 0 w 7959138"/>
                    <a:gd name="connsiteY0" fmla="*/ 0 h 801847"/>
                    <a:gd name="connsiteX1" fmla="*/ 7959138 w 7959138"/>
                    <a:gd name="connsiteY1" fmla="*/ 0 h 801847"/>
                    <a:gd name="connsiteX2" fmla="*/ 7959138 w 7959138"/>
                    <a:gd name="connsiteY2" fmla="*/ 801847 h 801847"/>
                    <a:gd name="connsiteX3" fmla="*/ 0 w 7959138"/>
                    <a:gd name="connsiteY3" fmla="*/ 801847 h 801847"/>
                    <a:gd name="connsiteX4" fmla="*/ 0 w 7959138"/>
                    <a:gd name="connsiteY4" fmla="*/ 0 h 801847"/>
                    <a:gd name="connsiteX0" fmla="*/ 389567 w 7959138"/>
                    <a:gd name="connsiteY0" fmla="*/ 5411 h 801847"/>
                    <a:gd name="connsiteX1" fmla="*/ 7959138 w 7959138"/>
                    <a:gd name="connsiteY1" fmla="*/ 0 h 801847"/>
                    <a:gd name="connsiteX2" fmla="*/ 7959138 w 7959138"/>
                    <a:gd name="connsiteY2" fmla="*/ 801847 h 801847"/>
                    <a:gd name="connsiteX3" fmla="*/ 0 w 7959138"/>
                    <a:gd name="connsiteY3" fmla="*/ 801847 h 801847"/>
                    <a:gd name="connsiteX4" fmla="*/ 389567 w 7959138"/>
                    <a:gd name="connsiteY4" fmla="*/ 5411 h 801847"/>
                    <a:gd name="connsiteX0" fmla="*/ 389567 w 7959138"/>
                    <a:gd name="connsiteY0" fmla="*/ 0 h 796436"/>
                    <a:gd name="connsiteX1" fmla="*/ 7585803 w 7959138"/>
                    <a:gd name="connsiteY1" fmla="*/ 5410 h 796436"/>
                    <a:gd name="connsiteX2" fmla="*/ 7959138 w 7959138"/>
                    <a:gd name="connsiteY2" fmla="*/ 796436 h 796436"/>
                    <a:gd name="connsiteX3" fmla="*/ 0 w 7959138"/>
                    <a:gd name="connsiteY3" fmla="*/ 796436 h 796436"/>
                    <a:gd name="connsiteX4" fmla="*/ 389567 w 7959138"/>
                    <a:gd name="connsiteY4" fmla="*/ 0 h 796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9138" h="796436">
                      <a:moveTo>
                        <a:pt x="389567" y="0"/>
                      </a:moveTo>
                      <a:lnTo>
                        <a:pt x="7585803" y="5410"/>
                      </a:lnTo>
                      <a:lnTo>
                        <a:pt x="7959138" y="796436"/>
                      </a:lnTo>
                      <a:lnTo>
                        <a:pt x="0" y="796436"/>
                      </a:lnTo>
                      <a:lnTo>
                        <a:pt x="389567" y="0"/>
                      </a:lnTo>
                      <a:close/>
                    </a:path>
                  </a:pathLst>
                </a:custGeom>
                <a:gradFill>
                  <a:gsLst>
                    <a:gs pos="0">
                      <a:schemeClr val="accent6">
                        <a:lumMod val="50000"/>
                      </a:schemeClr>
                    </a:gs>
                    <a:gs pos="78000">
                      <a:schemeClr val="tx2"/>
                    </a:gs>
                  </a:gsLst>
                  <a:lin ang="16200000" scaled="0"/>
                </a:gra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endParaRPr>
                </a:p>
              </p:txBody>
            </p:sp>
            <p:sp>
              <p:nvSpPr>
                <p:cNvPr id="39" name="Google Shape;956;p77">
                  <a:extLst>
                    <a:ext uri="{FF2B5EF4-FFF2-40B4-BE49-F238E27FC236}">
                      <a16:creationId xmlns:a16="http://schemas.microsoft.com/office/drawing/2014/main" id="{CFEC1207-B60E-9DE1-DC0D-A2EB74FA3B6D}"/>
                    </a:ext>
                  </a:extLst>
                </p:cNvPr>
                <p:cNvSpPr/>
                <p:nvPr/>
              </p:nvSpPr>
              <p:spPr>
                <a:xfrm flipH="1">
                  <a:off x="1528844" y="4108061"/>
                  <a:ext cx="6117666" cy="146304"/>
                </a:xfrm>
                <a:prstGeom prst="rect">
                  <a:avLst/>
                </a:prstGeom>
                <a:solidFill>
                  <a:srgbClr val="FC0100"/>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5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CrowdStrike Data Fabric</a:t>
                  </a:r>
                </a:p>
              </p:txBody>
            </p:sp>
          </p:grpSp>
          <p:grpSp>
            <p:nvGrpSpPr>
              <p:cNvPr id="9" name="Group 8">
                <a:extLst>
                  <a:ext uri="{FF2B5EF4-FFF2-40B4-BE49-F238E27FC236}">
                    <a16:creationId xmlns:a16="http://schemas.microsoft.com/office/drawing/2014/main" id="{A1720AF1-B7EA-110A-44F2-5FB09E000E91}"/>
                  </a:ext>
                </a:extLst>
              </p:cNvPr>
              <p:cNvGrpSpPr/>
              <p:nvPr/>
            </p:nvGrpSpPr>
            <p:grpSpPr>
              <a:xfrm>
                <a:off x="1504188" y="3748072"/>
                <a:ext cx="6120000" cy="361695"/>
                <a:chOff x="1545341" y="3702504"/>
                <a:chExt cx="6120000" cy="361695"/>
              </a:xfrm>
            </p:grpSpPr>
            <p:sp>
              <p:nvSpPr>
                <p:cNvPr id="8" name="Rectangle 12">
                  <a:extLst>
                    <a:ext uri="{FF2B5EF4-FFF2-40B4-BE49-F238E27FC236}">
                      <a16:creationId xmlns:a16="http://schemas.microsoft.com/office/drawing/2014/main" id="{59F8759C-1979-FF17-DC69-104670CEE3F9}"/>
                    </a:ext>
                  </a:extLst>
                </p:cNvPr>
                <p:cNvSpPr/>
                <p:nvPr/>
              </p:nvSpPr>
              <p:spPr>
                <a:xfrm>
                  <a:off x="1545341" y="3702504"/>
                  <a:ext cx="6120000" cy="214002"/>
                </a:xfrm>
                <a:custGeom>
                  <a:avLst/>
                  <a:gdLst>
                    <a:gd name="connsiteX0" fmla="*/ 0 w 7959138"/>
                    <a:gd name="connsiteY0" fmla="*/ 0 h 801847"/>
                    <a:gd name="connsiteX1" fmla="*/ 7959138 w 7959138"/>
                    <a:gd name="connsiteY1" fmla="*/ 0 h 801847"/>
                    <a:gd name="connsiteX2" fmla="*/ 7959138 w 7959138"/>
                    <a:gd name="connsiteY2" fmla="*/ 801847 h 801847"/>
                    <a:gd name="connsiteX3" fmla="*/ 0 w 7959138"/>
                    <a:gd name="connsiteY3" fmla="*/ 801847 h 801847"/>
                    <a:gd name="connsiteX4" fmla="*/ 0 w 7959138"/>
                    <a:gd name="connsiteY4" fmla="*/ 0 h 801847"/>
                    <a:gd name="connsiteX0" fmla="*/ 389567 w 7959138"/>
                    <a:gd name="connsiteY0" fmla="*/ 5411 h 801847"/>
                    <a:gd name="connsiteX1" fmla="*/ 7959138 w 7959138"/>
                    <a:gd name="connsiteY1" fmla="*/ 0 h 801847"/>
                    <a:gd name="connsiteX2" fmla="*/ 7959138 w 7959138"/>
                    <a:gd name="connsiteY2" fmla="*/ 801847 h 801847"/>
                    <a:gd name="connsiteX3" fmla="*/ 0 w 7959138"/>
                    <a:gd name="connsiteY3" fmla="*/ 801847 h 801847"/>
                    <a:gd name="connsiteX4" fmla="*/ 389567 w 7959138"/>
                    <a:gd name="connsiteY4" fmla="*/ 5411 h 801847"/>
                    <a:gd name="connsiteX0" fmla="*/ 389567 w 7959138"/>
                    <a:gd name="connsiteY0" fmla="*/ 0 h 796436"/>
                    <a:gd name="connsiteX1" fmla="*/ 7585803 w 7959138"/>
                    <a:gd name="connsiteY1" fmla="*/ 5410 h 796436"/>
                    <a:gd name="connsiteX2" fmla="*/ 7959138 w 7959138"/>
                    <a:gd name="connsiteY2" fmla="*/ 796436 h 796436"/>
                    <a:gd name="connsiteX3" fmla="*/ 0 w 7959138"/>
                    <a:gd name="connsiteY3" fmla="*/ 796436 h 796436"/>
                    <a:gd name="connsiteX4" fmla="*/ 389567 w 7959138"/>
                    <a:gd name="connsiteY4" fmla="*/ 0 h 796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9138" h="796436">
                      <a:moveTo>
                        <a:pt x="389567" y="0"/>
                      </a:moveTo>
                      <a:lnTo>
                        <a:pt x="7585803" y="5410"/>
                      </a:lnTo>
                      <a:lnTo>
                        <a:pt x="7959138" y="796436"/>
                      </a:lnTo>
                      <a:lnTo>
                        <a:pt x="0" y="796436"/>
                      </a:lnTo>
                      <a:lnTo>
                        <a:pt x="389567" y="0"/>
                      </a:lnTo>
                      <a:close/>
                    </a:path>
                  </a:pathLst>
                </a:custGeom>
                <a:gradFill>
                  <a:gsLst>
                    <a:gs pos="0">
                      <a:schemeClr val="accent6">
                        <a:lumMod val="75000"/>
                      </a:schemeClr>
                    </a:gs>
                    <a:gs pos="78000">
                      <a:schemeClr val="tx2"/>
                    </a:gs>
                  </a:gsLst>
                  <a:lin ang="16200000" scaled="0"/>
                </a:gra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endParaRPr>
                </a:p>
              </p:txBody>
            </p:sp>
            <p:grpSp>
              <p:nvGrpSpPr>
                <p:cNvPr id="7" name="Group 6">
                  <a:extLst>
                    <a:ext uri="{FF2B5EF4-FFF2-40B4-BE49-F238E27FC236}">
                      <a16:creationId xmlns:a16="http://schemas.microsoft.com/office/drawing/2014/main" id="{82C3390C-0930-E1B1-53ED-D6915A2CFF36}"/>
                    </a:ext>
                  </a:extLst>
                </p:cNvPr>
                <p:cNvGrpSpPr/>
                <p:nvPr/>
              </p:nvGrpSpPr>
              <p:grpSpPr>
                <a:xfrm>
                  <a:off x="1545341" y="3915824"/>
                  <a:ext cx="6118649" cy="148375"/>
                  <a:chOff x="1557069" y="3915824"/>
                  <a:chExt cx="6118649" cy="148375"/>
                </a:xfrm>
              </p:grpSpPr>
              <p:sp>
                <p:nvSpPr>
                  <p:cNvPr id="40" name="Google Shape;956;p77">
                    <a:extLst>
                      <a:ext uri="{FF2B5EF4-FFF2-40B4-BE49-F238E27FC236}">
                        <a16:creationId xmlns:a16="http://schemas.microsoft.com/office/drawing/2014/main" id="{8983FAFB-89FF-D557-6624-7BC8301654D1}"/>
                      </a:ext>
                    </a:extLst>
                  </p:cNvPr>
                  <p:cNvSpPr/>
                  <p:nvPr/>
                </p:nvSpPr>
                <p:spPr>
                  <a:xfrm flipH="1">
                    <a:off x="5240799" y="3915824"/>
                    <a:ext cx="1207008" cy="148375"/>
                  </a:xfrm>
                  <a:prstGeom prst="rect">
                    <a:avLst/>
                  </a:prstGeom>
                  <a:solidFill>
                    <a:srgbClr val="5C5C5C"/>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APIs</a:t>
                    </a:r>
                  </a:p>
                </p:txBody>
              </p:sp>
              <p:sp>
                <p:nvSpPr>
                  <p:cNvPr id="41" name="Google Shape;956;p77">
                    <a:extLst>
                      <a:ext uri="{FF2B5EF4-FFF2-40B4-BE49-F238E27FC236}">
                        <a16:creationId xmlns:a16="http://schemas.microsoft.com/office/drawing/2014/main" id="{DDCA06D4-6EB7-0F78-1628-BB0F0F57AA09}"/>
                      </a:ext>
                    </a:extLst>
                  </p:cNvPr>
                  <p:cNvSpPr/>
                  <p:nvPr/>
                </p:nvSpPr>
                <p:spPr>
                  <a:xfrm flipH="1">
                    <a:off x="6468710" y="3915824"/>
                    <a:ext cx="1207008" cy="148375"/>
                  </a:xfrm>
                  <a:prstGeom prst="rect">
                    <a:avLst/>
                  </a:prstGeom>
                  <a:solidFill>
                    <a:srgbClr val="5C5C5C"/>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CrowdStrike Store</a:t>
                    </a:r>
                  </a:p>
                </p:txBody>
              </p:sp>
              <p:sp>
                <p:nvSpPr>
                  <p:cNvPr id="42" name="Google Shape;956;p77">
                    <a:extLst>
                      <a:ext uri="{FF2B5EF4-FFF2-40B4-BE49-F238E27FC236}">
                        <a16:creationId xmlns:a16="http://schemas.microsoft.com/office/drawing/2014/main" id="{37A133E0-8BEF-1FC4-4ABC-729DCAD7EF70}"/>
                      </a:ext>
                    </a:extLst>
                  </p:cNvPr>
                  <p:cNvSpPr/>
                  <p:nvPr/>
                </p:nvSpPr>
                <p:spPr>
                  <a:xfrm flipH="1">
                    <a:off x="1557069" y="3915824"/>
                    <a:ext cx="1207008" cy="146304"/>
                  </a:xfrm>
                  <a:prstGeom prst="rect">
                    <a:avLst/>
                  </a:prstGeom>
                  <a:solidFill>
                    <a:srgbClr val="5C5C5C"/>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Threat Graph</a:t>
                    </a:r>
                  </a:p>
                </p:txBody>
              </p:sp>
              <p:sp>
                <p:nvSpPr>
                  <p:cNvPr id="43" name="Google Shape;956;p77">
                    <a:extLst>
                      <a:ext uri="{FF2B5EF4-FFF2-40B4-BE49-F238E27FC236}">
                        <a16:creationId xmlns:a16="http://schemas.microsoft.com/office/drawing/2014/main" id="{947CE8BE-9AFD-FEBC-3591-ABB054904AF7}"/>
                      </a:ext>
                    </a:extLst>
                  </p:cNvPr>
                  <p:cNvSpPr/>
                  <p:nvPr/>
                </p:nvSpPr>
                <p:spPr>
                  <a:xfrm flipH="1">
                    <a:off x="2784979" y="3915824"/>
                    <a:ext cx="1207008" cy="146304"/>
                  </a:xfrm>
                  <a:prstGeom prst="rect">
                    <a:avLst/>
                  </a:prstGeom>
                  <a:solidFill>
                    <a:srgbClr val="5C5C5C"/>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Intel Graph</a:t>
                    </a:r>
                  </a:p>
                </p:txBody>
              </p:sp>
              <p:sp>
                <p:nvSpPr>
                  <p:cNvPr id="44" name="Google Shape;956;p77">
                    <a:extLst>
                      <a:ext uri="{FF2B5EF4-FFF2-40B4-BE49-F238E27FC236}">
                        <a16:creationId xmlns:a16="http://schemas.microsoft.com/office/drawing/2014/main" id="{52F1C957-FB1B-6BB9-832A-F480C70ECB6A}"/>
                      </a:ext>
                    </a:extLst>
                  </p:cNvPr>
                  <p:cNvSpPr/>
                  <p:nvPr/>
                </p:nvSpPr>
                <p:spPr>
                  <a:xfrm flipH="1">
                    <a:off x="4012889" y="3915824"/>
                    <a:ext cx="1207008" cy="146304"/>
                  </a:xfrm>
                  <a:prstGeom prst="rect">
                    <a:avLst/>
                  </a:prstGeom>
                  <a:solidFill>
                    <a:srgbClr val="5C5C5C"/>
                  </a:solidFill>
                  <a:ln w="12700">
                    <a:noFill/>
                  </a:ln>
                </p:spPr>
                <p:txBody>
                  <a:bodyPr spcFirstLastPara="1" wrap="square" lIns="0" tIns="0" rIns="0" bIns="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FFFFFF">
                            <a:lumMod val="95000"/>
                          </a:srgbClr>
                        </a:solidFill>
                        <a:effectLst/>
                        <a:uLnTx/>
                        <a:uFillTx/>
                        <a:latin typeface="Haas Grot Disp 65 Medium" panose="020D0504030502050203" pitchFamily="34" charset="77"/>
                        <a:ea typeface="+mn-ea"/>
                        <a:cs typeface="+mn-cs"/>
                      </a:rPr>
                      <a:t>Asset Graph</a:t>
                    </a:r>
                  </a:p>
                </p:txBody>
              </p:sp>
            </p:grpSp>
          </p:grpSp>
          <p:grpSp>
            <p:nvGrpSpPr>
              <p:cNvPr id="189" name="Group 188">
                <a:extLst>
                  <a:ext uri="{FF2B5EF4-FFF2-40B4-BE49-F238E27FC236}">
                    <a16:creationId xmlns:a16="http://schemas.microsoft.com/office/drawing/2014/main" id="{C65D8EAE-CE03-04B9-8398-49E8F52F1D7D}"/>
                  </a:ext>
                </a:extLst>
              </p:cNvPr>
              <p:cNvGrpSpPr/>
              <p:nvPr/>
            </p:nvGrpSpPr>
            <p:grpSpPr>
              <a:xfrm>
                <a:off x="1504188" y="3626774"/>
                <a:ext cx="6135624" cy="303991"/>
                <a:chOff x="1504188" y="3625045"/>
                <a:chExt cx="6135624" cy="303991"/>
              </a:xfrm>
            </p:grpSpPr>
            <p:sp>
              <p:nvSpPr>
                <p:cNvPr id="3" name="Google Shape;956;p77">
                  <a:extLst>
                    <a:ext uri="{FF2B5EF4-FFF2-40B4-BE49-F238E27FC236}">
                      <a16:creationId xmlns:a16="http://schemas.microsoft.com/office/drawing/2014/main" id="{F6021CB6-3560-A764-6F7F-77011239B366}"/>
                    </a:ext>
                  </a:extLst>
                </p:cNvPr>
                <p:cNvSpPr/>
                <p:nvPr/>
              </p:nvSpPr>
              <p:spPr>
                <a:xfrm flipH="1">
                  <a:off x="1508715" y="3791876"/>
                  <a:ext cx="6120000" cy="137160"/>
                </a:xfrm>
                <a:prstGeom prst="rect">
                  <a:avLst/>
                </a:prstGeom>
                <a:solidFill>
                  <a:schemeClr val="tx1">
                    <a:lumMod val="65000"/>
                  </a:schemeClr>
                </a:solidFill>
                <a:ln w="12700">
                  <a:noFill/>
                </a:ln>
              </p:spPr>
              <p:txBody>
                <a:bodyPr spcFirstLastPara="1" wrap="square" lIns="54000" tIns="108000" rIns="0" bIns="10800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3A3B3B">
                          <a:lumMod val="50000"/>
                        </a:srgbClr>
                      </a:solidFill>
                      <a:effectLst/>
                      <a:uLnTx/>
                      <a:uFillTx/>
                      <a:latin typeface="Haas Grot Disp 65 Medium" panose="020D0504030502050203" pitchFamily="34" charset="77"/>
                      <a:ea typeface="+mn-ea"/>
                      <a:cs typeface="+mn-cs"/>
                    </a:rPr>
                    <a:t>XDR Data Normalization</a:t>
                  </a:r>
                </a:p>
              </p:txBody>
            </p:sp>
            <p:sp>
              <p:nvSpPr>
                <p:cNvPr id="38" name="Rectangle 12">
                  <a:extLst>
                    <a:ext uri="{FF2B5EF4-FFF2-40B4-BE49-F238E27FC236}">
                      <a16:creationId xmlns:a16="http://schemas.microsoft.com/office/drawing/2014/main" id="{9AA1B73E-E573-66B3-EE2F-0F042C7C331F}"/>
                    </a:ext>
                  </a:extLst>
                </p:cNvPr>
                <p:cNvSpPr/>
                <p:nvPr/>
              </p:nvSpPr>
              <p:spPr>
                <a:xfrm>
                  <a:off x="1504188" y="3625045"/>
                  <a:ext cx="6135624" cy="162109"/>
                </a:xfrm>
                <a:custGeom>
                  <a:avLst/>
                  <a:gdLst>
                    <a:gd name="connsiteX0" fmla="*/ 0 w 7959138"/>
                    <a:gd name="connsiteY0" fmla="*/ 0 h 801847"/>
                    <a:gd name="connsiteX1" fmla="*/ 7959138 w 7959138"/>
                    <a:gd name="connsiteY1" fmla="*/ 0 h 801847"/>
                    <a:gd name="connsiteX2" fmla="*/ 7959138 w 7959138"/>
                    <a:gd name="connsiteY2" fmla="*/ 801847 h 801847"/>
                    <a:gd name="connsiteX3" fmla="*/ 0 w 7959138"/>
                    <a:gd name="connsiteY3" fmla="*/ 801847 h 801847"/>
                    <a:gd name="connsiteX4" fmla="*/ 0 w 7959138"/>
                    <a:gd name="connsiteY4" fmla="*/ 0 h 801847"/>
                    <a:gd name="connsiteX0" fmla="*/ 389567 w 7959138"/>
                    <a:gd name="connsiteY0" fmla="*/ 5411 h 801847"/>
                    <a:gd name="connsiteX1" fmla="*/ 7959138 w 7959138"/>
                    <a:gd name="connsiteY1" fmla="*/ 0 h 801847"/>
                    <a:gd name="connsiteX2" fmla="*/ 7959138 w 7959138"/>
                    <a:gd name="connsiteY2" fmla="*/ 801847 h 801847"/>
                    <a:gd name="connsiteX3" fmla="*/ 0 w 7959138"/>
                    <a:gd name="connsiteY3" fmla="*/ 801847 h 801847"/>
                    <a:gd name="connsiteX4" fmla="*/ 389567 w 7959138"/>
                    <a:gd name="connsiteY4" fmla="*/ 5411 h 801847"/>
                    <a:gd name="connsiteX0" fmla="*/ 389567 w 7959138"/>
                    <a:gd name="connsiteY0" fmla="*/ 0 h 796436"/>
                    <a:gd name="connsiteX1" fmla="*/ 7585803 w 7959138"/>
                    <a:gd name="connsiteY1" fmla="*/ 5410 h 796436"/>
                    <a:gd name="connsiteX2" fmla="*/ 7959138 w 7959138"/>
                    <a:gd name="connsiteY2" fmla="*/ 796436 h 796436"/>
                    <a:gd name="connsiteX3" fmla="*/ 0 w 7959138"/>
                    <a:gd name="connsiteY3" fmla="*/ 796436 h 796436"/>
                    <a:gd name="connsiteX4" fmla="*/ 389567 w 7959138"/>
                    <a:gd name="connsiteY4" fmla="*/ 0 h 796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9138" h="796436">
                      <a:moveTo>
                        <a:pt x="389567" y="0"/>
                      </a:moveTo>
                      <a:lnTo>
                        <a:pt x="7585803" y="5410"/>
                      </a:lnTo>
                      <a:lnTo>
                        <a:pt x="7959138" y="796436"/>
                      </a:lnTo>
                      <a:lnTo>
                        <a:pt x="0" y="796436"/>
                      </a:lnTo>
                      <a:lnTo>
                        <a:pt x="389567" y="0"/>
                      </a:lnTo>
                      <a:close/>
                    </a:path>
                  </a:pathLst>
                </a:custGeom>
                <a:gradFill>
                  <a:gsLst>
                    <a:gs pos="0">
                      <a:schemeClr val="accent6">
                        <a:lumMod val="75000"/>
                      </a:schemeClr>
                    </a:gs>
                    <a:gs pos="78000">
                      <a:schemeClr val="tx2"/>
                    </a:gs>
                  </a:gsLst>
                  <a:lin ang="16200000" scaled="0"/>
                </a:gra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endParaRPr>
                </a:p>
              </p:txBody>
            </p:sp>
          </p:grpSp>
          <p:grpSp>
            <p:nvGrpSpPr>
              <p:cNvPr id="198" name="Group 197">
                <a:extLst>
                  <a:ext uri="{FF2B5EF4-FFF2-40B4-BE49-F238E27FC236}">
                    <a16:creationId xmlns:a16="http://schemas.microsoft.com/office/drawing/2014/main" id="{F41D37A9-EA5C-EA24-EE2E-E4ACADCDD055}"/>
                  </a:ext>
                </a:extLst>
              </p:cNvPr>
              <p:cNvGrpSpPr/>
              <p:nvPr/>
            </p:nvGrpSpPr>
            <p:grpSpPr>
              <a:xfrm>
                <a:off x="1504188" y="3450445"/>
                <a:ext cx="6135624" cy="311657"/>
                <a:chOff x="1504188" y="3450445"/>
                <a:chExt cx="6135624" cy="311657"/>
              </a:xfrm>
            </p:grpSpPr>
            <p:sp>
              <p:nvSpPr>
                <p:cNvPr id="5" name="Rectangle 12">
                  <a:extLst>
                    <a:ext uri="{FF2B5EF4-FFF2-40B4-BE49-F238E27FC236}">
                      <a16:creationId xmlns:a16="http://schemas.microsoft.com/office/drawing/2014/main" id="{115CECDA-B7B4-A012-9829-82983E7834A0}"/>
                    </a:ext>
                  </a:extLst>
                </p:cNvPr>
                <p:cNvSpPr/>
                <p:nvPr/>
              </p:nvSpPr>
              <p:spPr>
                <a:xfrm>
                  <a:off x="1504188" y="3450445"/>
                  <a:ext cx="6135624" cy="171707"/>
                </a:xfrm>
                <a:custGeom>
                  <a:avLst/>
                  <a:gdLst>
                    <a:gd name="connsiteX0" fmla="*/ 0 w 7959138"/>
                    <a:gd name="connsiteY0" fmla="*/ 0 h 801847"/>
                    <a:gd name="connsiteX1" fmla="*/ 7959138 w 7959138"/>
                    <a:gd name="connsiteY1" fmla="*/ 0 h 801847"/>
                    <a:gd name="connsiteX2" fmla="*/ 7959138 w 7959138"/>
                    <a:gd name="connsiteY2" fmla="*/ 801847 h 801847"/>
                    <a:gd name="connsiteX3" fmla="*/ 0 w 7959138"/>
                    <a:gd name="connsiteY3" fmla="*/ 801847 h 801847"/>
                    <a:gd name="connsiteX4" fmla="*/ 0 w 7959138"/>
                    <a:gd name="connsiteY4" fmla="*/ 0 h 801847"/>
                    <a:gd name="connsiteX0" fmla="*/ 389567 w 7959138"/>
                    <a:gd name="connsiteY0" fmla="*/ 5411 h 801847"/>
                    <a:gd name="connsiteX1" fmla="*/ 7959138 w 7959138"/>
                    <a:gd name="connsiteY1" fmla="*/ 0 h 801847"/>
                    <a:gd name="connsiteX2" fmla="*/ 7959138 w 7959138"/>
                    <a:gd name="connsiteY2" fmla="*/ 801847 h 801847"/>
                    <a:gd name="connsiteX3" fmla="*/ 0 w 7959138"/>
                    <a:gd name="connsiteY3" fmla="*/ 801847 h 801847"/>
                    <a:gd name="connsiteX4" fmla="*/ 389567 w 7959138"/>
                    <a:gd name="connsiteY4" fmla="*/ 5411 h 801847"/>
                    <a:gd name="connsiteX0" fmla="*/ 389567 w 7959138"/>
                    <a:gd name="connsiteY0" fmla="*/ 0 h 796436"/>
                    <a:gd name="connsiteX1" fmla="*/ 7585803 w 7959138"/>
                    <a:gd name="connsiteY1" fmla="*/ 5410 h 796436"/>
                    <a:gd name="connsiteX2" fmla="*/ 7959138 w 7959138"/>
                    <a:gd name="connsiteY2" fmla="*/ 796436 h 796436"/>
                    <a:gd name="connsiteX3" fmla="*/ 0 w 7959138"/>
                    <a:gd name="connsiteY3" fmla="*/ 796436 h 796436"/>
                    <a:gd name="connsiteX4" fmla="*/ 389567 w 7959138"/>
                    <a:gd name="connsiteY4" fmla="*/ 0 h 796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9138" h="796436">
                      <a:moveTo>
                        <a:pt x="389567" y="0"/>
                      </a:moveTo>
                      <a:lnTo>
                        <a:pt x="7585803" y="5410"/>
                      </a:lnTo>
                      <a:lnTo>
                        <a:pt x="7959138" y="796436"/>
                      </a:lnTo>
                      <a:lnTo>
                        <a:pt x="0" y="796436"/>
                      </a:lnTo>
                      <a:lnTo>
                        <a:pt x="389567" y="0"/>
                      </a:lnTo>
                      <a:close/>
                    </a:path>
                  </a:pathLst>
                </a:custGeom>
                <a:gradFill>
                  <a:gsLst>
                    <a:gs pos="2000">
                      <a:schemeClr val="accent6"/>
                    </a:gs>
                    <a:gs pos="68000">
                      <a:schemeClr val="tx2">
                        <a:alpha val="50000"/>
                      </a:schemeClr>
                    </a:gs>
                  </a:gsLst>
                  <a:lin ang="16200000" scaled="0"/>
                </a:gra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endParaRPr>
                </a:p>
              </p:txBody>
            </p:sp>
            <p:sp>
              <p:nvSpPr>
                <p:cNvPr id="47" name="Google Shape;956;p77">
                  <a:extLst>
                    <a:ext uri="{FF2B5EF4-FFF2-40B4-BE49-F238E27FC236}">
                      <a16:creationId xmlns:a16="http://schemas.microsoft.com/office/drawing/2014/main" id="{309A2324-4DB3-1820-404A-EBD237FF5683}"/>
                    </a:ext>
                  </a:extLst>
                </p:cNvPr>
                <p:cNvSpPr/>
                <p:nvPr/>
              </p:nvSpPr>
              <p:spPr>
                <a:xfrm flipH="1">
                  <a:off x="1508715" y="3624942"/>
                  <a:ext cx="6120000" cy="137160"/>
                </a:xfrm>
                <a:prstGeom prst="rect">
                  <a:avLst/>
                </a:prstGeom>
                <a:solidFill>
                  <a:schemeClr val="bg1">
                    <a:lumMod val="85000"/>
                  </a:schemeClr>
                </a:solidFill>
                <a:ln w="12700">
                  <a:noFill/>
                </a:ln>
              </p:spPr>
              <p:txBody>
                <a:bodyPr spcFirstLastPara="1" wrap="square" lIns="54000" tIns="108000" rIns="0" bIns="108000" anchor="ctr" anchorCtr="0">
                  <a:noAutofit/>
                </a:bodyPr>
                <a:lstStyle/>
                <a:p>
                  <a:pPr marL="0" marR="0" lvl="0" indent="0" algn="ctr" defTabSz="457200" rtl="0" eaLnBrk="1" fontAlgn="auto" latinLnBrk="0" hangingPunct="1">
                    <a:lnSpc>
                      <a:spcPct val="100000"/>
                    </a:lnSpc>
                    <a:spcBef>
                      <a:spcPts val="0"/>
                    </a:spcBef>
                    <a:spcAft>
                      <a:spcPts val="0"/>
                    </a:spcAft>
                    <a:buClr>
                      <a:srgbClr val="FFFFFF"/>
                    </a:buClr>
                    <a:buSzPts val="900"/>
                    <a:buFontTx/>
                    <a:buNone/>
                    <a:tabLst/>
                    <a:defRPr/>
                  </a:pPr>
                  <a:r>
                    <a:rPr kumimoji="0" lang="en-US" sz="600" b="0" i="0" u="none" strike="noStrike" kern="1200" cap="none" spc="0" normalizeH="0" baseline="0" noProof="0" dirty="0">
                      <a:ln>
                        <a:noFill/>
                      </a:ln>
                      <a:solidFill>
                        <a:srgbClr val="3A3B3B">
                          <a:lumMod val="50000"/>
                        </a:srgbClr>
                      </a:solidFill>
                      <a:effectLst/>
                      <a:uLnTx/>
                      <a:uFillTx/>
                      <a:latin typeface="Haas Grot Disp 65 Medium" panose="020D0504030502050203" pitchFamily="34" charset="77"/>
                      <a:ea typeface="+mn-ea"/>
                      <a:cs typeface="+mn-cs"/>
                    </a:rPr>
                    <a:t>Falcon Fusion</a:t>
                  </a:r>
                </a:p>
              </p:txBody>
            </p:sp>
          </p:grpSp>
        </p:grpSp>
        <p:sp>
          <p:nvSpPr>
            <p:cNvPr id="46" name="Google Shape;974;p77">
              <a:extLst>
                <a:ext uri="{FF2B5EF4-FFF2-40B4-BE49-F238E27FC236}">
                  <a16:creationId xmlns:a16="http://schemas.microsoft.com/office/drawing/2014/main" id="{83F79057-17E1-7B19-84D1-2987381A7A32}"/>
                </a:ext>
              </a:extLst>
            </p:cNvPr>
            <p:cNvSpPr txBox="1"/>
            <p:nvPr/>
          </p:nvSpPr>
          <p:spPr>
            <a:xfrm>
              <a:off x="3797193" y="3440738"/>
              <a:ext cx="1484638" cy="116955"/>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95000"/>
                </a:lnSpc>
                <a:spcBef>
                  <a:spcPts val="0"/>
                </a:spcBef>
                <a:spcAft>
                  <a:spcPts val="0"/>
                </a:spcAft>
                <a:buClr>
                  <a:srgbClr val="000000"/>
                </a:buClr>
                <a:buSzTx/>
                <a:buFont typeface="Arial"/>
                <a:buNone/>
                <a:tabLst/>
                <a:defRPr/>
              </a:pPr>
              <a:r>
                <a:rPr kumimoji="0" lang="en-US" sz="900" b="1" i="0" u="none" strike="noStrike" kern="0" cap="none" spc="0" normalizeH="0" baseline="0" noProof="0" dirty="0">
                  <a:ln>
                    <a:noFill/>
                  </a:ln>
                  <a:solidFill>
                    <a:srgbClr val="FFFFFF"/>
                  </a:solidFill>
                  <a:effectLst/>
                  <a:uLnTx/>
                  <a:uFillTx/>
                  <a:latin typeface="Haas Grot Disp 75 Bold" panose="020D0504030502050203" pitchFamily="34" charset="77"/>
                  <a:ea typeface="Arial"/>
                  <a:cs typeface="Arial"/>
                  <a:sym typeface="Arial"/>
                </a:rPr>
                <a:t>CrowdStrike Security Cloud</a:t>
              </a:r>
              <a:endParaRPr kumimoji="0" sz="900" b="1" i="0" u="none" strike="noStrike" kern="0" cap="none" spc="0" normalizeH="0" baseline="0" noProof="0" dirty="0">
                <a:ln>
                  <a:noFill/>
                </a:ln>
                <a:solidFill>
                  <a:srgbClr val="FFFFFF"/>
                </a:solidFill>
                <a:effectLst/>
                <a:uLnTx/>
                <a:uFillTx/>
                <a:latin typeface="Haas Grot Disp 75 Bold" panose="020D0504030502050203" pitchFamily="34" charset="77"/>
                <a:ea typeface="+mn-ea"/>
                <a:cs typeface="Arial"/>
                <a:sym typeface="Arial"/>
              </a:endParaRPr>
            </a:p>
          </p:txBody>
        </p:sp>
      </p:grpSp>
      <p:grpSp>
        <p:nvGrpSpPr>
          <p:cNvPr id="284" name="Group 283">
            <a:extLst>
              <a:ext uri="{FF2B5EF4-FFF2-40B4-BE49-F238E27FC236}">
                <a16:creationId xmlns:a16="http://schemas.microsoft.com/office/drawing/2014/main" id="{B6D5F247-9788-1F99-7A18-5B5F0B3998A4}"/>
              </a:ext>
            </a:extLst>
          </p:cNvPr>
          <p:cNvGrpSpPr/>
          <p:nvPr/>
        </p:nvGrpSpPr>
        <p:grpSpPr>
          <a:xfrm>
            <a:off x="1518556" y="2587051"/>
            <a:ext cx="6106592" cy="265034"/>
            <a:chOff x="1518556" y="2610376"/>
            <a:chExt cx="6106592" cy="265034"/>
          </a:xfrm>
        </p:grpSpPr>
        <p:grpSp>
          <p:nvGrpSpPr>
            <p:cNvPr id="288" name="Group 287">
              <a:extLst>
                <a:ext uri="{FF2B5EF4-FFF2-40B4-BE49-F238E27FC236}">
                  <a16:creationId xmlns:a16="http://schemas.microsoft.com/office/drawing/2014/main" id="{6E559B13-D456-95FA-87AE-2D993C483841}"/>
                </a:ext>
              </a:extLst>
            </p:cNvPr>
            <p:cNvGrpSpPr/>
            <p:nvPr/>
          </p:nvGrpSpPr>
          <p:grpSpPr>
            <a:xfrm>
              <a:off x="1518556" y="2610376"/>
              <a:ext cx="2755541" cy="265034"/>
              <a:chOff x="1683861" y="2959724"/>
              <a:chExt cx="2755541" cy="265034"/>
            </a:xfrm>
          </p:grpSpPr>
          <p:sp>
            <p:nvSpPr>
              <p:cNvPr id="292" name="Rectangle 291">
                <a:extLst>
                  <a:ext uri="{FF2B5EF4-FFF2-40B4-BE49-F238E27FC236}">
                    <a16:creationId xmlns:a16="http://schemas.microsoft.com/office/drawing/2014/main" id="{18F9C405-1F21-0D1B-E32F-BA1FB262420E}"/>
                  </a:ext>
                </a:extLst>
              </p:cNvPr>
              <p:cNvSpPr/>
              <p:nvPr/>
            </p:nvSpPr>
            <p:spPr>
              <a:xfrm>
                <a:off x="1683861" y="2959724"/>
                <a:ext cx="1280160" cy="265034"/>
              </a:xfrm>
              <a:prstGeom prst="rect">
                <a:avLst/>
              </a:prstGeom>
              <a:solidFill>
                <a:srgbClr val="2B373D"/>
              </a:solidFill>
              <a:ln w="12700">
                <a:noFill/>
              </a:ln>
              <a:effectLst/>
            </p:spPr>
            <p:style>
              <a:lnRef idx="2">
                <a:schemeClr val="accent1"/>
              </a:lnRef>
              <a:fillRef idx="0">
                <a:schemeClr val="accent1"/>
              </a:fillRef>
              <a:effectRef idx="1">
                <a:schemeClr val="accent1"/>
              </a:effectRef>
              <a:fontRef idx="minor">
                <a:schemeClr val="tx1"/>
              </a:fontRef>
            </p:style>
            <p:txBody>
              <a:bodyPr tIns="72000" bIns="288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FFFFFF"/>
                    </a:solidFill>
                    <a:effectLst/>
                    <a:uLnTx/>
                    <a:uFillTx/>
                    <a:latin typeface="Haas Grot Disp 65 Medium" panose="020D0504030502050203" pitchFamily="34" charset="77"/>
                    <a:ea typeface="+mn-ea"/>
                    <a:cs typeface="+mn-cs"/>
                  </a:rPr>
                  <a:t>Threat Hunting</a:t>
                </a:r>
              </a:p>
            </p:txBody>
          </p:sp>
          <p:sp>
            <p:nvSpPr>
              <p:cNvPr id="293" name="Rectangle 292">
                <a:extLst>
                  <a:ext uri="{FF2B5EF4-FFF2-40B4-BE49-F238E27FC236}">
                    <a16:creationId xmlns:a16="http://schemas.microsoft.com/office/drawing/2014/main" id="{EC40A0AA-7354-E983-F94B-5CFB1EA58007}"/>
                  </a:ext>
                </a:extLst>
              </p:cNvPr>
              <p:cNvSpPr/>
              <p:nvPr/>
            </p:nvSpPr>
            <p:spPr>
              <a:xfrm>
                <a:off x="3159242" y="2959724"/>
                <a:ext cx="1280160" cy="265034"/>
              </a:xfrm>
              <a:prstGeom prst="rect">
                <a:avLst/>
              </a:prstGeom>
              <a:solidFill>
                <a:srgbClr val="2B373D"/>
              </a:solidFill>
              <a:ln w="12700">
                <a:noFill/>
              </a:ln>
              <a:effectLst/>
            </p:spPr>
            <p:style>
              <a:lnRef idx="2">
                <a:schemeClr val="accent1"/>
              </a:lnRef>
              <a:fillRef idx="0">
                <a:schemeClr val="accent1"/>
              </a:fillRef>
              <a:effectRef idx="1">
                <a:schemeClr val="accent1"/>
              </a:effectRef>
              <a:fontRef idx="minor">
                <a:schemeClr val="tx1"/>
              </a:fontRef>
            </p:style>
            <p:txBody>
              <a:bodyPr tIns="72000" bIns="288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rPr>
                  <a:t>MDR</a:t>
                </a:r>
              </a:p>
            </p:txBody>
          </p:sp>
        </p:grpSp>
        <p:grpSp>
          <p:nvGrpSpPr>
            <p:cNvPr id="289" name="Group 288">
              <a:extLst>
                <a:ext uri="{FF2B5EF4-FFF2-40B4-BE49-F238E27FC236}">
                  <a16:creationId xmlns:a16="http://schemas.microsoft.com/office/drawing/2014/main" id="{123F3BEC-F9D3-0FC9-5005-4D504A0D34E8}"/>
                </a:ext>
              </a:extLst>
            </p:cNvPr>
            <p:cNvGrpSpPr/>
            <p:nvPr/>
          </p:nvGrpSpPr>
          <p:grpSpPr>
            <a:xfrm>
              <a:off x="4869606" y="2610376"/>
              <a:ext cx="2755542" cy="265034"/>
              <a:chOff x="4704598" y="2959724"/>
              <a:chExt cx="2755542" cy="265034"/>
            </a:xfrm>
          </p:grpSpPr>
          <p:sp>
            <p:nvSpPr>
              <p:cNvPr id="290" name="Rectangle 289">
                <a:extLst>
                  <a:ext uri="{FF2B5EF4-FFF2-40B4-BE49-F238E27FC236}">
                    <a16:creationId xmlns:a16="http://schemas.microsoft.com/office/drawing/2014/main" id="{A45E908B-717E-67B2-1AF1-27C30B579646}"/>
                  </a:ext>
                </a:extLst>
              </p:cNvPr>
              <p:cNvSpPr/>
              <p:nvPr/>
            </p:nvSpPr>
            <p:spPr>
              <a:xfrm>
                <a:off x="4704598" y="2959724"/>
                <a:ext cx="1280160" cy="265034"/>
              </a:xfrm>
              <a:prstGeom prst="rect">
                <a:avLst/>
              </a:prstGeom>
              <a:solidFill>
                <a:srgbClr val="2B373D"/>
              </a:solidFill>
              <a:ln w="12700">
                <a:noFill/>
              </a:ln>
              <a:effectLst/>
            </p:spPr>
            <p:style>
              <a:lnRef idx="2">
                <a:schemeClr val="accent1"/>
              </a:lnRef>
              <a:fillRef idx="0">
                <a:schemeClr val="accent1"/>
              </a:fillRef>
              <a:effectRef idx="1">
                <a:schemeClr val="accent1"/>
              </a:effectRef>
              <a:fontRef idx="minor">
                <a:schemeClr val="tx1"/>
              </a:fontRef>
            </p:style>
            <p:txBody>
              <a:bodyPr tIns="72000" bIns="288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srgbClr val="FFFFFF"/>
                    </a:solidFill>
                    <a:effectLst/>
                    <a:uLnTx/>
                    <a:uFillTx/>
                    <a:latin typeface="Haas Grot Disp 65 Medium" panose="020D0504030502050203" pitchFamily="34" charset="77"/>
                    <a:ea typeface="+mn-ea"/>
                    <a:cs typeface="+mn-cs"/>
                  </a:rPr>
                  <a:t>IR</a:t>
                </a:r>
              </a:p>
            </p:txBody>
          </p:sp>
          <p:sp>
            <p:nvSpPr>
              <p:cNvPr id="291" name="Rectangle 290">
                <a:extLst>
                  <a:ext uri="{FF2B5EF4-FFF2-40B4-BE49-F238E27FC236}">
                    <a16:creationId xmlns:a16="http://schemas.microsoft.com/office/drawing/2014/main" id="{646F3514-1F98-9BD0-5F68-528589B715AF}"/>
                  </a:ext>
                </a:extLst>
              </p:cNvPr>
              <p:cNvSpPr/>
              <p:nvPr/>
            </p:nvSpPr>
            <p:spPr>
              <a:xfrm>
                <a:off x="6179980" y="2959724"/>
                <a:ext cx="1280160" cy="265034"/>
              </a:xfrm>
              <a:prstGeom prst="rect">
                <a:avLst/>
              </a:prstGeom>
              <a:solidFill>
                <a:srgbClr val="2B373D"/>
              </a:solidFill>
              <a:ln w="12700">
                <a:noFill/>
              </a:ln>
              <a:effectLst/>
            </p:spPr>
            <p:style>
              <a:lnRef idx="2">
                <a:schemeClr val="accent1"/>
              </a:lnRef>
              <a:fillRef idx="0">
                <a:schemeClr val="accent1"/>
              </a:fillRef>
              <a:effectRef idx="1">
                <a:schemeClr val="accent1"/>
              </a:effectRef>
              <a:fontRef idx="minor">
                <a:schemeClr val="tx1"/>
              </a:fontRef>
            </p:style>
            <p:txBody>
              <a:bodyPr tIns="72000" bIns="2880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a:ln>
                      <a:noFill/>
                    </a:ln>
                    <a:solidFill>
                      <a:srgbClr val="FFFFFF"/>
                    </a:solidFill>
                    <a:effectLst/>
                    <a:uLnTx/>
                    <a:uFillTx/>
                    <a:latin typeface="Haas Grot Disp 65 Medium" panose="020D0504030502050203" pitchFamily="34" charset="77"/>
                    <a:ea typeface="+mn-ea"/>
                    <a:cs typeface="+mn-cs"/>
                  </a:rPr>
                  <a:t>Advisory</a:t>
                </a:r>
              </a:p>
            </p:txBody>
          </p:sp>
        </p:grpSp>
      </p:grpSp>
      <p:grpSp>
        <p:nvGrpSpPr>
          <p:cNvPr id="613" name="Group 612">
            <a:extLst>
              <a:ext uri="{FF2B5EF4-FFF2-40B4-BE49-F238E27FC236}">
                <a16:creationId xmlns:a16="http://schemas.microsoft.com/office/drawing/2014/main" id="{34335043-D70E-D234-CD75-C894504B1277}"/>
              </a:ext>
            </a:extLst>
          </p:cNvPr>
          <p:cNvGrpSpPr/>
          <p:nvPr/>
        </p:nvGrpSpPr>
        <p:grpSpPr>
          <a:xfrm>
            <a:off x="1815579" y="1382887"/>
            <a:ext cx="1280160" cy="777240"/>
            <a:chOff x="1815579" y="1382887"/>
            <a:chExt cx="1280160" cy="777240"/>
          </a:xfrm>
        </p:grpSpPr>
        <p:sp>
          <p:nvSpPr>
            <p:cNvPr id="389" name="Google Shape;956;p77">
              <a:extLst>
                <a:ext uri="{FF2B5EF4-FFF2-40B4-BE49-F238E27FC236}">
                  <a16:creationId xmlns:a16="http://schemas.microsoft.com/office/drawing/2014/main" id="{3B680B18-1635-46B7-45AE-489ED1F6D316}"/>
                </a:ext>
              </a:extLst>
            </p:cNvPr>
            <p:cNvSpPr/>
            <p:nvPr/>
          </p:nvSpPr>
          <p:spPr>
            <a:xfrm>
              <a:off x="1815579"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95000"/>
                </a:lnSpc>
                <a:spcBef>
                  <a:spcPts val="0"/>
                </a:spcBef>
                <a:spcAft>
                  <a:spcPts val="0"/>
                </a:spcAft>
                <a:buClr>
                  <a:srgbClr val="FFFFFF"/>
                </a:buClr>
                <a:buSzPts val="900"/>
                <a:buFontTx/>
                <a:buNone/>
                <a:tabLst/>
                <a:defRPr/>
              </a:pPr>
              <a:r>
                <a:rPr kumimoji="0" lang="en-US" sz="850" b="1" i="0" u="none" strike="noStrike" kern="1200" cap="none" spc="0" normalizeH="0" baseline="0" noProof="0" dirty="0">
                  <a:ln>
                    <a:noFill/>
                  </a:ln>
                  <a:solidFill>
                    <a:srgbClr val="FFFFFF"/>
                  </a:solidFill>
                  <a:effectLst/>
                  <a:uLnTx/>
                  <a:uFillTx/>
                  <a:latin typeface="Haas Grot Disp 75 Bold" panose="020D0504030502050203" pitchFamily="34" charset="77"/>
                  <a:ea typeface="+mn-ea"/>
                  <a:cs typeface="+mn-cs"/>
                </a:rPr>
                <a:t>Cloud Security</a:t>
              </a:r>
            </a:p>
          </p:txBody>
        </p:sp>
        <p:grpSp>
          <p:nvGrpSpPr>
            <p:cNvPr id="390" name="Group 389">
              <a:extLst>
                <a:ext uri="{FF2B5EF4-FFF2-40B4-BE49-F238E27FC236}">
                  <a16:creationId xmlns:a16="http://schemas.microsoft.com/office/drawing/2014/main" id="{40733B9A-E6FB-E18A-84A2-67D78B690D31}"/>
                </a:ext>
              </a:extLst>
            </p:cNvPr>
            <p:cNvGrpSpPr/>
            <p:nvPr/>
          </p:nvGrpSpPr>
          <p:grpSpPr>
            <a:xfrm>
              <a:off x="2225872" y="1530756"/>
              <a:ext cx="459574" cy="313988"/>
              <a:chOff x="3092619" y="-979904"/>
              <a:chExt cx="302243" cy="214143"/>
            </a:xfrm>
            <a:solidFill>
              <a:schemeClr val="bg1"/>
            </a:solidFill>
          </p:grpSpPr>
          <p:sp>
            <p:nvSpPr>
              <p:cNvPr id="391" name="Freeform 390">
                <a:extLst>
                  <a:ext uri="{FF2B5EF4-FFF2-40B4-BE49-F238E27FC236}">
                    <a16:creationId xmlns:a16="http://schemas.microsoft.com/office/drawing/2014/main" id="{65587961-A200-1E3D-108B-6334E89309F9}"/>
                  </a:ext>
                </a:extLst>
              </p:cNvPr>
              <p:cNvSpPr/>
              <p:nvPr/>
            </p:nvSpPr>
            <p:spPr>
              <a:xfrm>
                <a:off x="3093584" y="-853590"/>
                <a:ext cx="91972" cy="75560"/>
              </a:xfrm>
              <a:custGeom>
                <a:avLst/>
                <a:gdLst>
                  <a:gd name="connsiteX0" fmla="*/ 62160 w 91972"/>
                  <a:gd name="connsiteY0" fmla="*/ 75344 h 75560"/>
                  <a:gd name="connsiteX1" fmla="*/ -719 w 91972"/>
                  <a:gd name="connsiteY1" fmla="*/ 12369 h 75560"/>
                  <a:gd name="connsiteX2" fmla="*/ 240 w 91972"/>
                  <a:gd name="connsiteY2" fmla="*/ 1250 h 75560"/>
                  <a:gd name="connsiteX3" fmla="*/ 2348 w 91972"/>
                  <a:gd name="connsiteY3" fmla="*/ -188 h 75560"/>
                  <a:gd name="connsiteX4" fmla="*/ 3882 w 91972"/>
                  <a:gd name="connsiteY4" fmla="*/ 1921 h 75560"/>
                  <a:gd name="connsiteX5" fmla="*/ 2923 w 91972"/>
                  <a:gd name="connsiteY5" fmla="*/ 12369 h 75560"/>
                  <a:gd name="connsiteX6" fmla="*/ 62160 w 91972"/>
                  <a:gd name="connsiteY6" fmla="*/ 71606 h 75560"/>
                  <a:gd name="connsiteX7" fmla="*/ 88616 w 91972"/>
                  <a:gd name="connsiteY7" fmla="*/ 65471 h 75560"/>
                  <a:gd name="connsiteX8" fmla="*/ 91108 w 91972"/>
                  <a:gd name="connsiteY8" fmla="*/ 66238 h 75560"/>
                  <a:gd name="connsiteX9" fmla="*/ 90245 w 91972"/>
                  <a:gd name="connsiteY9" fmla="*/ 68730 h 75560"/>
                  <a:gd name="connsiteX10" fmla="*/ 62160 w 91972"/>
                  <a:gd name="connsiteY10" fmla="*/ 75344 h 75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1972" h="75560">
                    <a:moveTo>
                      <a:pt x="62160" y="75344"/>
                    </a:moveTo>
                    <a:cubicBezTo>
                      <a:pt x="27414" y="75287"/>
                      <a:pt x="-719" y="47115"/>
                      <a:pt x="-719" y="12369"/>
                    </a:cubicBezTo>
                    <a:cubicBezTo>
                      <a:pt x="-738" y="8640"/>
                      <a:pt x="-412" y="4921"/>
                      <a:pt x="240" y="1250"/>
                    </a:cubicBezTo>
                    <a:cubicBezTo>
                      <a:pt x="431" y="272"/>
                      <a:pt x="1371" y="-361"/>
                      <a:pt x="2348" y="-188"/>
                    </a:cubicBezTo>
                    <a:cubicBezTo>
                      <a:pt x="3307" y="42"/>
                      <a:pt x="3959" y="934"/>
                      <a:pt x="3882" y="1921"/>
                    </a:cubicBezTo>
                    <a:cubicBezTo>
                      <a:pt x="3230" y="5362"/>
                      <a:pt x="2904" y="8861"/>
                      <a:pt x="2923" y="12369"/>
                    </a:cubicBezTo>
                    <a:cubicBezTo>
                      <a:pt x="2923" y="45083"/>
                      <a:pt x="29446" y="71606"/>
                      <a:pt x="62160" y="71606"/>
                    </a:cubicBezTo>
                    <a:cubicBezTo>
                      <a:pt x="71334" y="71615"/>
                      <a:pt x="80382" y="69516"/>
                      <a:pt x="88616" y="65471"/>
                    </a:cubicBezTo>
                    <a:cubicBezTo>
                      <a:pt x="89517" y="65040"/>
                      <a:pt x="90610" y="65366"/>
                      <a:pt x="91108" y="66238"/>
                    </a:cubicBezTo>
                    <a:cubicBezTo>
                      <a:pt x="91482" y="67168"/>
                      <a:pt x="91108" y="68232"/>
                      <a:pt x="90245" y="68730"/>
                    </a:cubicBezTo>
                    <a:cubicBezTo>
                      <a:pt x="81523" y="73072"/>
                      <a:pt x="71909" y="75335"/>
                      <a:pt x="62160" y="75344"/>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2" name="Freeform 391">
                <a:extLst>
                  <a:ext uri="{FF2B5EF4-FFF2-40B4-BE49-F238E27FC236}">
                    <a16:creationId xmlns:a16="http://schemas.microsoft.com/office/drawing/2014/main" id="{95189CD2-0DDE-6981-0625-7AF3E7D62A64}"/>
                  </a:ext>
                </a:extLst>
              </p:cNvPr>
              <p:cNvSpPr/>
              <p:nvPr/>
            </p:nvSpPr>
            <p:spPr>
              <a:xfrm>
                <a:off x="3138004" y="-979904"/>
                <a:ext cx="199533" cy="146758"/>
              </a:xfrm>
              <a:custGeom>
                <a:avLst/>
                <a:gdLst>
                  <a:gd name="connsiteX0" fmla="*/ 11798 w 199533"/>
                  <a:gd name="connsiteY0" fmla="*/ 146542 h 146758"/>
                  <a:gd name="connsiteX1" fmla="*/ 10169 w 199533"/>
                  <a:gd name="connsiteY1" fmla="*/ 145584 h 146758"/>
                  <a:gd name="connsiteX2" fmla="*/ 54242 w 199533"/>
                  <a:gd name="connsiteY2" fmla="*/ 10671 h 146758"/>
                  <a:gd name="connsiteX3" fmla="*/ 189155 w 199533"/>
                  <a:gd name="connsiteY3" fmla="*/ 54744 h 146758"/>
                  <a:gd name="connsiteX4" fmla="*/ 198808 w 199533"/>
                  <a:gd name="connsiteY4" fmla="*/ 84621 h 146758"/>
                  <a:gd name="connsiteX5" fmla="*/ 197274 w 199533"/>
                  <a:gd name="connsiteY5" fmla="*/ 86730 h 146758"/>
                  <a:gd name="connsiteX6" fmla="*/ 195175 w 199533"/>
                  <a:gd name="connsiteY6" fmla="*/ 85244 h 146758"/>
                  <a:gd name="connsiteX7" fmla="*/ 195165 w 199533"/>
                  <a:gd name="connsiteY7" fmla="*/ 85196 h 146758"/>
                  <a:gd name="connsiteX8" fmla="*/ 83506 w 199533"/>
                  <a:gd name="connsiteY8" fmla="*/ 6434 h 146758"/>
                  <a:gd name="connsiteX9" fmla="*/ 4744 w 199533"/>
                  <a:gd name="connsiteY9" fmla="*/ 118103 h 146758"/>
                  <a:gd name="connsiteX10" fmla="*/ 13044 w 199533"/>
                  <a:gd name="connsiteY10" fmla="*/ 143858 h 146758"/>
                  <a:gd name="connsiteX11" fmla="*/ 12316 w 199533"/>
                  <a:gd name="connsiteY11" fmla="*/ 146331 h 146758"/>
                  <a:gd name="connsiteX12" fmla="*/ 12277 w 199533"/>
                  <a:gd name="connsiteY12" fmla="*/ 146351 h 146758"/>
                  <a:gd name="connsiteX13" fmla="*/ 11798 w 199533"/>
                  <a:gd name="connsiteY13" fmla="*/ 146542 h 14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99533" h="146758">
                    <a:moveTo>
                      <a:pt x="11798" y="146542"/>
                    </a:moveTo>
                    <a:cubicBezTo>
                      <a:pt x="11118" y="146552"/>
                      <a:pt x="10495" y="146178"/>
                      <a:pt x="10169" y="145584"/>
                    </a:cubicBezTo>
                    <a:cubicBezTo>
                      <a:pt x="-14916" y="96162"/>
                      <a:pt x="4811" y="35755"/>
                      <a:pt x="54242" y="10671"/>
                    </a:cubicBezTo>
                    <a:cubicBezTo>
                      <a:pt x="103664" y="-14414"/>
                      <a:pt x="164070" y="5322"/>
                      <a:pt x="189155" y="54744"/>
                    </a:cubicBezTo>
                    <a:cubicBezTo>
                      <a:pt x="193919" y="64137"/>
                      <a:pt x="197178" y="74221"/>
                      <a:pt x="198808" y="84621"/>
                    </a:cubicBezTo>
                    <a:cubicBezTo>
                      <a:pt x="198884" y="85608"/>
                      <a:pt x="198232" y="86500"/>
                      <a:pt x="197274" y="86730"/>
                    </a:cubicBezTo>
                    <a:cubicBezTo>
                      <a:pt x="196287" y="86903"/>
                      <a:pt x="195338" y="86232"/>
                      <a:pt x="195175" y="85244"/>
                    </a:cubicBezTo>
                    <a:cubicBezTo>
                      <a:pt x="195175" y="85225"/>
                      <a:pt x="195165" y="85215"/>
                      <a:pt x="195165" y="85196"/>
                    </a:cubicBezTo>
                    <a:cubicBezTo>
                      <a:pt x="186078" y="32611"/>
                      <a:pt x="136091" y="-2643"/>
                      <a:pt x="83506" y="6434"/>
                    </a:cubicBezTo>
                    <a:cubicBezTo>
                      <a:pt x="30921" y="15521"/>
                      <a:pt x="-4334" y="65518"/>
                      <a:pt x="4744" y="118103"/>
                    </a:cubicBezTo>
                    <a:cubicBezTo>
                      <a:pt x="6287" y="127036"/>
                      <a:pt x="9086" y="135701"/>
                      <a:pt x="13044" y="143858"/>
                    </a:cubicBezTo>
                    <a:cubicBezTo>
                      <a:pt x="13524" y="144740"/>
                      <a:pt x="13198" y="145852"/>
                      <a:pt x="12316" y="146331"/>
                    </a:cubicBezTo>
                    <a:cubicBezTo>
                      <a:pt x="12307" y="146341"/>
                      <a:pt x="12287" y="146341"/>
                      <a:pt x="12277" y="146351"/>
                    </a:cubicBezTo>
                    <a:cubicBezTo>
                      <a:pt x="12134" y="146446"/>
                      <a:pt x="11971" y="146504"/>
                      <a:pt x="11798" y="14654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3" name="Freeform 392">
                <a:extLst>
                  <a:ext uri="{FF2B5EF4-FFF2-40B4-BE49-F238E27FC236}">
                    <a16:creationId xmlns:a16="http://schemas.microsoft.com/office/drawing/2014/main" id="{EA06FE77-86A4-F538-E1A6-19CA942972D3}"/>
                  </a:ext>
                </a:extLst>
              </p:cNvPr>
              <p:cNvSpPr/>
              <p:nvPr/>
            </p:nvSpPr>
            <p:spPr>
              <a:xfrm>
                <a:off x="3301107" y="-799692"/>
                <a:ext cx="29906" cy="29906"/>
              </a:xfrm>
              <a:custGeom>
                <a:avLst/>
                <a:gdLst>
                  <a:gd name="connsiteX0" fmla="*/ 14233 w 29906"/>
                  <a:gd name="connsiteY0" fmla="*/ 29690 h 29906"/>
                  <a:gd name="connsiteX1" fmla="*/ -720 w 29906"/>
                  <a:gd name="connsiteY1" fmla="*/ 14737 h 29906"/>
                  <a:gd name="connsiteX2" fmla="*/ 14233 w 29906"/>
                  <a:gd name="connsiteY2" fmla="*/ -216 h 29906"/>
                  <a:gd name="connsiteX3" fmla="*/ 29186 w 29906"/>
                  <a:gd name="connsiteY3" fmla="*/ 14737 h 29906"/>
                  <a:gd name="connsiteX4" fmla="*/ 29186 w 29906"/>
                  <a:gd name="connsiteY4" fmla="*/ 14833 h 29906"/>
                  <a:gd name="connsiteX5" fmla="*/ 14329 w 29906"/>
                  <a:gd name="connsiteY5" fmla="*/ 29690 h 29906"/>
                  <a:gd name="connsiteX6" fmla="*/ 14233 w 29906"/>
                  <a:gd name="connsiteY6" fmla="*/ 29690 h 29906"/>
                  <a:gd name="connsiteX7" fmla="*/ 14233 w 29906"/>
                  <a:gd name="connsiteY7" fmla="*/ 3522 h 29906"/>
                  <a:gd name="connsiteX8" fmla="*/ 2923 w 29906"/>
                  <a:gd name="connsiteY8" fmla="*/ 14833 h 29906"/>
                  <a:gd name="connsiteX9" fmla="*/ 14233 w 29906"/>
                  <a:gd name="connsiteY9" fmla="*/ 26143 h 29906"/>
                  <a:gd name="connsiteX10" fmla="*/ 25544 w 29906"/>
                  <a:gd name="connsiteY10" fmla="*/ 14833 h 29906"/>
                  <a:gd name="connsiteX11" fmla="*/ 14233 w 29906"/>
                  <a:gd name="connsiteY11" fmla="*/ 3522 h 29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906" h="29906">
                    <a:moveTo>
                      <a:pt x="14233" y="29690"/>
                    </a:moveTo>
                    <a:cubicBezTo>
                      <a:pt x="5971" y="29690"/>
                      <a:pt x="-720" y="22999"/>
                      <a:pt x="-720" y="14737"/>
                    </a:cubicBezTo>
                    <a:cubicBezTo>
                      <a:pt x="-720" y="6474"/>
                      <a:pt x="5971" y="-216"/>
                      <a:pt x="14233" y="-216"/>
                    </a:cubicBezTo>
                    <a:cubicBezTo>
                      <a:pt x="22496" y="-216"/>
                      <a:pt x="29186" y="6474"/>
                      <a:pt x="29186" y="14737"/>
                    </a:cubicBezTo>
                    <a:cubicBezTo>
                      <a:pt x="29186" y="14766"/>
                      <a:pt x="29186" y="14804"/>
                      <a:pt x="29186" y="14833"/>
                    </a:cubicBezTo>
                    <a:cubicBezTo>
                      <a:pt x="29186" y="23038"/>
                      <a:pt x="22534" y="29690"/>
                      <a:pt x="14329" y="29690"/>
                    </a:cubicBezTo>
                    <a:cubicBezTo>
                      <a:pt x="14300" y="29690"/>
                      <a:pt x="14262" y="29690"/>
                      <a:pt x="14233" y="29690"/>
                    </a:cubicBezTo>
                    <a:close/>
                    <a:moveTo>
                      <a:pt x="14233" y="3522"/>
                    </a:moveTo>
                    <a:cubicBezTo>
                      <a:pt x="7984" y="3522"/>
                      <a:pt x="2923" y="8583"/>
                      <a:pt x="2923" y="14833"/>
                    </a:cubicBezTo>
                    <a:cubicBezTo>
                      <a:pt x="2923" y="21082"/>
                      <a:pt x="7984" y="26143"/>
                      <a:pt x="14233" y="26143"/>
                    </a:cubicBezTo>
                    <a:cubicBezTo>
                      <a:pt x="20483" y="26143"/>
                      <a:pt x="25544" y="21082"/>
                      <a:pt x="25544" y="14833"/>
                    </a:cubicBezTo>
                    <a:cubicBezTo>
                      <a:pt x="25544" y="8583"/>
                      <a:pt x="20483" y="3522"/>
                      <a:pt x="14233" y="352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4" name="Freeform 393">
                <a:extLst>
                  <a:ext uri="{FF2B5EF4-FFF2-40B4-BE49-F238E27FC236}">
                    <a16:creationId xmlns:a16="http://schemas.microsoft.com/office/drawing/2014/main" id="{C5A20CB7-5488-BE43-9502-616CE8F1FB5B}"/>
                  </a:ext>
                </a:extLst>
              </p:cNvPr>
              <p:cNvSpPr/>
              <p:nvPr/>
            </p:nvSpPr>
            <p:spPr>
              <a:xfrm>
                <a:off x="3297146" y="-896984"/>
                <a:ext cx="97716" cy="116462"/>
              </a:xfrm>
              <a:custGeom>
                <a:avLst/>
                <a:gdLst>
                  <a:gd name="connsiteX0" fmla="*/ 38994 w 97716"/>
                  <a:gd name="connsiteY0" fmla="*/ 116246 h 116462"/>
                  <a:gd name="connsiteX1" fmla="*/ 31614 w 97716"/>
                  <a:gd name="connsiteY1" fmla="*/ 115767 h 116462"/>
                  <a:gd name="connsiteX2" fmla="*/ 29984 w 97716"/>
                  <a:gd name="connsiteY2" fmla="*/ 113658 h 116462"/>
                  <a:gd name="connsiteX3" fmla="*/ 32045 w 97716"/>
                  <a:gd name="connsiteY3" fmla="*/ 112115 h 116462"/>
                  <a:gd name="connsiteX4" fmla="*/ 32093 w 97716"/>
                  <a:gd name="connsiteY4" fmla="*/ 112124 h 116462"/>
                  <a:gd name="connsiteX5" fmla="*/ 38994 w 97716"/>
                  <a:gd name="connsiteY5" fmla="*/ 112124 h 116462"/>
                  <a:gd name="connsiteX6" fmla="*/ 93343 w 97716"/>
                  <a:gd name="connsiteY6" fmla="*/ 57776 h 116462"/>
                  <a:gd name="connsiteX7" fmla="*/ 38994 w 97716"/>
                  <a:gd name="connsiteY7" fmla="*/ 3427 h 116462"/>
                  <a:gd name="connsiteX8" fmla="*/ 2379 w 97716"/>
                  <a:gd name="connsiteY8" fmla="*/ 17613 h 116462"/>
                  <a:gd name="connsiteX9" fmla="*/ -209 w 97716"/>
                  <a:gd name="connsiteY9" fmla="*/ 17613 h 116462"/>
                  <a:gd name="connsiteX10" fmla="*/ -209 w 97716"/>
                  <a:gd name="connsiteY10" fmla="*/ 14930 h 116462"/>
                  <a:gd name="connsiteX11" fmla="*/ 81850 w 97716"/>
                  <a:gd name="connsiteY11" fmla="*/ 18754 h 116462"/>
                  <a:gd name="connsiteX12" fmla="*/ 78026 w 97716"/>
                  <a:gd name="connsiteY12" fmla="*/ 100814 h 116462"/>
                  <a:gd name="connsiteX13" fmla="*/ 38898 w 97716"/>
                  <a:gd name="connsiteY13" fmla="*/ 115959 h 116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97716" h="116462">
                    <a:moveTo>
                      <a:pt x="38994" y="116246"/>
                    </a:moveTo>
                    <a:cubicBezTo>
                      <a:pt x="36531" y="116237"/>
                      <a:pt x="34058" y="116074"/>
                      <a:pt x="31614" y="115767"/>
                    </a:cubicBezTo>
                    <a:cubicBezTo>
                      <a:pt x="30588" y="115614"/>
                      <a:pt x="29870" y="114684"/>
                      <a:pt x="29984" y="113658"/>
                    </a:cubicBezTo>
                    <a:cubicBezTo>
                      <a:pt x="30128" y="112661"/>
                      <a:pt x="31048" y="111971"/>
                      <a:pt x="32045" y="112115"/>
                    </a:cubicBezTo>
                    <a:cubicBezTo>
                      <a:pt x="32065" y="112115"/>
                      <a:pt x="32074" y="112124"/>
                      <a:pt x="32093" y="112124"/>
                    </a:cubicBezTo>
                    <a:cubicBezTo>
                      <a:pt x="34394" y="112268"/>
                      <a:pt x="36694" y="112268"/>
                      <a:pt x="38994" y="112124"/>
                    </a:cubicBezTo>
                    <a:cubicBezTo>
                      <a:pt x="69006" y="112124"/>
                      <a:pt x="93343" y="87787"/>
                      <a:pt x="93343" y="57776"/>
                    </a:cubicBezTo>
                    <a:cubicBezTo>
                      <a:pt x="93343" y="27764"/>
                      <a:pt x="69016" y="3427"/>
                      <a:pt x="38994" y="3427"/>
                    </a:cubicBezTo>
                    <a:cubicBezTo>
                      <a:pt x="25451" y="3427"/>
                      <a:pt x="12386" y="8488"/>
                      <a:pt x="2379" y="17613"/>
                    </a:cubicBezTo>
                    <a:cubicBezTo>
                      <a:pt x="1650" y="18284"/>
                      <a:pt x="519" y="18284"/>
                      <a:pt x="-209" y="17613"/>
                    </a:cubicBezTo>
                    <a:cubicBezTo>
                      <a:pt x="-890" y="16847"/>
                      <a:pt x="-890" y="15696"/>
                      <a:pt x="-209" y="14930"/>
                    </a:cubicBezTo>
                    <a:cubicBezTo>
                      <a:pt x="23505" y="-6676"/>
                      <a:pt x="60245" y="-4960"/>
                      <a:pt x="81850" y="18754"/>
                    </a:cubicBezTo>
                    <a:cubicBezTo>
                      <a:pt x="103456" y="42468"/>
                      <a:pt x="101740" y="79209"/>
                      <a:pt x="78026" y="100814"/>
                    </a:cubicBezTo>
                    <a:cubicBezTo>
                      <a:pt x="67319" y="110562"/>
                      <a:pt x="53372" y="115959"/>
                      <a:pt x="38898" y="11595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5" name="Freeform 394">
                <a:extLst>
                  <a:ext uri="{FF2B5EF4-FFF2-40B4-BE49-F238E27FC236}">
                    <a16:creationId xmlns:a16="http://schemas.microsoft.com/office/drawing/2014/main" id="{F7B0672F-BA54-0BA4-478C-DD72D1A39D42}"/>
                  </a:ext>
                </a:extLst>
              </p:cNvPr>
              <p:cNvSpPr/>
              <p:nvPr/>
            </p:nvSpPr>
            <p:spPr>
              <a:xfrm>
                <a:off x="3092619" y="-902691"/>
                <a:ext cx="65868" cy="124669"/>
              </a:xfrm>
              <a:custGeom>
                <a:avLst/>
                <a:gdLst>
                  <a:gd name="connsiteX0" fmla="*/ 63317 w 65868"/>
                  <a:gd name="connsiteY0" fmla="*/ 124445 h 124669"/>
                  <a:gd name="connsiteX1" fmla="*/ -712 w 65868"/>
                  <a:gd name="connsiteY1" fmla="*/ 62352 h 124669"/>
                  <a:gd name="connsiteX2" fmla="*/ 48556 w 65868"/>
                  <a:gd name="connsiteY2" fmla="*/ -164 h 124669"/>
                  <a:gd name="connsiteX3" fmla="*/ 50761 w 65868"/>
                  <a:gd name="connsiteY3" fmla="*/ 1178 h 124669"/>
                  <a:gd name="connsiteX4" fmla="*/ 49419 w 65868"/>
                  <a:gd name="connsiteY4" fmla="*/ 3383 h 124669"/>
                  <a:gd name="connsiteX5" fmla="*/ 5930 w 65868"/>
                  <a:gd name="connsiteY5" fmla="*/ 75301 h 124669"/>
                  <a:gd name="connsiteX6" fmla="*/ 63317 w 65868"/>
                  <a:gd name="connsiteY6" fmla="*/ 120515 h 124669"/>
                  <a:gd name="connsiteX7" fmla="*/ 65139 w 65868"/>
                  <a:gd name="connsiteY7" fmla="*/ 122336 h 124669"/>
                  <a:gd name="connsiteX8" fmla="*/ 63423 w 65868"/>
                  <a:gd name="connsiteY8" fmla="*/ 124435 h 124669"/>
                  <a:gd name="connsiteX9" fmla="*/ 63317 w 65868"/>
                  <a:gd name="connsiteY9" fmla="*/ 124445 h 124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5868" h="124669">
                    <a:moveTo>
                      <a:pt x="63317" y="124445"/>
                    </a:moveTo>
                    <a:cubicBezTo>
                      <a:pt x="28485" y="124982"/>
                      <a:pt x="-185" y="97184"/>
                      <a:pt x="-712" y="62352"/>
                    </a:cubicBezTo>
                    <a:cubicBezTo>
                      <a:pt x="-1173" y="32474"/>
                      <a:pt x="19398" y="6373"/>
                      <a:pt x="48556" y="-164"/>
                    </a:cubicBezTo>
                    <a:cubicBezTo>
                      <a:pt x="49534" y="-404"/>
                      <a:pt x="50521" y="200"/>
                      <a:pt x="50761" y="1178"/>
                    </a:cubicBezTo>
                    <a:cubicBezTo>
                      <a:pt x="51001" y="2156"/>
                      <a:pt x="50396" y="3143"/>
                      <a:pt x="49419" y="3383"/>
                    </a:cubicBezTo>
                    <a:cubicBezTo>
                      <a:pt x="17547" y="11233"/>
                      <a:pt x="-1920" y="43430"/>
                      <a:pt x="5930" y="75301"/>
                    </a:cubicBezTo>
                    <a:cubicBezTo>
                      <a:pt x="12439" y="101737"/>
                      <a:pt x="36086" y="120371"/>
                      <a:pt x="63317" y="120515"/>
                    </a:cubicBezTo>
                    <a:cubicBezTo>
                      <a:pt x="64305" y="120563"/>
                      <a:pt x="65091" y="121349"/>
                      <a:pt x="65139" y="122336"/>
                    </a:cubicBezTo>
                    <a:cubicBezTo>
                      <a:pt x="65244" y="123391"/>
                      <a:pt x="64477" y="124330"/>
                      <a:pt x="63423" y="124435"/>
                    </a:cubicBezTo>
                    <a:cubicBezTo>
                      <a:pt x="63385" y="124445"/>
                      <a:pt x="63356" y="124445"/>
                      <a:pt x="63317" y="12444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6" name="Freeform 395">
                <a:extLst>
                  <a:ext uri="{FF2B5EF4-FFF2-40B4-BE49-F238E27FC236}">
                    <a16:creationId xmlns:a16="http://schemas.microsoft.com/office/drawing/2014/main" id="{0856CFDE-59A6-05F4-6B22-9C86FC224989}"/>
                  </a:ext>
                </a:extLst>
              </p:cNvPr>
              <p:cNvSpPr/>
              <p:nvPr/>
            </p:nvSpPr>
            <p:spPr>
              <a:xfrm>
                <a:off x="3335039" y="-883372"/>
                <a:ext cx="42378" cy="27893"/>
              </a:xfrm>
              <a:custGeom>
                <a:avLst/>
                <a:gdLst>
                  <a:gd name="connsiteX0" fmla="*/ 39826 w 42378"/>
                  <a:gd name="connsiteY0" fmla="*/ 27677 h 27893"/>
                  <a:gd name="connsiteX1" fmla="*/ 38196 w 42378"/>
                  <a:gd name="connsiteY1" fmla="*/ 26623 h 27893"/>
                  <a:gd name="connsiteX2" fmla="*/ 1101 w 42378"/>
                  <a:gd name="connsiteY2" fmla="*/ 3426 h 27893"/>
                  <a:gd name="connsiteX3" fmla="*/ -720 w 42378"/>
                  <a:gd name="connsiteY3" fmla="*/ 1605 h 27893"/>
                  <a:gd name="connsiteX4" fmla="*/ 1101 w 42378"/>
                  <a:gd name="connsiteY4" fmla="*/ -216 h 27893"/>
                  <a:gd name="connsiteX5" fmla="*/ 41456 w 42378"/>
                  <a:gd name="connsiteY5" fmla="*/ 24993 h 27893"/>
                  <a:gd name="connsiteX6" fmla="*/ 40669 w 42378"/>
                  <a:gd name="connsiteY6" fmla="*/ 27447 h 27893"/>
                  <a:gd name="connsiteX7" fmla="*/ 40593 w 42378"/>
                  <a:gd name="connsiteY7" fmla="*/ 27485 h 27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378" h="27893">
                    <a:moveTo>
                      <a:pt x="39826" y="27677"/>
                    </a:moveTo>
                    <a:cubicBezTo>
                      <a:pt x="39117" y="27696"/>
                      <a:pt x="38474" y="27274"/>
                      <a:pt x="38196" y="26623"/>
                    </a:cubicBezTo>
                    <a:cubicBezTo>
                      <a:pt x="31237" y="12475"/>
                      <a:pt x="16869" y="3484"/>
                      <a:pt x="1101" y="3426"/>
                    </a:cubicBezTo>
                    <a:cubicBezTo>
                      <a:pt x="114" y="3378"/>
                      <a:pt x="-672" y="2592"/>
                      <a:pt x="-720" y="1605"/>
                    </a:cubicBezTo>
                    <a:cubicBezTo>
                      <a:pt x="-720" y="598"/>
                      <a:pt x="95" y="-216"/>
                      <a:pt x="1101" y="-216"/>
                    </a:cubicBezTo>
                    <a:cubicBezTo>
                      <a:pt x="18259" y="-178"/>
                      <a:pt x="33902" y="9589"/>
                      <a:pt x="41456" y="24993"/>
                    </a:cubicBezTo>
                    <a:cubicBezTo>
                      <a:pt x="41916" y="25884"/>
                      <a:pt x="41570" y="26987"/>
                      <a:pt x="40669" y="27447"/>
                    </a:cubicBezTo>
                    <a:cubicBezTo>
                      <a:pt x="40651" y="27456"/>
                      <a:pt x="40621" y="27476"/>
                      <a:pt x="40593" y="2748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7" name="Freeform 396">
                <a:extLst>
                  <a:ext uri="{FF2B5EF4-FFF2-40B4-BE49-F238E27FC236}">
                    <a16:creationId xmlns:a16="http://schemas.microsoft.com/office/drawing/2014/main" id="{01E75271-FACC-0C89-BC55-4A5CF3146B2E}"/>
                  </a:ext>
                </a:extLst>
              </p:cNvPr>
              <p:cNvSpPr/>
              <p:nvPr/>
            </p:nvSpPr>
            <p:spPr>
              <a:xfrm>
                <a:off x="3173611" y="-962355"/>
                <a:ext cx="66917" cy="33251"/>
              </a:xfrm>
              <a:custGeom>
                <a:avLst/>
                <a:gdLst>
                  <a:gd name="connsiteX0" fmla="*/ 1017 w 66917"/>
                  <a:gd name="connsiteY0" fmla="*/ 32949 h 33251"/>
                  <a:gd name="connsiteX1" fmla="*/ -133 w 66917"/>
                  <a:gd name="connsiteY1" fmla="*/ 32949 h 33251"/>
                  <a:gd name="connsiteX2" fmla="*/ -286 w 66917"/>
                  <a:gd name="connsiteY2" fmla="*/ 30514 h 33251"/>
                  <a:gd name="connsiteX3" fmla="*/ -133 w 66917"/>
                  <a:gd name="connsiteY3" fmla="*/ 30361 h 33251"/>
                  <a:gd name="connsiteX4" fmla="*/ 64376 w 66917"/>
                  <a:gd name="connsiteY4" fmla="*/ -216 h 33251"/>
                  <a:gd name="connsiteX5" fmla="*/ 66197 w 66917"/>
                  <a:gd name="connsiteY5" fmla="*/ 1605 h 33251"/>
                  <a:gd name="connsiteX6" fmla="*/ 64376 w 66917"/>
                  <a:gd name="connsiteY6" fmla="*/ 3426 h 33251"/>
                  <a:gd name="connsiteX7" fmla="*/ 2743 w 66917"/>
                  <a:gd name="connsiteY7" fmla="*/ 32182 h 33251"/>
                  <a:gd name="connsiteX8" fmla="*/ 1017 w 66917"/>
                  <a:gd name="connsiteY8" fmla="*/ 32949 h 332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6917" h="33251">
                    <a:moveTo>
                      <a:pt x="1017" y="32949"/>
                    </a:moveTo>
                    <a:cubicBezTo>
                      <a:pt x="644" y="33064"/>
                      <a:pt x="241" y="33064"/>
                      <a:pt x="-133" y="32949"/>
                    </a:cubicBezTo>
                    <a:cubicBezTo>
                      <a:pt x="-852" y="32316"/>
                      <a:pt x="-919" y="31224"/>
                      <a:pt x="-286" y="30514"/>
                    </a:cubicBezTo>
                    <a:cubicBezTo>
                      <a:pt x="-239" y="30457"/>
                      <a:pt x="-191" y="30409"/>
                      <a:pt x="-133" y="30361"/>
                    </a:cubicBezTo>
                    <a:cubicBezTo>
                      <a:pt x="15654" y="10960"/>
                      <a:pt x="39359" y="-274"/>
                      <a:pt x="64376" y="-216"/>
                    </a:cubicBezTo>
                    <a:cubicBezTo>
                      <a:pt x="65382" y="-216"/>
                      <a:pt x="66197" y="599"/>
                      <a:pt x="66197" y="1605"/>
                    </a:cubicBezTo>
                    <a:cubicBezTo>
                      <a:pt x="66197" y="2612"/>
                      <a:pt x="65382" y="3426"/>
                      <a:pt x="64376" y="3426"/>
                    </a:cubicBezTo>
                    <a:cubicBezTo>
                      <a:pt x="40557" y="3263"/>
                      <a:pt x="17926" y="13826"/>
                      <a:pt x="2743" y="32182"/>
                    </a:cubicBezTo>
                    <a:cubicBezTo>
                      <a:pt x="2359" y="32738"/>
                      <a:pt x="1688" y="33035"/>
                      <a:pt x="1017" y="3294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8" name="Freeform 397">
                <a:extLst>
                  <a:ext uri="{FF2B5EF4-FFF2-40B4-BE49-F238E27FC236}">
                    <a16:creationId xmlns:a16="http://schemas.microsoft.com/office/drawing/2014/main" id="{65CF1841-1558-46CE-DFCD-6F04CF525CA1}"/>
                  </a:ext>
                </a:extLst>
              </p:cNvPr>
              <p:cNvSpPr/>
              <p:nvPr/>
            </p:nvSpPr>
            <p:spPr>
              <a:xfrm>
                <a:off x="3121071" y="-809098"/>
                <a:ext cx="37406" cy="17552"/>
              </a:xfrm>
              <a:custGeom>
                <a:avLst/>
                <a:gdLst>
                  <a:gd name="connsiteX0" fmla="*/ 34865 w 37406"/>
                  <a:gd name="connsiteY0" fmla="*/ 17337 h 17552"/>
                  <a:gd name="connsiteX1" fmla="*/ -217 w 37406"/>
                  <a:gd name="connsiteY1" fmla="*/ 2959 h 17552"/>
                  <a:gd name="connsiteX2" fmla="*/ -217 w 37406"/>
                  <a:gd name="connsiteY2" fmla="*/ 371 h 17552"/>
                  <a:gd name="connsiteX3" fmla="*/ 2218 w 37406"/>
                  <a:gd name="connsiteY3" fmla="*/ 217 h 17552"/>
                  <a:gd name="connsiteX4" fmla="*/ 2371 w 37406"/>
                  <a:gd name="connsiteY4" fmla="*/ 371 h 17552"/>
                  <a:gd name="connsiteX5" fmla="*/ 34865 w 37406"/>
                  <a:gd name="connsiteY5" fmla="*/ 13598 h 17552"/>
                  <a:gd name="connsiteX6" fmla="*/ 36687 w 37406"/>
                  <a:gd name="connsiteY6" fmla="*/ 15419 h 17552"/>
                  <a:gd name="connsiteX7" fmla="*/ 34865 w 37406"/>
                  <a:gd name="connsiteY7" fmla="*/ 17337 h 17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406" h="17552">
                    <a:moveTo>
                      <a:pt x="34865" y="17337"/>
                    </a:moveTo>
                    <a:cubicBezTo>
                      <a:pt x="21734" y="17346"/>
                      <a:pt x="9129" y="12180"/>
                      <a:pt x="-217" y="2959"/>
                    </a:cubicBezTo>
                    <a:cubicBezTo>
                      <a:pt x="-888" y="2230"/>
                      <a:pt x="-888" y="1099"/>
                      <a:pt x="-217" y="371"/>
                    </a:cubicBezTo>
                    <a:cubicBezTo>
                      <a:pt x="416" y="-348"/>
                      <a:pt x="1509" y="-415"/>
                      <a:pt x="2218" y="217"/>
                    </a:cubicBezTo>
                    <a:cubicBezTo>
                      <a:pt x="2275" y="265"/>
                      <a:pt x="2323" y="313"/>
                      <a:pt x="2371" y="371"/>
                    </a:cubicBezTo>
                    <a:cubicBezTo>
                      <a:pt x="11036" y="8892"/>
                      <a:pt x="22711" y="13646"/>
                      <a:pt x="34865" y="13598"/>
                    </a:cubicBezTo>
                    <a:cubicBezTo>
                      <a:pt x="35853" y="13646"/>
                      <a:pt x="36639" y="14432"/>
                      <a:pt x="36687" y="15419"/>
                    </a:cubicBezTo>
                    <a:cubicBezTo>
                      <a:pt x="36687" y="16445"/>
                      <a:pt x="35891" y="17289"/>
                      <a:pt x="34865" y="1733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399" name="Freeform 398">
                <a:extLst>
                  <a:ext uri="{FF2B5EF4-FFF2-40B4-BE49-F238E27FC236}">
                    <a16:creationId xmlns:a16="http://schemas.microsoft.com/office/drawing/2014/main" id="{8892A0E5-0C0E-7723-F10D-ECC08EDE9549}"/>
                  </a:ext>
                </a:extLst>
              </p:cNvPr>
              <p:cNvSpPr/>
              <p:nvPr/>
            </p:nvSpPr>
            <p:spPr>
              <a:xfrm>
                <a:off x="3188001" y="-866023"/>
                <a:ext cx="100261" cy="100262"/>
              </a:xfrm>
              <a:custGeom>
                <a:avLst/>
                <a:gdLst>
                  <a:gd name="connsiteX0" fmla="*/ 49411 w 100261"/>
                  <a:gd name="connsiteY0" fmla="*/ 100046 h 100262"/>
                  <a:gd name="connsiteX1" fmla="*/ -720 w 100261"/>
                  <a:gd name="connsiteY1" fmla="*/ 49915 h 100262"/>
                  <a:gd name="connsiteX2" fmla="*/ 49411 w 100261"/>
                  <a:gd name="connsiteY2" fmla="*/ -216 h 100262"/>
                  <a:gd name="connsiteX3" fmla="*/ 99542 w 100261"/>
                  <a:gd name="connsiteY3" fmla="*/ 49915 h 100262"/>
                  <a:gd name="connsiteX4" fmla="*/ 99542 w 100261"/>
                  <a:gd name="connsiteY4" fmla="*/ 50011 h 100262"/>
                  <a:gd name="connsiteX5" fmla="*/ 49507 w 100261"/>
                  <a:gd name="connsiteY5" fmla="*/ 100046 h 100262"/>
                  <a:gd name="connsiteX6" fmla="*/ 49411 w 100261"/>
                  <a:gd name="connsiteY6" fmla="*/ 100046 h 100262"/>
                  <a:gd name="connsiteX7" fmla="*/ 49411 w 100261"/>
                  <a:gd name="connsiteY7" fmla="*/ 3522 h 100262"/>
                  <a:gd name="connsiteX8" fmla="*/ 2827 w 100261"/>
                  <a:gd name="connsiteY8" fmla="*/ 49915 h 100262"/>
                  <a:gd name="connsiteX9" fmla="*/ 49219 w 100261"/>
                  <a:gd name="connsiteY9" fmla="*/ 96499 h 100262"/>
                  <a:gd name="connsiteX10" fmla="*/ 95804 w 100261"/>
                  <a:gd name="connsiteY10" fmla="*/ 50106 h 100262"/>
                  <a:gd name="connsiteX11" fmla="*/ 95804 w 100261"/>
                  <a:gd name="connsiteY11" fmla="*/ 50011 h 100262"/>
                  <a:gd name="connsiteX12" fmla="*/ 49411 w 100261"/>
                  <a:gd name="connsiteY12" fmla="*/ 3522 h 100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261" h="100262">
                    <a:moveTo>
                      <a:pt x="49411" y="100046"/>
                    </a:moveTo>
                    <a:cubicBezTo>
                      <a:pt x="21729" y="100046"/>
                      <a:pt x="-720" y="77597"/>
                      <a:pt x="-720" y="49915"/>
                    </a:cubicBezTo>
                    <a:cubicBezTo>
                      <a:pt x="-720" y="22233"/>
                      <a:pt x="21729" y="-216"/>
                      <a:pt x="49411" y="-216"/>
                    </a:cubicBezTo>
                    <a:cubicBezTo>
                      <a:pt x="77093" y="-216"/>
                      <a:pt x="99542" y="22233"/>
                      <a:pt x="99542" y="49915"/>
                    </a:cubicBezTo>
                    <a:cubicBezTo>
                      <a:pt x="99542" y="49944"/>
                      <a:pt x="99542" y="49982"/>
                      <a:pt x="99542" y="50011"/>
                    </a:cubicBezTo>
                    <a:cubicBezTo>
                      <a:pt x="99542" y="77645"/>
                      <a:pt x="77141" y="100046"/>
                      <a:pt x="49507" y="100046"/>
                    </a:cubicBezTo>
                    <a:cubicBezTo>
                      <a:pt x="49478" y="100046"/>
                      <a:pt x="49440" y="100046"/>
                      <a:pt x="49411" y="100046"/>
                    </a:cubicBezTo>
                    <a:close/>
                    <a:moveTo>
                      <a:pt x="49411" y="3522"/>
                    </a:moveTo>
                    <a:cubicBezTo>
                      <a:pt x="23732" y="3464"/>
                      <a:pt x="2884" y="24236"/>
                      <a:pt x="2827" y="49915"/>
                    </a:cubicBezTo>
                    <a:cubicBezTo>
                      <a:pt x="2779" y="75594"/>
                      <a:pt x="23541" y="96442"/>
                      <a:pt x="49219" y="96499"/>
                    </a:cubicBezTo>
                    <a:cubicBezTo>
                      <a:pt x="74898" y="96557"/>
                      <a:pt x="95746" y="75786"/>
                      <a:pt x="95804" y="50106"/>
                    </a:cubicBezTo>
                    <a:cubicBezTo>
                      <a:pt x="95804" y="50078"/>
                      <a:pt x="95804" y="50039"/>
                      <a:pt x="95804" y="50011"/>
                    </a:cubicBezTo>
                    <a:cubicBezTo>
                      <a:pt x="95804" y="24370"/>
                      <a:pt x="75052" y="3580"/>
                      <a:pt x="49411" y="352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0" name="Freeform 399">
                <a:extLst>
                  <a:ext uri="{FF2B5EF4-FFF2-40B4-BE49-F238E27FC236}">
                    <a16:creationId xmlns:a16="http://schemas.microsoft.com/office/drawing/2014/main" id="{9B94D8FC-6C4D-9D50-936B-A86E8AD74D75}"/>
                  </a:ext>
                </a:extLst>
              </p:cNvPr>
              <p:cNvSpPr/>
              <p:nvPr/>
            </p:nvSpPr>
            <p:spPr>
              <a:xfrm>
                <a:off x="3211519" y="-832727"/>
                <a:ext cx="53800" cy="41182"/>
              </a:xfrm>
              <a:custGeom>
                <a:avLst/>
                <a:gdLst>
                  <a:gd name="connsiteX0" fmla="*/ 19950 w 53800"/>
                  <a:gd name="connsiteY0" fmla="*/ 40966 h 41182"/>
                  <a:gd name="connsiteX1" fmla="*/ -275 w 53800"/>
                  <a:gd name="connsiteY1" fmla="*/ 17386 h 41182"/>
                  <a:gd name="connsiteX2" fmla="*/ -84 w 53800"/>
                  <a:gd name="connsiteY2" fmla="*/ 14798 h 41182"/>
                  <a:gd name="connsiteX3" fmla="*/ 2505 w 53800"/>
                  <a:gd name="connsiteY3" fmla="*/ 14990 h 41182"/>
                  <a:gd name="connsiteX4" fmla="*/ 19950 w 53800"/>
                  <a:gd name="connsiteY4" fmla="*/ 35311 h 41182"/>
                  <a:gd name="connsiteX5" fmla="*/ 49856 w 53800"/>
                  <a:gd name="connsiteY5" fmla="*/ 420 h 41182"/>
                  <a:gd name="connsiteX6" fmla="*/ 52444 w 53800"/>
                  <a:gd name="connsiteY6" fmla="*/ 228 h 41182"/>
                  <a:gd name="connsiteX7" fmla="*/ 52636 w 53800"/>
                  <a:gd name="connsiteY7" fmla="*/ 2817 h 4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800" h="41182">
                    <a:moveTo>
                      <a:pt x="19950" y="40966"/>
                    </a:moveTo>
                    <a:lnTo>
                      <a:pt x="-275" y="17386"/>
                    </a:lnTo>
                    <a:cubicBezTo>
                      <a:pt x="-937" y="16619"/>
                      <a:pt x="-850" y="15460"/>
                      <a:pt x="-84" y="14798"/>
                    </a:cubicBezTo>
                    <a:cubicBezTo>
                      <a:pt x="683" y="14137"/>
                      <a:pt x="1844" y="14223"/>
                      <a:pt x="2505" y="14990"/>
                    </a:cubicBezTo>
                    <a:lnTo>
                      <a:pt x="19950" y="35311"/>
                    </a:lnTo>
                    <a:lnTo>
                      <a:pt x="49856" y="420"/>
                    </a:lnTo>
                    <a:cubicBezTo>
                      <a:pt x="50517" y="-347"/>
                      <a:pt x="51677" y="-433"/>
                      <a:pt x="52444" y="228"/>
                    </a:cubicBezTo>
                    <a:cubicBezTo>
                      <a:pt x="53211" y="890"/>
                      <a:pt x="53297" y="2050"/>
                      <a:pt x="52636" y="281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614" name="Group 613">
            <a:extLst>
              <a:ext uri="{FF2B5EF4-FFF2-40B4-BE49-F238E27FC236}">
                <a16:creationId xmlns:a16="http://schemas.microsoft.com/office/drawing/2014/main" id="{076EC348-E0C4-C035-A03F-EEE9BA0BC7F7}"/>
              </a:ext>
            </a:extLst>
          </p:cNvPr>
          <p:cNvGrpSpPr/>
          <p:nvPr/>
        </p:nvGrpSpPr>
        <p:grpSpPr>
          <a:xfrm>
            <a:off x="3226474" y="1382887"/>
            <a:ext cx="1280160" cy="777240"/>
            <a:chOff x="3226474" y="1382887"/>
            <a:chExt cx="1280160" cy="777240"/>
          </a:xfrm>
        </p:grpSpPr>
        <p:sp>
          <p:nvSpPr>
            <p:cNvPr id="401" name="Google Shape;956;p77">
              <a:extLst>
                <a:ext uri="{FF2B5EF4-FFF2-40B4-BE49-F238E27FC236}">
                  <a16:creationId xmlns:a16="http://schemas.microsoft.com/office/drawing/2014/main" id="{0F09190D-3D17-FE13-54FC-18097CB25A3C}"/>
                </a:ext>
              </a:extLst>
            </p:cNvPr>
            <p:cNvSpPr/>
            <p:nvPr/>
          </p:nvSpPr>
          <p:spPr>
            <a:xfrm>
              <a:off x="3226474"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95000"/>
                </a:lnSpc>
                <a:spcBef>
                  <a:spcPts val="0"/>
                </a:spcBef>
                <a:spcAft>
                  <a:spcPts val="0"/>
                </a:spcAft>
                <a:buClr>
                  <a:srgbClr val="FFFFFF"/>
                </a:buClr>
                <a:buSzPts val="900"/>
                <a:buFontTx/>
                <a:buNone/>
                <a:tabLst/>
                <a:defRPr/>
              </a:pPr>
              <a:r>
                <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rPr>
                <a:t>Threat Intelligence</a:t>
              </a:r>
            </a:p>
          </p:txBody>
        </p:sp>
        <p:grpSp>
          <p:nvGrpSpPr>
            <p:cNvPr id="402" name="Group 401">
              <a:extLst>
                <a:ext uri="{FF2B5EF4-FFF2-40B4-BE49-F238E27FC236}">
                  <a16:creationId xmlns:a16="http://schemas.microsoft.com/office/drawing/2014/main" id="{81B6273A-6B7E-D096-D4C2-34C923B51B2C}"/>
                </a:ext>
              </a:extLst>
            </p:cNvPr>
            <p:cNvGrpSpPr/>
            <p:nvPr/>
          </p:nvGrpSpPr>
          <p:grpSpPr>
            <a:xfrm>
              <a:off x="3703399" y="1501448"/>
              <a:ext cx="326310" cy="359240"/>
              <a:chOff x="4415759" y="-1026422"/>
              <a:chExt cx="314206" cy="358718"/>
            </a:xfrm>
            <a:solidFill>
              <a:schemeClr val="bg1"/>
            </a:solidFill>
          </p:grpSpPr>
          <p:sp>
            <p:nvSpPr>
              <p:cNvPr id="403" name="Freeform 402">
                <a:extLst>
                  <a:ext uri="{FF2B5EF4-FFF2-40B4-BE49-F238E27FC236}">
                    <a16:creationId xmlns:a16="http://schemas.microsoft.com/office/drawing/2014/main" id="{A3D04E20-6AF7-AC50-CCDE-E5BFBA613559}"/>
                  </a:ext>
                </a:extLst>
              </p:cNvPr>
              <p:cNvSpPr/>
              <p:nvPr/>
            </p:nvSpPr>
            <p:spPr>
              <a:xfrm>
                <a:off x="4493419" y="-844360"/>
                <a:ext cx="37843" cy="33452"/>
              </a:xfrm>
              <a:custGeom>
                <a:avLst/>
                <a:gdLst>
                  <a:gd name="connsiteX0" fmla="*/ 19295 w 37843"/>
                  <a:gd name="connsiteY0" fmla="*/ 32444 h 33452"/>
                  <a:gd name="connsiteX1" fmla="*/ 37124 w 37843"/>
                  <a:gd name="connsiteY1" fmla="*/ 21516 h 33452"/>
                  <a:gd name="connsiteX2" fmla="*/ 4438 w 37843"/>
                  <a:gd name="connsiteY2" fmla="*/ -1009 h 33452"/>
                  <a:gd name="connsiteX3" fmla="*/ 5894 w 37843"/>
                  <a:gd name="connsiteY3" fmla="*/ 27267 h 33452"/>
                  <a:gd name="connsiteX4" fmla="*/ 19295 w 37843"/>
                  <a:gd name="connsiteY4" fmla="*/ 32444 h 33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43" h="33452">
                    <a:moveTo>
                      <a:pt x="19295" y="32444"/>
                    </a:moveTo>
                    <a:cubicBezTo>
                      <a:pt x="26829" y="32444"/>
                      <a:pt x="33721" y="28226"/>
                      <a:pt x="37124" y="21516"/>
                    </a:cubicBezTo>
                    <a:lnTo>
                      <a:pt x="4438" y="-1009"/>
                    </a:lnTo>
                    <a:cubicBezTo>
                      <a:pt x="-2972" y="7234"/>
                      <a:pt x="-2320" y="19887"/>
                      <a:pt x="5894" y="27267"/>
                    </a:cubicBezTo>
                    <a:cubicBezTo>
                      <a:pt x="9566" y="30622"/>
                      <a:pt x="14340" y="32444"/>
                      <a:pt x="19295" y="32444"/>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4" name="Freeform 403">
                <a:extLst>
                  <a:ext uri="{FF2B5EF4-FFF2-40B4-BE49-F238E27FC236}">
                    <a16:creationId xmlns:a16="http://schemas.microsoft.com/office/drawing/2014/main" id="{DB7B35E3-DFB0-AAE3-24F2-0B83774C95D3}"/>
                  </a:ext>
                </a:extLst>
              </p:cNvPr>
              <p:cNvSpPr/>
              <p:nvPr/>
            </p:nvSpPr>
            <p:spPr>
              <a:xfrm>
                <a:off x="4451752" y="-1003380"/>
                <a:ext cx="37615" cy="45594"/>
              </a:xfrm>
              <a:custGeom>
                <a:avLst/>
                <a:gdLst>
                  <a:gd name="connsiteX0" fmla="*/ -576 w 37615"/>
                  <a:gd name="connsiteY0" fmla="*/ 9439 h 45594"/>
                  <a:gd name="connsiteX1" fmla="*/ 4879 w 37615"/>
                  <a:gd name="connsiteY1" fmla="*/ 1196 h 45594"/>
                  <a:gd name="connsiteX2" fmla="*/ 5367 w 37615"/>
                  <a:gd name="connsiteY2" fmla="*/ 1100 h 45594"/>
                  <a:gd name="connsiteX3" fmla="*/ 16678 w 37615"/>
                  <a:gd name="connsiteY3" fmla="*/ -530 h 45594"/>
                  <a:gd name="connsiteX4" fmla="*/ 21470 w 37615"/>
                  <a:gd name="connsiteY4" fmla="*/ -1009 h 45594"/>
                  <a:gd name="connsiteX5" fmla="*/ 21470 w 37615"/>
                  <a:gd name="connsiteY5" fmla="*/ -1009 h 45594"/>
                  <a:gd name="connsiteX6" fmla="*/ 22333 w 37615"/>
                  <a:gd name="connsiteY6" fmla="*/ 141 h 45594"/>
                  <a:gd name="connsiteX7" fmla="*/ 22333 w 37615"/>
                  <a:gd name="connsiteY7" fmla="*/ 141 h 45594"/>
                  <a:gd name="connsiteX8" fmla="*/ 22333 w 37615"/>
                  <a:gd name="connsiteY8" fmla="*/ 141 h 45594"/>
                  <a:gd name="connsiteX9" fmla="*/ 32494 w 37615"/>
                  <a:gd name="connsiteY9" fmla="*/ 14040 h 45594"/>
                  <a:gd name="connsiteX10" fmla="*/ 36136 w 37615"/>
                  <a:gd name="connsiteY10" fmla="*/ 20271 h 45594"/>
                  <a:gd name="connsiteX11" fmla="*/ 34123 w 37615"/>
                  <a:gd name="connsiteY11" fmla="*/ 29089 h 45594"/>
                  <a:gd name="connsiteX12" fmla="*/ 15623 w 37615"/>
                  <a:gd name="connsiteY12" fmla="*/ 43179 h 45594"/>
                  <a:gd name="connsiteX13" fmla="*/ 5818 w 37615"/>
                  <a:gd name="connsiteY13" fmla="*/ 41838 h 45594"/>
                  <a:gd name="connsiteX14" fmla="*/ 4505 w 37615"/>
                  <a:gd name="connsiteY14" fmla="*/ 38866 h 45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615" h="45594">
                    <a:moveTo>
                      <a:pt x="-576" y="9439"/>
                    </a:moveTo>
                    <a:cubicBezTo>
                      <a:pt x="-1352" y="5605"/>
                      <a:pt x="1092" y="1963"/>
                      <a:pt x="4879" y="1196"/>
                    </a:cubicBezTo>
                    <a:cubicBezTo>
                      <a:pt x="5041" y="1196"/>
                      <a:pt x="5204" y="1100"/>
                      <a:pt x="5367" y="1100"/>
                    </a:cubicBezTo>
                    <a:lnTo>
                      <a:pt x="16678" y="-530"/>
                    </a:lnTo>
                    <a:cubicBezTo>
                      <a:pt x="18403" y="-530"/>
                      <a:pt x="20224" y="-1009"/>
                      <a:pt x="21470" y="-1009"/>
                    </a:cubicBezTo>
                    <a:lnTo>
                      <a:pt x="21470" y="-1009"/>
                    </a:lnTo>
                    <a:lnTo>
                      <a:pt x="22333" y="141"/>
                    </a:lnTo>
                    <a:lnTo>
                      <a:pt x="22333" y="141"/>
                    </a:lnTo>
                    <a:lnTo>
                      <a:pt x="22333" y="141"/>
                    </a:lnTo>
                    <a:cubicBezTo>
                      <a:pt x="22333" y="141"/>
                      <a:pt x="27988" y="6947"/>
                      <a:pt x="32494" y="14040"/>
                    </a:cubicBezTo>
                    <a:cubicBezTo>
                      <a:pt x="33931" y="16245"/>
                      <a:pt x="35177" y="18450"/>
                      <a:pt x="36136" y="20271"/>
                    </a:cubicBezTo>
                    <a:cubicBezTo>
                      <a:pt x="37669" y="23338"/>
                      <a:pt x="36826" y="26980"/>
                      <a:pt x="34123" y="29089"/>
                    </a:cubicBezTo>
                    <a:lnTo>
                      <a:pt x="15623" y="43179"/>
                    </a:lnTo>
                    <a:cubicBezTo>
                      <a:pt x="12547" y="45480"/>
                      <a:pt x="8157" y="44905"/>
                      <a:pt x="5818" y="41838"/>
                    </a:cubicBezTo>
                    <a:cubicBezTo>
                      <a:pt x="5156" y="40975"/>
                      <a:pt x="4706" y="39921"/>
                      <a:pt x="4505" y="38866"/>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5" name="Freeform 404">
                <a:extLst>
                  <a:ext uri="{FF2B5EF4-FFF2-40B4-BE49-F238E27FC236}">
                    <a16:creationId xmlns:a16="http://schemas.microsoft.com/office/drawing/2014/main" id="{424EF2A2-1827-5FB4-E4AA-7796B4D5FDB0}"/>
                  </a:ext>
                </a:extLst>
              </p:cNvPr>
              <p:cNvSpPr/>
              <p:nvPr/>
            </p:nvSpPr>
            <p:spPr>
              <a:xfrm>
                <a:off x="4424386" y="-1013660"/>
                <a:ext cx="296281" cy="228608"/>
              </a:xfrm>
              <a:custGeom>
                <a:avLst/>
                <a:gdLst>
                  <a:gd name="connsiteX0" fmla="*/ 30241 w 296281"/>
                  <a:gd name="connsiteY0" fmla="*/ 227528 h 228608"/>
                  <a:gd name="connsiteX1" fmla="*/ 28995 w 296281"/>
                  <a:gd name="connsiteY1" fmla="*/ 227528 h 228608"/>
                  <a:gd name="connsiteX2" fmla="*/ -720 w 296281"/>
                  <a:gd name="connsiteY2" fmla="*/ 172030 h 228608"/>
                  <a:gd name="connsiteX3" fmla="*/ -720 w 296281"/>
                  <a:gd name="connsiteY3" fmla="*/ 142507 h 228608"/>
                  <a:gd name="connsiteX4" fmla="*/ 20176 w 296281"/>
                  <a:gd name="connsiteY4" fmla="*/ 95826 h 228608"/>
                  <a:gd name="connsiteX5" fmla="*/ 79605 w 296281"/>
                  <a:gd name="connsiteY5" fmla="*/ 50776 h 228608"/>
                  <a:gd name="connsiteX6" fmla="*/ 84781 w 296281"/>
                  <a:gd name="connsiteY6" fmla="*/ 31126 h 228608"/>
                  <a:gd name="connsiteX7" fmla="*/ 80276 w 296281"/>
                  <a:gd name="connsiteY7" fmla="*/ 22116 h 228608"/>
                  <a:gd name="connsiteX8" fmla="*/ 80947 w 296281"/>
                  <a:gd name="connsiteY8" fmla="*/ 19336 h 228608"/>
                  <a:gd name="connsiteX9" fmla="*/ 213895 w 296281"/>
                  <a:gd name="connsiteY9" fmla="*/ 19336 h 228608"/>
                  <a:gd name="connsiteX10" fmla="*/ 214566 w 296281"/>
                  <a:gd name="connsiteY10" fmla="*/ 22116 h 228608"/>
                  <a:gd name="connsiteX11" fmla="*/ 209965 w 296281"/>
                  <a:gd name="connsiteY11" fmla="*/ 31126 h 228608"/>
                  <a:gd name="connsiteX12" fmla="*/ 215237 w 296281"/>
                  <a:gd name="connsiteY12" fmla="*/ 50776 h 228608"/>
                  <a:gd name="connsiteX13" fmla="*/ 274762 w 296281"/>
                  <a:gd name="connsiteY13" fmla="*/ 95826 h 228608"/>
                  <a:gd name="connsiteX14" fmla="*/ 295562 w 296281"/>
                  <a:gd name="connsiteY14" fmla="*/ 142507 h 228608"/>
                  <a:gd name="connsiteX15" fmla="*/ 295562 w 296281"/>
                  <a:gd name="connsiteY15" fmla="*/ 172030 h 228608"/>
                  <a:gd name="connsiteX16" fmla="*/ 265848 w 296281"/>
                  <a:gd name="connsiteY16" fmla="*/ 226858 h 228608"/>
                  <a:gd name="connsiteX17" fmla="*/ 263547 w 296281"/>
                  <a:gd name="connsiteY17" fmla="*/ 226858 h 228608"/>
                  <a:gd name="connsiteX18" fmla="*/ 262397 w 296281"/>
                  <a:gd name="connsiteY18" fmla="*/ 224845 h 228608"/>
                  <a:gd name="connsiteX19" fmla="*/ 259617 w 296281"/>
                  <a:gd name="connsiteY19" fmla="*/ 168770 h 228608"/>
                  <a:gd name="connsiteX20" fmla="*/ 259617 w 296281"/>
                  <a:gd name="connsiteY20" fmla="*/ 167812 h 228608"/>
                  <a:gd name="connsiteX21" fmla="*/ 202872 w 296281"/>
                  <a:gd name="connsiteY21" fmla="*/ 139056 h 228608"/>
                  <a:gd name="connsiteX22" fmla="*/ 158492 w 296281"/>
                  <a:gd name="connsiteY22" fmla="*/ 194459 h 228608"/>
                  <a:gd name="connsiteX23" fmla="*/ 156863 w 296281"/>
                  <a:gd name="connsiteY23" fmla="*/ 195322 h 228608"/>
                  <a:gd name="connsiteX24" fmla="*/ 138363 w 296281"/>
                  <a:gd name="connsiteY24" fmla="*/ 195322 h 228608"/>
                  <a:gd name="connsiteX25" fmla="*/ 136638 w 296281"/>
                  <a:gd name="connsiteY25" fmla="*/ 194459 h 228608"/>
                  <a:gd name="connsiteX26" fmla="*/ 92354 w 296281"/>
                  <a:gd name="connsiteY26" fmla="*/ 139056 h 228608"/>
                  <a:gd name="connsiteX27" fmla="*/ 35608 w 296281"/>
                  <a:gd name="connsiteY27" fmla="*/ 167812 h 228608"/>
                  <a:gd name="connsiteX28" fmla="*/ 35608 w 296281"/>
                  <a:gd name="connsiteY28" fmla="*/ 168770 h 228608"/>
                  <a:gd name="connsiteX29" fmla="*/ 32733 w 296281"/>
                  <a:gd name="connsiteY29" fmla="*/ 224845 h 228608"/>
                  <a:gd name="connsiteX30" fmla="*/ 30826 w 296281"/>
                  <a:gd name="connsiteY30" fmla="*/ 227146 h 228608"/>
                  <a:gd name="connsiteX31" fmla="*/ 30625 w 296281"/>
                  <a:gd name="connsiteY31" fmla="*/ 227146 h 228608"/>
                  <a:gd name="connsiteX32" fmla="*/ 202105 w 296281"/>
                  <a:gd name="connsiteY32" fmla="*/ 134167 h 228608"/>
                  <a:gd name="connsiteX33" fmla="*/ 203064 w 296281"/>
                  <a:gd name="connsiteY33" fmla="*/ 134167 h 228608"/>
                  <a:gd name="connsiteX34" fmla="*/ 262301 w 296281"/>
                  <a:gd name="connsiteY34" fmla="*/ 164553 h 228608"/>
                  <a:gd name="connsiteX35" fmla="*/ 263451 w 296281"/>
                  <a:gd name="connsiteY35" fmla="*/ 166087 h 228608"/>
                  <a:gd name="connsiteX36" fmla="*/ 263451 w 296281"/>
                  <a:gd name="connsiteY36" fmla="*/ 168004 h 228608"/>
                  <a:gd name="connsiteX37" fmla="*/ 266711 w 296281"/>
                  <a:gd name="connsiteY37" fmla="*/ 220723 h 228608"/>
                  <a:gd name="connsiteX38" fmla="*/ 290769 w 296281"/>
                  <a:gd name="connsiteY38" fmla="*/ 171550 h 228608"/>
                  <a:gd name="connsiteX39" fmla="*/ 290769 w 296281"/>
                  <a:gd name="connsiteY39" fmla="*/ 142028 h 228608"/>
                  <a:gd name="connsiteX40" fmla="*/ 271599 w 296281"/>
                  <a:gd name="connsiteY40" fmla="*/ 98414 h 228608"/>
                  <a:gd name="connsiteX41" fmla="*/ 212841 w 296281"/>
                  <a:gd name="connsiteY41" fmla="*/ 53939 h 228608"/>
                  <a:gd name="connsiteX42" fmla="*/ 206131 w 296281"/>
                  <a:gd name="connsiteY42" fmla="*/ 28730 h 228608"/>
                  <a:gd name="connsiteX43" fmla="*/ 209869 w 296281"/>
                  <a:gd name="connsiteY43" fmla="*/ 21349 h 228608"/>
                  <a:gd name="connsiteX44" fmla="*/ 85260 w 296281"/>
                  <a:gd name="connsiteY44" fmla="*/ 21349 h 228608"/>
                  <a:gd name="connsiteX45" fmla="*/ 88999 w 296281"/>
                  <a:gd name="connsiteY45" fmla="*/ 28730 h 228608"/>
                  <a:gd name="connsiteX46" fmla="*/ 82289 w 296281"/>
                  <a:gd name="connsiteY46" fmla="*/ 53939 h 228608"/>
                  <a:gd name="connsiteX47" fmla="*/ 23627 w 296281"/>
                  <a:gd name="connsiteY47" fmla="*/ 98319 h 228608"/>
                  <a:gd name="connsiteX48" fmla="*/ 3977 w 296281"/>
                  <a:gd name="connsiteY48" fmla="*/ 142028 h 228608"/>
                  <a:gd name="connsiteX49" fmla="*/ 3977 w 296281"/>
                  <a:gd name="connsiteY49" fmla="*/ 171550 h 228608"/>
                  <a:gd name="connsiteX50" fmla="*/ 28036 w 296281"/>
                  <a:gd name="connsiteY50" fmla="*/ 220723 h 228608"/>
                  <a:gd name="connsiteX51" fmla="*/ 31200 w 296281"/>
                  <a:gd name="connsiteY51" fmla="*/ 168004 h 228608"/>
                  <a:gd name="connsiteX52" fmla="*/ 31200 w 296281"/>
                  <a:gd name="connsiteY52" fmla="*/ 166087 h 228608"/>
                  <a:gd name="connsiteX53" fmla="*/ 32350 w 296281"/>
                  <a:gd name="connsiteY53" fmla="*/ 164553 h 228608"/>
                  <a:gd name="connsiteX54" fmla="*/ 91587 w 296281"/>
                  <a:gd name="connsiteY54" fmla="*/ 134167 h 228608"/>
                  <a:gd name="connsiteX55" fmla="*/ 94270 w 296281"/>
                  <a:gd name="connsiteY55" fmla="*/ 134743 h 228608"/>
                  <a:gd name="connsiteX56" fmla="*/ 139034 w 296281"/>
                  <a:gd name="connsiteY56" fmla="*/ 190721 h 228608"/>
                  <a:gd name="connsiteX57" fmla="*/ 155425 w 296281"/>
                  <a:gd name="connsiteY57" fmla="*/ 190721 h 228608"/>
                  <a:gd name="connsiteX58" fmla="*/ 200189 w 296281"/>
                  <a:gd name="connsiteY58" fmla="*/ 134743 h 228608"/>
                  <a:gd name="connsiteX59" fmla="*/ 202105 w 296281"/>
                  <a:gd name="connsiteY59" fmla="*/ 134167 h 228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96281" h="228608">
                    <a:moveTo>
                      <a:pt x="30241" y="227528"/>
                    </a:moveTo>
                    <a:cubicBezTo>
                      <a:pt x="29829" y="227624"/>
                      <a:pt x="29407" y="227624"/>
                      <a:pt x="28995" y="227528"/>
                    </a:cubicBezTo>
                    <a:cubicBezTo>
                      <a:pt x="10486" y="215068"/>
                      <a:pt x="-643" y="194267"/>
                      <a:pt x="-720" y="172030"/>
                    </a:cubicBezTo>
                    <a:lnTo>
                      <a:pt x="-720" y="142507"/>
                    </a:lnTo>
                    <a:cubicBezTo>
                      <a:pt x="603" y="124966"/>
                      <a:pt x="7993" y="108479"/>
                      <a:pt x="20176" y="95826"/>
                    </a:cubicBezTo>
                    <a:cubicBezTo>
                      <a:pt x="38599" y="79052"/>
                      <a:pt x="58489" y="64004"/>
                      <a:pt x="79605" y="50776"/>
                    </a:cubicBezTo>
                    <a:cubicBezTo>
                      <a:pt x="86085" y="46462"/>
                      <a:pt x="88309" y="38027"/>
                      <a:pt x="84781" y="31126"/>
                    </a:cubicBezTo>
                    <a:lnTo>
                      <a:pt x="80276" y="22116"/>
                    </a:lnTo>
                    <a:cubicBezTo>
                      <a:pt x="79787" y="21157"/>
                      <a:pt x="80075" y="20007"/>
                      <a:pt x="80947" y="19336"/>
                    </a:cubicBezTo>
                    <a:cubicBezTo>
                      <a:pt x="121119" y="-7790"/>
                      <a:pt x="173723" y="-7790"/>
                      <a:pt x="213895" y="19336"/>
                    </a:cubicBezTo>
                    <a:cubicBezTo>
                      <a:pt x="214768" y="20007"/>
                      <a:pt x="215055" y="21157"/>
                      <a:pt x="214566" y="22116"/>
                    </a:cubicBezTo>
                    <a:lnTo>
                      <a:pt x="209965" y="31126"/>
                    </a:lnTo>
                    <a:cubicBezTo>
                      <a:pt x="206495" y="38027"/>
                      <a:pt x="208767" y="46462"/>
                      <a:pt x="215237" y="50776"/>
                    </a:cubicBezTo>
                    <a:cubicBezTo>
                      <a:pt x="236353" y="64004"/>
                      <a:pt x="256272" y="79148"/>
                      <a:pt x="274762" y="95826"/>
                    </a:cubicBezTo>
                    <a:cubicBezTo>
                      <a:pt x="286830" y="108575"/>
                      <a:pt x="294172" y="125062"/>
                      <a:pt x="295562" y="142507"/>
                    </a:cubicBezTo>
                    <a:lnTo>
                      <a:pt x="295562" y="172030"/>
                    </a:lnTo>
                    <a:cubicBezTo>
                      <a:pt x="295265" y="194076"/>
                      <a:pt x="284155" y="214588"/>
                      <a:pt x="265848" y="226858"/>
                    </a:cubicBezTo>
                    <a:cubicBezTo>
                      <a:pt x="265139" y="227337"/>
                      <a:pt x="264256" y="227337"/>
                      <a:pt x="263547" y="226858"/>
                    </a:cubicBezTo>
                    <a:cubicBezTo>
                      <a:pt x="262800" y="226474"/>
                      <a:pt x="262349" y="225708"/>
                      <a:pt x="262397" y="224845"/>
                    </a:cubicBezTo>
                    <a:cubicBezTo>
                      <a:pt x="264065" y="206153"/>
                      <a:pt x="263125" y="187270"/>
                      <a:pt x="259617" y="168770"/>
                    </a:cubicBezTo>
                    <a:lnTo>
                      <a:pt x="259617" y="167812"/>
                    </a:lnTo>
                    <a:lnTo>
                      <a:pt x="202872" y="139056"/>
                    </a:lnTo>
                    <a:lnTo>
                      <a:pt x="158492" y="194459"/>
                    </a:lnTo>
                    <a:cubicBezTo>
                      <a:pt x="158128" y="195035"/>
                      <a:pt x="157515" y="195322"/>
                      <a:pt x="156863" y="195322"/>
                    </a:cubicBezTo>
                    <a:lnTo>
                      <a:pt x="138363" y="195322"/>
                    </a:lnTo>
                    <a:cubicBezTo>
                      <a:pt x="137683" y="195322"/>
                      <a:pt x="137050" y="195035"/>
                      <a:pt x="136638" y="194459"/>
                    </a:cubicBezTo>
                    <a:lnTo>
                      <a:pt x="92354" y="139056"/>
                    </a:lnTo>
                    <a:lnTo>
                      <a:pt x="35608" y="167812"/>
                    </a:lnTo>
                    <a:lnTo>
                      <a:pt x="35608" y="168770"/>
                    </a:lnTo>
                    <a:cubicBezTo>
                      <a:pt x="32081" y="187270"/>
                      <a:pt x="31113" y="206153"/>
                      <a:pt x="32733" y="224845"/>
                    </a:cubicBezTo>
                    <a:cubicBezTo>
                      <a:pt x="32838" y="225995"/>
                      <a:pt x="31985" y="227050"/>
                      <a:pt x="30826" y="227146"/>
                    </a:cubicBezTo>
                    <a:cubicBezTo>
                      <a:pt x="30759" y="227146"/>
                      <a:pt x="30691" y="227146"/>
                      <a:pt x="30625" y="227146"/>
                    </a:cubicBezTo>
                    <a:close/>
                    <a:moveTo>
                      <a:pt x="202105" y="134167"/>
                    </a:moveTo>
                    <a:cubicBezTo>
                      <a:pt x="202422" y="134072"/>
                      <a:pt x="202747" y="134072"/>
                      <a:pt x="203064" y="134167"/>
                    </a:cubicBezTo>
                    <a:lnTo>
                      <a:pt x="262301" y="164553"/>
                    </a:lnTo>
                    <a:cubicBezTo>
                      <a:pt x="262886" y="164841"/>
                      <a:pt x="263298" y="165416"/>
                      <a:pt x="263451" y="166087"/>
                    </a:cubicBezTo>
                    <a:lnTo>
                      <a:pt x="263451" y="168004"/>
                    </a:lnTo>
                    <a:cubicBezTo>
                      <a:pt x="266825" y="185354"/>
                      <a:pt x="267918" y="203086"/>
                      <a:pt x="266711" y="220723"/>
                    </a:cubicBezTo>
                    <a:cubicBezTo>
                      <a:pt x="281903" y="208933"/>
                      <a:pt x="290779" y="190817"/>
                      <a:pt x="290769" y="171550"/>
                    </a:cubicBezTo>
                    <a:lnTo>
                      <a:pt x="290769" y="142028"/>
                    </a:lnTo>
                    <a:cubicBezTo>
                      <a:pt x="289562" y="125732"/>
                      <a:pt x="282794" y="110300"/>
                      <a:pt x="271599" y="98414"/>
                    </a:cubicBezTo>
                    <a:cubicBezTo>
                      <a:pt x="253377" y="81832"/>
                      <a:pt x="233708" y="66974"/>
                      <a:pt x="212841" y="53939"/>
                    </a:cubicBezTo>
                    <a:cubicBezTo>
                      <a:pt x="204348" y="48571"/>
                      <a:pt x="201425" y="37548"/>
                      <a:pt x="206131" y="28730"/>
                    </a:cubicBezTo>
                    <a:lnTo>
                      <a:pt x="209869" y="21349"/>
                    </a:lnTo>
                    <a:cubicBezTo>
                      <a:pt x="171931" y="-3094"/>
                      <a:pt x="123199" y="-3094"/>
                      <a:pt x="85260" y="21349"/>
                    </a:cubicBezTo>
                    <a:lnTo>
                      <a:pt x="88999" y="28730"/>
                    </a:lnTo>
                    <a:cubicBezTo>
                      <a:pt x="93705" y="37548"/>
                      <a:pt x="90782" y="48571"/>
                      <a:pt x="82289" y="53939"/>
                    </a:cubicBezTo>
                    <a:cubicBezTo>
                      <a:pt x="61480" y="66974"/>
                      <a:pt x="41849" y="81832"/>
                      <a:pt x="23627" y="98319"/>
                    </a:cubicBezTo>
                    <a:cubicBezTo>
                      <a:pt x="12202" y="110204"/>
                      <a:pt x="5262" y="125636"/>
                      <a:pt x="3977" y="142028"/>
                    </a:cubicBezTo>
                    <a:lnTo>
                      <a:pt x="3977" y="171550"/>
                    </a:lnTo>
                    <a:cubicBezTo>
                      <a:pt x="3968" y="190817"/>
                      <a:pt x="12843" y="208933"/>
                      <a:pt x="28036" y="220723"/>
                    </a:cubicBezTo>
                    <a:cubicBezTo>
                      <a:pt x="26819" y="203086"/>
                      <a:pt x="27883" y="185354"/>
                      <a:pt x="31200" y="168004"/>
                    </a:cubicBezTo>
                    <a:lnTo>
                      <a:pt x="31200" y="166087"/>
                    </a:lnTo>
                    <a:cubicBezTo>
                      <a:pt x="31353" y="165416"/>
                      <a:pt x="31775" y="164841"/>
                      <a:pt x="32350" y="164553"/>
                    </a:cubicBezTo>
                    <a:lnTo>
                      <a:pt x="91587" y="134167"/>
                    </a:lnTo>
                    <a:cubicBezTo>
                      <a:pt x="92507" y="133689"/>
                      <a:pt x="93619" y="133977"/>
                      <a:pt x="94270" y="134743"/>
                    </a:cubicBezTo>
                    <a:lnTo>
                      <a:pt x="139034" y="190721"/>
                    </a:lnTo>
                    <a:lnTo>
                      <a:pt x="155425" y="190721"/>
                    </a:lnTo>
                    <a:lnTo>
                      <a:pt x="200189" y="134743"/>
                    </a:lnTo>
                    <a:cubicBezTo>
                      <a:pt x="200716" y="134263"/>
                      <a:pt x="201415" y="134072"/>
                      <a:pt x="202105" y="13416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6" name="Freeform 405">
                <a:extLst>
                  <a:ext uri="{FF2B5EF4-FFF2-40B4-BE49-F238E27FC236}">
                    <a16:creationId xmlns:a16="http://schemas.microsoft.com/office/drawing/2014/main" id="{2E99286E-9202-DEE6-E0DB-BB01556486F0}"/>
                  </a:ext>
                </a:extLst>
              </p:cNvPr>
              <p:cNvSpPr/>
              <p:nvPr/>
            </p:nvSpPr>
            <p:spPr>
              <a:xfrm>
                <a:off x="4461189" y="-818671"/>
                <a:ext cx="222868" cy="142245"/>
              </a:xfrm>
              <a:custGeom>
                <a:avLst/>
                <a:gdLst>
                  <a:gd name="connsiteX0" fmla="*/ 114022 w 222868"/>
                  <a:gd name="connsiteY0" fmla="*/ 141237 h 142245"/>
                  <a:gd name="connsiteX1" fmla="*/ 112584 w 222868"/>
                  <a:gd name="connsiteY1" fmla="*/ 140565 h 142245"/>
                  <a:gd name="connsiteX2" fmla="*/ 111913 w 222868"/>
                  <a:gd name="connsiteY2" fmla="*/ 139033 h 142245"/>
                  <a:gd name="connsiteX3" fmla="*/ 111913 w 222868"/>
                  <a:gd name="connsiteY3" fmla="*/ 86313 h 142245"/>
                  <a:gd name="connsiteX4" fmla="*/ 113609 w 222868"/>
                  <a:gd name="connsiteY4" fmla="*/ 83725 h 142245"/>
                  <a:gd name="connsiteX5" fmla="*/ 116226 w 222868"/>
                  <a:gd name="connsiteY5" fmla="*/ 85354 h 142245"/>
                  <a:gd name="connsiteX6" fmla="*/ 116226 w 222868"/>
                  <a:gd name="connsiteY6" fmla="*/ 86313 h 142245"/>
                  <a:gd name="connsiteX7" fmla="*/ 116226 w 222868"/>
                  <a:gd name="connsiteY7" fmla="*/ 136731 h 142245"/>
                  <a:gd name="connsiteX8" fmla="*/ 180927 w 222868"/>
                  <a:gd name="connsiteY8" fmla="*/ 102800 h 142245"/>
                  <a:gd name="connsiteX9" fmla="*/ 214859 w 222868"/>
                  <a:gd name="connsiteY9" fmla="*/ 45288 h 142245"/>
                  <a:gd name="connsiteX10" fmla="*/ 217256 w 222868"/>
                  <a:gd name="connsiteY10" fmla="*/ 4455 h 142245"/>
                  <a:gd name="connsiteX11" fmla="*/ 154088 w 222868"/>
                  <a:gd name="connsiteY11" fmla="*/ 40400 h 142245"/>
                  <a:gd name="connsiteX12" fmla="*/ 151405 w 222868"/>
                  <a:gd name="connsiteY12" fmla="*/ 40400 h 142245"/>
                  <a:gd name="connsiteX13" fmla="*/ 118431 w 222868"/>
                  <a:gd name="connsiteY13" fmla="*/ 7425 h 142245"/>
                  <a:gd name="connsiteX14" fmla="*/ 102519 w 222868"/>
                  <a:gd name="connsiteY14" fmla="*/ 7425 h 142245"/>
                  <a:gd name="connsiteX15" fmla="*/ 69546 w 222868"/>
                  <a:gd name="connsiteY15" fmla="*/ 40400 h 142245"/>
                  <a:gd name="connsiteX16" fmla="*/ 66862 w 222868"/>
                  <a:gd name="connsiteY16" fmla="*/ 40400 h 142245"/>
                  <a:gd name="connsiteX17" fmla="*/ 3695 w 222868"/>
                  <a:gd name="connsiteY17" fmla="*/ 4455 h 142245"/>
                  <a:gd name="connsiteX18" fmla="*/ 6091 w 222868"/>
                  <a:gd name="connsiteY18" fmla="*/ 45288 h 142245"/>
                  <a:gd name="connsiteX19" fmla="*/ 40119 w 222868"/>
                  <a:gd name="connsiteY19" fmla="*/ 102800 h 142245"/>
                  <a:gd name="connsiteX20" fmla="*/ 104724 w 222868"/>
                  <a:gd name="connsiteY20" fmla="*/ 136636 h 142245"/>
                  <a:gd name="connsiteX21" fmla="*/ 104724 w 222868"/>
                  <a:gd name="connsiteY21" fmla="*/ 86218 h 142245"/>
                  <a:gd name="connsiteX22" fmla="*/ 106420 w 222868"/>
                  <a:gd name="connsiteY22" fmla="*/ 83629 h 142245"/>
                  <a:gd name="connsiteX23" fmla="*/ 109037 w 222868"/>
                  <a:gd name="connsiteY23" fmla="*/ 85258 h 142245"/>
                  <a:gd name="connsiteX24" fmla="*/ 109037 w 222868"/>
                  <a:gd name="connsiteY24" fmla="*/ 86218 h 142245"/>
                  <a:gd name="connsiteX25" fmla="*/ 109037 w 222868"/>
                  <a:gd name="connsiteY25" fmla="*/ 138937 h 142245"/>
                  <a:gd name="connsiteX26" fmla="*/ 108366 w 222868"/>
                  <a:gd name="connsiteY26" fmla="*/ 140470 h 142245"/>
                  <a:gd name="connsiteX27" fmla="*/ 106833 w 222868"/>
                  <a:gd name="connsiteY27" fmla="*/ 141045 h 142245"/>
                  <a:gd name="connsiteX28" fmla="*/ 36860 w 222868"/>
                  <a:gd name="connsiteY28" fmla="*/ 105675 h 142245"/>
                  <a:gd name="connsiteX29" fmla="*/ 1874 w 222868"/>
                  <a:gd name="connsiteY29" fmla="*/ 46630 h 142245"/>
                  <a:gd name="connsiteX30" fmla="*/ 1874 w 222868"/>
                  <a:gd name="connsiteY30" fmla="*/ 46630 h 142245"/>
                  <a:gd name="connsiteX31" fmla="*/ -427 w 222868"/>
                  <a:gd name="connsiteY31" fmla="*/ 1100 h 142245"/>
                  <a:gd name="connsiteX32" fmla="*/ 724 w 222868"/>
                  <a:gd name="connsiteY32" fmla="*/ -722 h 142245"/>
                  <a:gd name="connsiteX33" fmla="*/ 2833 w 222868"/>
                  <a:gd name="connsiteY33" fmla="*/ -722 h 142245"/>
                  <a:gd name="connsiteX34" fmla="*/ 67725 w 222868"/>
                  <a:gd name="connsiteY34" fmla="*/ 36181 h 142245"/>
                  <a:gd name="connsiteX35" fmla="*/ 100219 w 222868"/>
                  <a:gd name="connsiteY35" fmla="*/ 3688 h 142245"/>
                  <a:gd name="connsiteX36" fmla="*/ 101752 w 222868"/>
                  <a:gd name="connsiteY36" fmla="*/ 3017 h 142245"/>
                  <a:gd name="connsiteX37" fmla="*/ 119677 w 222868"/>
                  <a:gd name="connsiteY37" fmla="*/ 3017 h 142245"/>
                  <a:gd name="connsiteX38" fmla="*/ 121211 w 222868"/>
                  <a:gd name="connsiteY38" fmla="*/ 3688 h 142245"/>
                  <a:gd name="connsiteX39" fmla="*/ 153705 w 222868"/>
                  <a:gd name="connsiteY39" fmla="*/ 36181 h 142245"/>
                  <a:gd name="connsiteX40" fmla="*/ 218597 w 222868"/>
                  <a:gd name="connsiteY40" fmla="*/ -722 h 142245"/>
                  <a:gd name="connsiteX41" fmla="*/ 220706 w 222868"/>
                  <a:gd name="connsiteY41" fmla="*/ -722 h 142245"/>
                  <a:gd name="connsiteX42" fmla="*/ 221856 w 222868"/>
                  <a:gd name="connsiteY42" fmla="*/ 1100 h 142245"/>
                  <a:gd name="connsiteX43" fmla="*/ 219556 w 222868"/>
                  <a:gd name="connsiteY43" fmla="*/ 46630 h 142245"/>
                  <a:gd name="connsiteX44" fmla="*/ 219556 w 222868"/>
                  <a:gd name="connsiteY44" fmla="*/ 46630 h 142245"/>
                  <a:gd name="connsiteX45" fmla="*/ 184665 w 222868"/>
                  <a:gd name="connsiteY45" fmla="*/ 105579 h 142245"/>
                  <a:gd name="connsiteX46" fmla="*/ 114597 w 222868"/>
                  <a:gd name="connsiteY46" fmla="*/ 141045 h 14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222868" h="142245">
                    <a:moveTo>
                      <a:pt x="114022" y="141237"/>
                    </a:moveTo>
                    <a:cubicBezTo>
                      <a:pt x="113475" y="141237"/>
                      <a:pt x="112968" y="140949"/>
                      <a:pt x="112584" y="140565"/>
                    </a:cubicBezTo>
                    <a:cubicBezTo>
                      <a:pt x="112133" y="140183"/>
                      <a:pt x="111894" y="139607"/>
                      <a:pt x="111913" y="139033"/>
                    </a:cubicBezTo>
                    <a:lnTo>
                      <a:pt x="111913" y="86313"/>
                    </a:lnTo>
                    <a:cubicBezTo>
                      <a:pt x="111664" y="85163"/>
                      <a:pt x="112421" y="83917"/>
                      <a:pt x="113609" y="83725"/>
                    </a:cubicBezTo>
                    <a:cubicBezTo>
                      <a:pt x="114808" y="83437"/>
                      <a:pt x="115977" y="84204"/>
                      <a:pt x="116226" y="85354"/>
                    </a:cubicBezTo>
                    <a:cubicBezTo>
                      <a:pt x="116294" y="85738"/>
                      <a:pt x="116294" y="86026"/>
                      <a:pt x="116226" y="86313"/>
                    </a:cubicBezTo>
                    <a:lnTo>
                      <a:pt x="116226" y="136731"/>
                    </a:lnTo>
                    <a:cubicBezTo>
                      <a:pt x="141330" y="134048"/>
                      <a:pt x="164469" y="121971"/>
                      <a:pt x="180927" y="102800"/>
                    </a:cubicBezTo>
                    <a:cubicBezTo>
                      <a:pt x="195775" y="85930"/>
                      <a:pt x="207287" y="66471"/>
                      <a:pt x="214859" y="45288"/>
                    </a:cubicBezTo>
                    <a:cubicBezTo>
                      <a:pt x="216958" y="31773"/>
                      <a:pt x="217764" y="18066"/>
                      <a:pt x="217256" y="4455"/>
                    </a:cubicBezTo>
                    <a:lnTo>
                      <a:pt x="154088" y="40400"/>
                    </a:lnTo>
                    <a:cubicBezTo>
                      <a:pt x="153293" y="40974"/>
                      <a:pt x="152200" y="40974"/>
                      <a:pt x="151405" y="40400"/>
                    </a:cubicBezTo>
                    <a:lnTo>
                      <a:pt x="118431" y="7425"/>
                    </a:lnTo>
                    <a:lnTo>
                      <a:pt x="102519" y="7425"/>
                    </a:lnTo>
                    <a:lnTo>
                      <a:pt x="69546" y="40400"/>
                    </a:lnTo>
                    <a:cubicBezTo>
                      <a:pt x="68750" y="40974"/>
                      <a:pt x="67658" y="40974"/>
                      <a:pt x="66862" y="40400"/>
                    </a:cubicBezTo>
                    <a:lnTo>
                      <a:pt x="3695" y="4455"/>
                    </a:lnTo>
                    <a:cubicBezTo>
                      <a:pt x="3196" y="18066"/>
                      <a:pt x="3992" y="31773"/>
                      <a:pt x="6091" y="45288"/>
                    </a:cubicBezTo>
                    <a:cubicBezTo>
                      <a:pt x="13693" y="66471"/>
                      <a:pt x="25243" y="85930"/>
                      <a:pt x="40119" y="102800"/>
                    </a:cubicBezTo>
                    <a:cubicBezTo>
                      <a:pt x="56558" y="121875"/>
                      <a:pt x="79668" y="133952"/>
                      <a:pt x="104724" y="136636"/>
                    </a:cubicBezTo>
                    <a:lnTo>
                      <a:pt x="104724" y="86218"/>
                    </a:lnTo>
                    <a:cubicBezTo>
                      <a:pt x="104475" y="85067"/>
                      <a:pt x="105232" y="83821"/>
                      <a:pt x="106420" y="83629"/>
                    </a:cubicBezTo>
                    <a:cubicBezTo>
                      <a:pt x="107619" y="83341"/>
                      <a:pt x="108788" y="84108"/>
                      <a:pt x="109037" y="85258"/>
                    </a:cubicBezTo>
                    <a:cubicBezTo>
                      <a:pt x="109105" y="85642"/>
                      <a:pt x="109105" y="85930"/>
                      <a:pt x="109037" y="86218"/>
                    </a:cubicBezTo>
                    <a:lnTo>
                      <a:pt x="109037" y="138937"/>
                    </a:lnTo>
                    <a:cubicBezTo>
                      <a:pt x="109057" y="139511"/>
                      <a:pt x="108817" y="140087"/>
                      <a:pt x="108366" y="140470"/>
                    </a:cubicBezTo>
                    <a:cubicBezTo>
                      <a:pt x="107974" y="140853"/>
                      <a:pt x="107408" y="141141"/>
                      <a:pt x="106833" y="141045"/>
                    </a:cubicBezTo>
                    <a:cubicBezTo>
                      <a:pt x="79726" y="139033"/>
                      <a:pt x="54536" y="126283"/>
                      <a:pt x="36860" y="105675"/>
                    </a:cubicBezTo>
                    <a:cubicBezTo>
                      <a:pt x="21562" y="88422"/>
                      <a:pt x="9686" y="68389"/>
                      <a:pt x="1874" y="46630"/>
                    </a:cubicBezTo>
                    <a:cubicBezTo>
                      <a:pt x="1874" y="46630"/>
                      <a:pt x="1874" y="46630"/>
                      <a:pt x="1874" y="46630"/>
                    </a:cubicBezTo>
                    <a:cubicBezTo>
                      <a:pt x="-436" y="31581"/>
                      <a:pt x="-1203" y="16340"/>
                      <a:pt x="-427" y="1100"/>
                    </a:cubicBezTo>
                    <a:cubicBezTo>
                      <a:pt x="-350" y="332"/>
                      <a:pt x="72" y="-338"/>
                      <a:pt x="724" y="-722"/>
                    </a:cubicBezTo>
                    <a:cubicBezTo>
                      <a:pt x="1385" y="-1104"/>
                      <a:pt x="2171" y="-1104"/>
                      <a:pt x="2833" y="-722"/>
                    </a:cubicBezTo>
                    <a:lnTo>
                      <a:pt x="67725" y="36181"/>
                    </a:lnTo>
                    <a:lnTo>
                      <a:pt x="100219" y="3688"/>
                    </a:lnTo>
                    <a:cubicBezTo>
                      <a:pt x="100631" y="3304"/>
                      <a:pt x="101177" y="3017"/>
                      <a:pt x="101752" y="3017"/>
                    </a:cubicBezTo>
                    <a:lnTo>
                      <a:pt x="119677" y="3017"/>
                    </a:lnTo>
                    <a:cubicBezTo>
                      <a:pt x="120253" y="3017"/>
                      <a:pt x="120798" y="3304"/>
                      <a:pt x="121211" y="3688"/>
                    </a:cubicBezTo>
                    <a:lnTo>
                      <a:pt x="153705" y="36181"/>
                    </a:lnTo>
                    <a:lnTo>
                      <a:pt x="218597" y="-722"/>
                    </a:lnTo>
                    <a:cubicBezTo>
                      <a:pt x="219259" y="-1104"/>
                      <a:pt x="220045" y="-1104"/>
                      <a:pt x="220706" y="-722"/>
                    </a:cubicBezTo>
                    <a:cubicBezTo>
                      <a:pt x="221358" y="-338"/>
                      <a:pt x="221780" y="332"/>
                      <a:pt x="221856" y="1100"/>
                    </a:cubicBezTo>
                    <a:cubicBezTo>
                      <a:pt x="222633" y="16340"/>
                      <a:pt x="221866" y="31581"/>
                      <a:pt x="219556" y="46630"/>
                    </a:cubicBezTo>
                    <a:cubicBezTo>
                      <a:pt x="219556" y="46630"/>
                      <a:pt x="219556" y="46630"/>
                      <a:pt x="219556" y="46630"/>
                    </a:cubicBezTo>
                    <a:cubicBezTo>
                      <a:pt x="211763" y="68293"/>
                      <a:pt x="199916" y="88326"/>
                      <a:pt x="184665" y="105579"/>
                    </a:cubicBezTo>
                    <a:cubicBezTo>
                      <a:pt x="166981" y="126283"/>
                      <a:pt x="141752" y="139033"/>
                      <a:pt x="114597" y="14104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7" name="Freeform 406">
                <a:extLst>
                  <a:ext uri="{FF2B5EF4-FFF2-40B4-BE49-F238E27FC236}">
                    <a16:creationId xmlns:a16="http://schemas.microsoft.com/office/drawing/2014/main" id="{D6D44C08-6E3E-A4CC-221E-1F2B0FF0CA84}"/>
                  </a:ext>
                </a:extLst>
              </p:cNvPr>
              <p:cNvSpPr/>
              <p:nvPr/>
            </p:nvSpPr>
            <p:spPr>
              <a:xfrm>
                <a:off x="4415759" y="-1026422"/>
                <a:ext cx="314206" cy="358718"/>
              </a:xfrm>
              <a:custGeom>
                <a:avLst/>
                <a:gdLst>
                  <a:gd name="connsiteX0" fmla="*/ 157247 w 314206"/>
                  <a:gd name="connsiteY0" fmla="*/ 357710 h 358718"/>
                  <a:gd name="connsiteX1" fmla="*/ 154754 w 314206"/>
                  <a:gd name="connsiteY1" fmla="*/ 357710 h 358718"/>
                  <a:gd name="connsiteX2" fmla="*/ 79414 w 314206"/>
                  <a:gd name="connsiteY2" fmla="*/ 323299 h 358718"/>
                  <a:gd name="connsiteX3" fmla="*/ 39347 w 314206"/>
                  <a:gd name="connsiteY3" fmla="*/ 257928 h 358718"/>
                  <a:gd name="connsiteX4" fmla="*/ 36759 w 314206"/>
                  <a:gd name="connsiteY4" fmla="*/ 249781 h 358718"/>
                  <a:gd name="connsiteX5" fmla="*/ -720 w 314206"/>
                  <a:gd name="connsiteY5" fmla="*/ 184600 h 358718"/>
                  <a:gd name="connsiteX6" fmla="*/ -720 w 314206"/>
                  <a:gd name="connsiteY6" fmla="*/ 155078 h 358718"/>
                  <a:gd name="connsiteX7" fmla="*/ 24969 w 314206"/>
                  <a:gd name="connsiteY7" fmla="*/ 98525 h 358718"/>
                  <a:gd name="connsiteX8" fmla="*/ 9921 w 314206"/>
                  <a:gd name="connsiteY8" fmla="*/ 23184 h 358718"/>
                  <a:gd name="connsiteX9" fmla="*/ 22189 w 314206"/>
                  <a:gd name="connsiteY9" fmla="*/ 4684 h 358718"/>
                  <a:gd name="connsiteX10" fmla="*/ 45386 w 314206"/>
                  <a:gd name="connsiteY10" fmla="*/ 179 h 358718"/>
                  <a:gd name="connsiteX11" fmla="*/ 54971 w 314206"/>
                  <a:gd name="connsiteY11" fmla="*/ -684 h 358718"/>
                  <a:gd name="connsiteX12" fmla="*/ 76155 w 314206"/>
                  <a:gd name="connsiteY12" fmla="*/ 6793 h 358718"/>
                  <a:gd name="connsiteX13" fmla="*/ 87753 w 314206"/>
                  <a:gd name="connsiteY13" fmla="*/ 22992 h 358718"/>
                  <a:gd name="connsiteX14" fmla="*/ 225110 w 314206"/>
                  <a:gd name="connsiteY14" fmla="*/ 22992 h 358718"/>
                  <a:gd name="connsiteX15" fmla="*/ 236708 w 314206"/>
                  <a:gd name="connsiteY15" fmla="*/ 6793 h 358718"/>
                  <a:gd name="connsiteX16" fmla="*/ 257892 w 314206"/>
                  <a:gd name="connsiteY16" fmla="*/ -684 h 358718"/>
                  <a:gd name="connsiteX17" fmla="*/ 267478 w 314206"/>
                  <a:gd name="connsiteY17" fmla="*/ 179 h 358718"/>
                  <a:gd name="connsiteX18" fmla="*/ 290674 w 314206"/>
                  <a:gd name="connsiteY18" fmla="*/ 4684 h 358718"/>
                  <a:gd name="connsiteX19" fmla="*/ 302943 w 314206"/>
                  <a:gd name="connsiteY19" fmla="*/ 23184 h 358718"/>
                  <a:gd name="connsiteX20" fmla="*/ 287894 w 314206"/>
                  <a:gd name="connsiteY20" fmla="*/ 98525 h 358718"/>
                  <a:gd name="connsiteX21" fmla="*/ 313487 w 314206"/>
                  <a:gd name="connsiteY21" fmla="*/ 155078 h 358718"/>
                  <a:gd name="connsiteX22" fmla="*/ 313487 w 314206"/>
                  <a:gd name="connsiteY22" fmla="*/ 184600 h 358718"/>
                  <a:gd name="connsiteX23" fmla="*/ 276104 w 314206"/>
                  <a:gd name="connsiteY23" fmla="*/ 249781 h 358718"/>
                  <a:gd name="connsiteX24" fmla="*/ 273516 w 314206"/>
                  <a:gd name="connsiteY24" fmla="*/ 257928 h 358718"/>
                  <a:gd name="connsiteX25" fmla="*/ 233449 w 314206"/>
                  <a:gd name="connsiteY25" fmla="*/ 323299 h 358718"/>
                  <a:gd name="connsiteX26" fmla="*/ 157247 w 314206"/>
                  <a:gd name="connsiteY26" fmla="*/ 357710 h 358718"/>
                  <a:gd name="connsiteX27" fmla="*/ 156000 w 314206"/>
                  <a:gd name="connsiteY27" fmla="*/ 353397 h 358718"/>
                  <a:gd name="connsiteX28" fmla="*/ 157247 w 314206"/>
                  <a:gd name="connsiteY28" fmla="*/ 353397 h 358718"/>
                  <a:gd name="connsiteX29" fmla="*/ 229520 w 314206"/>
                  <a:gd name="connsiteY29" fmla="*/ 320233 h 358718"/>
                  <a:gd name="connsiteX30" fmla="*/ 268628 w 314206"/>
                  <a:gd name="connsiteY30" fmla="*/ 256490 h 358718"/>
                  <a:gd name="connsiteX31" fmla="*/ 271407 w 314206"/>
                  <a:gd name="connsiteY31" fmla="*/ 247671 h 358718"/>
                  <a:gd name="connsiteX32" fmla="*/ 272366 w 314206"/>
                  <a:gd name="connsiteY32" fmla="*/ 246425 h 358718"/>
                  <a:gd name="connsiteX33" fmla="*/ 308406 w 314206"/>
                  <a:gd name="connsiteY33" fmla="*/ 184600 h 358718"/>
                  <a:gd name="connsiteX34" fmla="*/ 308406 w 314206"/>
                  <a:gd name="connsiteY34" fmla="*/ 155078 h 358718"/>
                  <a:gd name="connsiteX35" fmla="*/ 283293 w 314206"/>
                  <a:gd name="connsiteY35" fmla="*/ 100921 h 358718"/>
                  <a:gd name="connsiteX36" fmla="*/ 282622 w 314206"/>
                  <a:gd name="connsiteY36" fmla="*/ 98907 h 358718"/>
                  <a:gd name="connsiteX37" fmla="*/ 297959 w 314206"/>
                  <a:gd name="connsiteY37" fmla="*/ 22225 h 358718"/>
                  <a:gd name="connsiteX38" fmla="*/ 289044 w 314206"/>
                  <a:gd name="connsiteY38" fmla="*/ 8902 h 358718"/>
                  <a:gd name="connsiteX39" fmla="*/ 265848 w 314206"/>
                  <a:gd name="connsiteY39" fmla="*/ 4397 h 358718"/>
                  <a:gd name="connsiteX40" fmla="*/ 257508 w 314206"/>
                  <a:gd name="connsiteY40" fmla="*/ 3534 h 358718"/>
                  <a:gd name="connsiteX41" fmla="*/ 239776 w 314206"/>
                  <a:gd name="connsiteY41" fmla="*/ 9381 h 358718"/>
                  <a:gd name="connsiteX42" fmla="*/ 227123 w 314206"/>
                  <a:gd name="connsiteY42" fmla="*/ 27210 h 358718"/>
                  <a:gd name="connsiteX43" fmla="*/ 224152 w 314206"/>
                  <a:gd name="connsiteY43" fmla="*/ 27210 h 358718"/>
                  <a:gd name="connsiteX44" fmla="*/ 87944 w 314206"/>
                  <a:gd name="connsiteY44" fmla="*/ 27210 h 358718"/>
                  <a:gd name="connsiteX45" fmla="*/ 84973 w 314206"/>
                  <a:gd name="connsiteY45" fmla="*/ 27210 h 358718"/>
                  <a:gd name="connsiteX46" fmla="*/ 72320 w 314206"/>
                  <a:gd name="connsiteY46" fmla="*/ 9381 h 358718"/>
                  <a:gd name="connsiteX47" fmla="*/ 54588 w 314206"/>
                  <a:gd name="connsiteY47" fmla="*/ 3534 h 358718"/>
                  <a:gd name="connsiteX48" fmla="*/ 46249 w 314206"/>
                  <a:gd name="connsiteY48" fmla="*/ 4397 h 358718"/>
                  <a:gd name="connsiteX49" fmla="*/ 23052 w 314206"/>
                  <a:gd name="connsiteY49" fmla="*/ 8902 h 358718"/>
                  <a:gd name="connsiteX50" fmla="*/ 15863 w 314206"/>
                  <a:gd name="connsiteY50" fmla="*/ 13694 h 358718"/>
                  <a:gd name="connsiteX51" fmla="*/ 14138 w 314206"/>
                  <a:gd name="connsiteY51" fmla="*/ 22225 h 358718"/>
                  <a:gd name="connsiteX52" fmla="*/ 29474 w 314206"/>
                  <a:gd name="connsiteY52" fmla="*/ 98907 h 358718"/>
                  <a:gd name="connsiteX53" fmla="*/ 28803 w 314206"/>
                  <a:gd name="connsiteY53" fmla="*/ 100921 h 358718"/>
                  <a:gd name="connsiteX54" fmla="*/ 3690 w 314206"/>
                  <a:gd name="connsiteY54" fmla="*/ 155078 h 358718"/>
                  <a:gd name="connsiteX55" fmla="*/ 3690 w 314206"/>
                  <a:gd name="connsiteY55" fmla="*/ 184600 h 358718"/>
                  <a:gd name="connsiteX56" fmla="*/ 39731 w 314206"/>
                  <a:gd name="connsiteY56" fmla="*/ 246425 h 358718"/>
                  <a:gd name="connsiteX57" fmla="*/ 40689 w 314206"/>
                  <a:gd name="connsiteY57" fmla="*/ 247671 h 358718"/>
                  <a:gd name="connsiteX58" fmla="*/ 43469 w 314206"/>
                  <a:gd name="connsiteY58" fmla="*/ 256586 h 358718"/>
                  <a:gd name="connsiteX59" fmla="*/ 82481 w 314206"/>
                  <a:gd name="connsiteY59" fmla="*/ 320233 h 358718"/>
                  <a:gd name="connsiteX60" fmla="*/ 154754 w 314206"/>
                  <a:gd name="connsiteY60" fmla="*/ 353397 h 3587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14206" h="358718">
                    <a:moveTo>
                      <a:pt x="157247" y="357710"/>
                    </a:moveTo>
                    <a:lnTo>
                      <a:pt x="154754" y="357710"/>
                    </a:lnTo>
                    <a:cubicBezTo>
                      <a:pt x="126036" y="356848"/>
                      <a:pt x="98882" y="344388"/>
                      <a:pt x="79414" y="323299"/>
                    </a:cubicBezTo>
                    <a:cubicBezTo>
                      <a:pt x="61269" y="304800"/>
                      <a:pt x="47571" y="282466"/>
                      <a:pt x="39347" y="257928"/>
                    </a:cubicBezTo>
                    <a:lnTo>
                      <a:pt x="36759" y="249781"/>
                    </a:lnTo>
                    <a:cubicBezTo>
                      <a:pt x="13582" y="236265"/>
                      <a:pt x="-681" y="211440"/>
                      <a:pt x="-720" y="184600"/>
                    </a:cubicBezTo>
                    <a:lnTo>
                      <a:pt x="-720" y="155078"/>
                    </a:lnTo>
                    <a:cubicBezTo>
                      <a:pt x="-729" y="133415"/>
                      <a:pt x="8646" y="112807"/>
                      <a:pt x="24969" y="98525"/>
                    </a:cubicBezTo>
                    <a:lnTo>
                      <a:pt x="9921" y="23184"/>
                    </a:lnTo>
                    <a:cubicBezTo>
                      <a:pt x="8214" y="14653"/>
                      <a:pt x="13697" y="6409"/>
                      <a:pt x="22189" y="4684"/>
                    </a:cubicBezTo>
                    <a:lnTo>
                      <a:pt x="45386" y="179"/>
                    </a:lnTo>
                    <a:cubicBezTo>
                      <a:pt x="48549" y="-396"/>
                      <a:pt x="51760" y="-684"/>
                      <a:pt x="54971" y="-684"/>
                    </a:cubicBezTo>
                    <a:cubicBezTo>
                      <a:pt x="62850" y="-2026"/>
                      <a:pt x="70854" y="850"/>
                      <a:pt x="76155" y="6793"/>
                    </a:cubicBezTo>
                    <a:cubicBezTo>
                      <a:pt x="79030" y="10436"/>
                      <a:pt x="85069" y="19254"/>
                      <a:pt x="87753" y="22992"/>
                    </a:cubicBezTo>
                    <a:cubicBezTo>
                      <a:pt x="129679" y="-3559"/>
                      <a:pt x="183184" y="-3559"/>
                      <a:pt x="225110" y="22992"/>
                    </a:cubicBezTo>
                    <a:cubicBezTo>
                      <a:pt x="227794" y="19254"/>
                      <a:pt x="233833" y="10436"/>
                      <a:pt x="236708" y="6793"/>
                    </a:cubicBezTo>
                    <a:cubicBezTo>
                      <a:pt x="242009" y="850"/>
                      <a:pt x="250013" y="-2026"/>
                      <a:pt x="257892" y="-684"/>
                    </a:cubicBezTo>
                    <a:cubicBezTo>
                      <a:pt x="261103" y="-684"/>
                      <a:pt x="264314" y="-396"/>
                      <a:pt x="267478" y="179"/>
                    </a:cubicBezTo>
                    <a:lnTo>
                      <a:pt x="290674" y="4684"/>
                    </a:lnTo>
                    <a:cubicBezTo>
                      <a:pt x="299166" y="6409"/>
                      <a:pt x="304649" y="14653"/>
                      <a:pt x="302943" y="23184"/>
                    </a:cubicBezTo>
                    <a:lnTo>
                      <a:pt x="287894" y="98525"/>
                    </a:lnTo>
                    <a:cubicBezTo>
                      <a:pt x="304199" y="112807"/>
                      <a:pt x="313525" y="133415"/>
                      <a:pt x="313487" y="155078"/>
                    </a:cubicBezTo>
                    <a:lnTo>
                      <a:pt x="313487" y="184600"/>
                    </a:lnTo>
                    <a:cubicBezTo>
                      <a:pt x="313487" y="211440"/>
                      <a:pt x="299253" y="236265"/>
                      <a:pt x="276104" y="249781"/>
                    </a:cubicBezTo>
                    <a:lnTo>
                      <a:pt x="273516" y="257928"/>
                    </a:lnTo>
                    <a:cubicBezTo>
                      <a:pt x="265292" y="282466"/>
                      <a:pt x="251594" y="304800"/>
                      <a:pt x="233449" y="323299"/>
                    </a:cubicBezTo>
                    <a:cubicBezTo>
                      <a:pt x="213771" y="344674"/>
                      <a:pt x="186261" y="357040"/>
                      <a:pt x="157247" y="357710"/>
                    </a:cubicBezTo>
                    <a:close/>
                    <a:moveTo>
                      <a:pt x="156000" y="353397"/>
                    </a:moveTo>
                    <a:lnTo>
                      <a:pt x="157247" y="353397"/>
                    </a:lnTo>
                    <a:cubicBezTo>
                      <a:pt x="184814" y="352535"/>
                      <a:pt x="210867" y="340553"/>
                      <a:pt x="229520" y="320233"/>
                    </a:cubicBezTo>
                    <a:cubicBezTo>
                      <a:pt x="247252" y="302212"/>
                      <a:pt x="260634" y="280453"/>
                      <a:pt x="268628" y="256490"/>
                    </a:cubicBezTo>
                    <a:lnTo>
                      <a:pt x="271407" y="247671"/>
                    </a:lnTo>
                    <a:cubicBezTo>
                      <a:pt x="271494" y="247097"/>
                      <a:pt x="271858" y="246617"/>
                      <a:pt x="272366" y="246425"/>
                    </a:cubicBezTo>
                    <a:cubicBezTo>
                      <a:pt x="294594" y="233773"/>
                      <a:pt x="308349" y="210193"/>
                      <a:pt x="308406" y="184600"/>
                    </a:cubicBezTo>
                    <a:lnTo>
                      <a:pt x="308406" y="155078"/>
                    </a:lnTo>
                    <a:cubicBezTo>
                      <a:pt x="308436" y="134182"/>
                      <a:pt x="299243" y="114340"/>
                      <a:pt x="283293" y="100921"/>
                    </a:cubicBezTo>
                    <a:cubicBezTo>
                      <a:pt x="282708" y="100441"/>
                      <a:pt x="282449" y="99675"/>
                      <a:pt x="282622" y="98907"/>
                    </a:cubicBezTo>
                    <a:lnTo>
                      <a:pt x="297959" y="22225"/>
                    </a:lnTo>
                    <a:cubicBezTo>
                      <a:pt x="299138" y="16091"/>
                      <a:pt x="295160" y="10148"/>
                      <a:pt x="289044" y="8902"/>
                    </a:cubicBezTo>
                    <a:lnTo>
                      <a:pt x="265848" y="4397"/>
                    </a:lnTo>
                    <a:cubicBezTo>
                      <a:pt x="263107" y="3822"/>
                      <a:pt x="260307" y="3534"/>
                      <a:pt x="257508" y="3534"/>
                    </a:cubicBezTo>
                    <a:cubicBezTo>
                      <a:pt x="249840" y="3534"/>
                      <a:pt x="244281" y="3534"/>
                      <a:pt x="239776" y="9381"/>
                    </a:cubicBezTo>
                    <a:cubicBezTo>
                      <a:pt x="235270" y="15228"/>
                      <a:pt x="227219" y="27018"/>
                      <a:pt x="227123" y="27210"/>
                    </a:cubicBezTo>
                    <a:cubicBezTo>
                      <a:pt x="226299" y="28072"/>
                      <a:pt x="224976" y="28072"/>
                      <a:pt x="224152" y="27210"/>
                    </a:cubicBezTo>
                    <a:cubicBezTo>
                      <a:pt x="182830" y="-13"/>
                      <a:pt x="129267" y="-13"/>
                      <a:pt x="87944" y="27210"/>
                    </a:cubicBezTo>
                    <a:cubicBezTo>
                      <a:pt x="87120" y="28072"/>
                      <a:pt x="85797" y="28072"/>
                      <a:pt x="84973" y="27210"/>
                    </a:cubicBezTo>
                    <a:cubicBezTo>
                      <a:pt x="84973" y="27210"/>
                      <a:pt x="75388" y="13886"/>
                      <a:pt x="72320" y="9381"/>
                    </a:cubicBezTo>
                    <a:cubicBezTo>
                      <a:pt x="69254" y="4876"/>
                      <a:pt x="62735" y="3534"/>
                      <a:pt x="54588" y="3534"/>
                    </a:cubicBezTo>
                    <a:cubicBezTo>
                      <a:pt x="51789" y="3534"/>
                      <a:pt x="48990" y="3822"/>
                      <a:pt x="46249" y="4397"/>
                    </a:cubicBezTo>
                    <a:lnTo>
                      <a:pt x="23052" y="8902"/>
                    </a:lnTo>
                    <a:cubicBezTo>
                      <a:pt x="20110" y="9477"/>
                      <a:pt x="17512" y="11202"/>
                      <a:pt x="15863" y="13694"/>
                    </a:cubicBezTo>
                    <a:cubicBezTo>
                      <a:pt x="14176" y="16187"/>
                      <a:pt x="13553" y="19254"/>
                      <a:pt x="14138" y="22225"/>
                    </a:cubicBezTo>
                    <a:lnTo>
                      <a:pt x="29474" y="98907"/>
                    </a:lnTo>
                    <a:cubicBezTo>
                      <a:pt x="29647" y="99675"/>
                      <a:pt x="29388" y="100441"/>
                      <a:pt x="28803" y="100921"/>
                    </a:cubicBezTo>
                    <a:cubicBezTo>
                      <a:pt x="12853" y="114340"/>
                      <a:pt x="3661" y="134182"/>
                      <a:pt x="3690" y="155078"/>
                    </a:cubicBezTo>
                    <a:lnTo>
                      <a:pt x="3690" y="184600"/>
                    </a:lnTo>
                    <a:cubicBezTo>
                      <a:pt x="3747" y="210193"/>
                      <a:pt x="17502" y="233773"/>
                      <a:pt x="39731" y="246425"/>
                    </a:cubicBezTo>
                    <a:cubicBezTo>
                      <a:pt x="40219" y="246713"/>
                      <a:pt x="40574" y="247097"/>
                      <a:pt x="40689" y="247671"/>
                    </a:cubicBezTo>
                    <a:lnTo>
                      <a:pt x="43469" y="256586"/>
                    </a:lnTo>
                    <a:cubicBezTo>
                      <a:pt x="51492" y="280453"/>
                      <a:pt x="64835" y="302212"/>
                      <a:pt x="82481" y="320233"/>
                    </a:cubicBezTo>
                    <a:cubicBezTo>
                      <a:pt x="101163" y="340553"/>
                      <a:pt x="127197" y="352439"/>
                      <a:pt x="154754" y="35339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08" name="Freeform 407">
                <a:extLst>
                  <a:ext uri="{FF2B5EF4-FFF2-40B4-BE49-F238E27FC236}">
                    <a16:creationId xmlns:a16="http://schemas.microsoft.com/office/drawing/2014/main" id="{282506DD-022B-61C6-FD85-2B5E39B8E5F9}"/>
                  </a:ext>
                </a:extLst>
              </p:cNvPr>
              <p:cNvSpPr/>
              <p:nvPr/>
            </p:nvSpPr>
            <p:spPr>
              <a:xfrm>
                <a:off x="4541473" y="-782349"/>
                <a:ext cx="61053" cy="44481"/>
              </a:xfrm>
              <a:custGeom>
                <a:avLst/>
                <a:gdLst>
                  <a:gd name="connsiteX0" fmla="*/ 30382 w 61053"/>
                  <a:gd name="connsiteY0" fmla="*/ 43473 h 44481"/>
                  <a:gd name="connsiteX1" fmla="*/ 24248 w 61053"/>
                  <a:gd name="connsiteY1" fmla="*/ 40693 h 44481"/>
                  <a:gd name="connsiteX2" fmla="*/ 1530 w 61053"/>
                  <a:gd name="connsiteY2" fmla="*/ 15772 h 44481"/>
                  <a:gd name="connsiteX3" fmla="*/ 1530 w 61053"/>
                  <a:gd name="connsiteY3" fmla="*/ 4078 h 44481"/>
                  <a:gd name="connsiteX4" fmla="*/ 3543 w 61053"/>
                  <a:gd name="connsiteY4" fmla="*/ 1873 h 44481"/>
                  <a:gd name="connsiteX5" fmla="*/ 10157 w 61053"/>
                  <a:gd name="connsiteY5" fmla="*/ -1003 h 44481"/>
                  <a:gd name="connsiteX6" fmla="*/ 30286 w 61053"/>
                  <a:gd name="connsiteY6" fmla="*/ -1003 h 44481"/>
                  <a:gd name="connsiteX7" fmla="*/ 30286 w 61053"/>
                  <a:gd name="connsiteY7" fmla="*/ -1003 h 44481"/>
                  <a:gd name="connsiteX8" fmla="*/ 49457 w 61053"/>
                  <a:gd name="connsiteY8" fmla="*/ -1003 h 44481"/>
                  <a:gd name="connsiteX9" fmla="*/ 55975 w 61053"/>
                  <a:gd name="connsiteY9" fmla="*/ 1873 h 44481"/>
                  <a:gd name="connsiteX10" fmla="*/ 58083 w 61053"/>
                  <a:gd name="connsiteY10" fmla="*/ 4078 h 44481"/>
                  <a:gd name="connsiteX11" fmla="*/ 58083 w 61053"/>
                  <a:gd name="connsiteY11" fmla="*/ 4078 h 44481"/>
                  <a:gd name="connsiteX12" fmla="*/ 58083 w 61053"/>
                  <a:gd name="connsiteY12" fmla="*/ 15772 h 44481"/>
                  <a:gd name="connsiteX13" fmla="*/ 35366 w 61053"/>
                  <a:gd name="connsiteY13" fmla="*/ 40693 h 44481"/>
                  <a:gd name="connsiteX14" fmla="*/ 29327 w 61053"/>
                  <a:gd name="connsiteY14" fmla="*/ 43473 h 44481"/>
                  <a:gd name="connsiteX15" fmla="*/ 10062 w 61053"/>
                  <a:gd name="connsiteY15" fmla="*/ 3406 h 44481"/>
                  <a:gd name="connsiteX16" fmla="*/ 6898 w 61053"/>
                  <a:gd name="connsiteY16" fmla="*/ 4748 h 44481"/>
                  <a:gd name="connsiteX17" fmla="*/ 4789 w 61053"/>
                  <a:gd name="connsiteY17" fmla="*/ 7049 h 44481"/>
                  <a:gd name="connsiteX18" fmla="*/ 4789 w 61053"/>
                  <a:gd name="connsiteY18" fmla="*/ 12897 h 44481"/>
                  <a:gd name="connsiteX19" fmla="*/ 27411 w 61053"/>
                  <a:gd name="connsiteY19" fmla="*/ 37818 h 44481"/>
                  <a:gd name="connsiteX20" fmla="*/ 30382 w 61053"/>
                  <a:gd name="connsiteY20" fmla="*/ 39064 h 44481"/>
                  <a:gd name="connsiteX21" fmla="*/ 30382 w 61053"/>
                  <a:gd name="connsiteY21" fmla="*/ 39064 h 44481"/>
                  <a:gd name="connsiteX22" fmla="*/ 33258 w 61053"/>
                  <a:gd name="connsiteY22" fmla="*/ 37818 h 44481"/>
                  <a:gd name="connsiteX23" fmla="*/ 55879 w 61053"/>
                  <a:gd name="connsiteY23" fmla="*/ 12897 h 44481"/>
                  <a:gd name="connsiteX24" fmla="*/ 55879 w 61053"/>
                  <a:gd name="connsiteY24" fmla="*/ 7049 h 44481"/>
                  <a:gd name="connsiteX25" fmla="*/ 53770 w 61053"/>
                  <a:gd name="connsiteY25" fmla="*/ 4748 h 44481"/>
                  <a:gd name="connsiteX26" fmla="*/ 50511 w 61053"/>
                  <a:gd name="connsiteY26" fmla="*/ 3406 h 44481"/>
                  <a:gd name="connsiteX27" fmla="*/ 30382 w 61053"/>
                  <a:gd name="connsiteY27" fmla="*/ 3406 h 44481"/>
                  <a:gd name="connsiteX28" fmla="*/ 10157 w 61053"/>
                  <a:gd name="connsiteY28" fmla="*/ 3406 h 44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1053" h="44481">
                    <a:moveTo>
                      <a:pt x="30382" y="43473"/>
                    </a:moveTo>
                    <a:cubicBezTo>
                      <a:pt x="28034" y="43473"/>
                      <a:pt x="25800" y="42419"/>
                      <a:pt x="24248" y="40693"/>
                    </a:cubicBezTo>
                    <a:lnTo>
                      <a:pt x="1530" y="15772"/>
                    </a:lnTo>
                    <a:cubicBezTo>
                      <a:pt x="-1470" y="12417"/>
                      <a:pt x="-1470" y="7432"/>
                      <a:pt x="1530" y="4078"/>
                    </a:cubicBezTo>
                    <a:lnTo>
                      <a:pt x="3543" y="1873"/>
                    </a:lnTo>
                    <a:cubicBezTo>
                      <a:pt x="5240" y="52"/>
                      <a:pt x="7646" y="-1003"/>
                      <a:pt x="10157" y="-1003"/>
                    </a:cubicBezTo>
                    <a:lnTo>
                      <a:pt x="30286" y="-1003"/>
                    </a:lnTo>
                    <a:lnTo>
                      <a:pt x="30286" y="-1003"/>
                    </a:lnTo>
                    <a:lnTo>
                      <a:pt x="49457" y="-1003"/>
                    </a:lnTo>
                    <a:cubicBezTo>
                      <a:pt x="51949" y="-1099"/>
                      <a:pt x="54336" y="-44"/>
                      <a:pt x="55975" y="1873"/>
                    </a:cubicBezTo>
                    <a:lnTo>
                      <a:pt x="58083" y="4078"/>
                    </a:lnTo>
                    <a:lnTo>
                      <a:pt x="58083" y="4078"/>
                    </a:lnTo>
                    <a:cubicBezTo>
                      <a:pt x="61084" y="7432"/>
                      <a:pt x="61084" y="12417"/>
                      <a:pt x="58083" y="15772"/>
                    </a:cubicBezTo>
                    <a:lnTo>
                      <a:pt x="35366" y="40693"/>
                    </a:lnTo>
                    <a:cubicBezTo>
                      <a:pt x="33842" y="42419"/>
                      <a:pt x="31647" y="43473"/>
                      <a:pt x="29327" y="43473"/>
                    </a:cubicBezTo>
                    <a:close/>
                    <a:moveTo>
                      <a:pt x="10062" y="3406"/>
                    </a:moveTo>
                    <a:cubicBezTo>
                      <a:pt x="8863" y="3406"/>
                      <a:pt x="7723" y="3886"/>
                      <a:pt x="6898" y="4748"/>
                    </a:cubicBezTo>
                    <a:lnTo>
                      <a:pt x="4789" y="7049"/>
                    </a:lnTo>
                    <a:cubicBezTo>
                      <a:pt x="3265" y="8679"/>
                      <a:pt x="3265" y="11267"/>
                      <a:pt x="4789" y="12897"/>
                    </a:cubicBezTo>
                    <a:lnTo>
                      <a:pt x="27411" y="37818"/>
                    </a:lnTo>
                    <a:cubicBezTo>
                      <a:pt x="28197" y="38585"/>
                      <a:pt x="29270" y="39064"/>
                      <a:pt x="30382" y="39064"/>
                    </a:cubicBezTo>
                    <a:lnTo>
                      <a:pt x="30382" y="39064"/>
                    </a:lnTo>
                    <a:cubicBezTo>
                      <a:pt x="31465" y="39064"/>
                      <a:pt x="32500" y="38585"/>
                      <a:pt x="33258" y="37818"/>
                    </a:cubicBezTo>
                    <a:lnTo>
                      <a:pt x="55879" y="12897"/>
                    </a:lnTo>
                    <a:cubicBezTo>
                      <a:pt x="57403" y="11267"/>
                      <a:pt x="57403" y="8679"/>
                      <a:pt x="55879" y="7049"/>
                    </a:cubicBezTo>
                    <a:lnTo>
                      <a:pt x="53770" y="4748"/>
                    </a:lnTo>
                    <a:cubicBezTo>
                      <a:pt x="52936" y="3886"/>
                      <a:pt x="51738" y="3311"/>
                      <a:pt x="50511" y="3406"/>
                    </a:cubicBezTo>
                    <a:lnTo>
                      <a:pt x="30382" y="3406"/>
                    </a:lnTo>
                    <a:lnTo>
                      <a:pt x="10157" y="3406"/>
                    </a:ln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10" name="Freeform 409">
                <a:extLst>
                  <a:ext uri="{FF2B5EF4-FFF2-40B4-BE49-F238E27FC236}">
                    <a16:creationId xmlns:a16="http://schemas.microsoft.com/office/drawing/2014/main" id="{1976A928-5ED6-6244-E003-4C6C4A9F8A3A}"/>
                  </a:ext>
                </a:extLst>
              </p:cNvPr>
              <p:cNvSpPr/>
              <p:nvPr/>
            </p:nvSpPr>
            <p:spPr>
              <a:xfrm>
                <a:off x="4613792" y="-844360"/>
                <a:ext cx="37862" cy="33452"/>
              </a:xfrm>
              <a:custGeom>
                <a:avLst/>
                <a:gdLst>
                  <a:gd name="connsiteX0" fmla="*/ 17109 w 37862"/>
                  <a:gd name="connsiteY0" fmla="*/ 32444 h 33452"/>
                  <a:gd name="connsiteX1" fmla="*/ -720 w 37862"/>
                  <a:gd name="connsiteY1" fmla="*/ 21516 h 33452"/>
                  <a:gd name="connsiteX2" fmla="*/ 31870 w 37862"/>
                  <a:gd name="connsiteY2" fmla="*/ -1009 h 33452"/>
                  <a:gd name="connsiteX3" fmla="*/ 37142 w 37862"/>
                  <a:gd name="connsiteY3" fmla="*/ 12411 h 33452"/>
                  <a:gd name="connsiteX4" fmla="*/ 17109 w 37862"/>
                  <a:gd name="connsiteY4" fmla="*/ 32444 h 33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862" h="33452">
                    <a:moveTo>
                      <a:pt x="17109" y="32444"/>
                    </a:moveTo>
                    <a:cubicBezTo>
                      <a:pt x="9575" y="32444"/>
                      <a:pt x="2683" y="28226"/>
                      <a:pt x="-720" y="21516"/>
                    </a:cubicBezTo>
                    <a:lnTo>
                      <a:pt x="31870" y="-1009"/>
                    </a:lnTo>
                    <a:cubicBezTo>
                      <a:pt x="35254" y="2634"/>
                      <a:pt x="37142" y="7426"/>
                      <a:pt x="37142" y="12411"/>
                    </a:cubicBezTo>
                    <a:cubicBezTo>
                      <a:pt x="37085" y="23433"/>
                      <a:pt x="28151" y="32348"/>
                      <a:pt x="17109" y="32444"/>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11" name="Freeform 410">
                <a:extLst>
                  <a:ext uri="{FF2B5EF4-FFF2-40B4-BE49-F238E27FC236}">
                    <a16:creationId xmlns:a16="http://schemas.microsoft.com/office/drawing/2014/main" id="{409AEC18-BE88-74F2-A5B3-36FA40C461D3}"/>
                  </a:ext>
                </a:extLst>
              </p:cNvPr>
              <p:cNvSpPr/>
              <p:nvPr/>
            </p:nvSpPr>
            <p:spPr>
              <a:xfrm>
                <a:off x="4654823" y="-1002805"/>
                <a:ext cx="37617" cy="46214"/>
              </a:xfrm>
              <a:custGeom>
                <a:avLst/>
                <a:gdLst>
                  <a:gd name="connsiteX0" fmla="*/ 2054 w 37617"/>
                  <a:gd name="connsiteY0" fmla="*/ 29089 h 46214"/>
                  <a:gd name="connsiteX1" fmla="*/ 41 w 37617"/>
                  <a:gd name="connsiteY1" fmla="*/ 20271 h 46214"/>
                  <a:gd name="connsiteX2" fmla="*/ 3683 w 37617"/>
                  <a:gd name="connsiteY2" fmla="*/ 14040 h 46214"/>
                  <a:gd name="connsiteX3" fmla="*/ 13844 w 37617"/>
                  <a:gd name="connsiteY3" fmla="*/ 141 h 46214"/>
                  <a:gd name="connsiteX4" fmla="*/ 13844 w 37617"/>
                  <a:gd name="connsiteY4" fmla="*/ 141 h 46214"/>
                  <a:gd name="connsiteX5" fmla="*/ 13844 w 37617"/>
                  <a:gd name="connsiteY5" fmla="*/ 141 h 46214"/>
                  <a:gd name="connsiteX6" fmla="*/ 14707 w 37617"/>
                  <a:gd name="connsiteY6" fmla="*/ -1009 h 46214"/>
                  <a:gd name="connsiteX7" fmla="*/ 14707 w 37617"/>
                  <a:gd name="connsiteY7" fmla="*/ -1009 h 46214"/>
                  <a:gd name="connsiteX8" fmla="*/ 19403 w 37617"/>
                  <a:gd name="connsiteY8" fmla="*/ -530 h 46214"/>
                  <a:gd name="connsiteX9" fmla="*/ 30810 w 37617"/>
                  <a:gd name="connsiteY9" fmla="*/ 1100 h 46214"/>
                  <a:gd name="connsiteX10" fmla="*/ 36839 w 37617"/>
                  <a:gd name="connsiteY10" fmla="*/ 8960 h 46214"/>
                  <a:gd name="connsiteX11" fmla="*/ 36753 w 37617"/>
                  <a:gd name="connsiteY11" fmla="*/ 9439 h 46214"/>
                  <a:gd name="connsiteX12" fmla="*/ 30810 w 37617"/>
                  <a:gd name="connsiteY12" fmla="*/ 39442 h 46214"/>
                  <a:gd name="connsiteX13" fmla="*/ 22672 w 37617"/>
                  <a:gd name="connsiteY13" fmla="*/ 45097 h 46214"/>
                  <a:gd name="connsiteX14" fmla="*/ 19691 w 37617"/>
                  <a:gd name="connsiteY14" fmla="*/ 43755 h 46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617" h="46214">
                    <a:moveTo>
                      <a:pt x="2054" y="29089"/>
                    </a:moveTo>
                    <a:cubicBezTo>
                      <a:pt x="-650" y="26981"/>
                      <a:pt x="-1493" y="23338"/>
                      <a:pt x="41" y="20271"/>
                    </a:cubicBezTo>
                    <a:cubicBezTo>
                      <a:pt x="1105" y="18066"/>
                      <a:pt x="2322" y="16053"/>
                      <a:pt x="3683" y="14040"/>
                    </a:cubicBezTo>
                    <a:cubicBezTo>
                      <a:pt x="8188" y="6947"/>
                      <a:pt x="13844" y="237"/>
                      <a:pt x="13844" y="141"/>
                    </a:cubicBezTo>
                    <a:lnTo>
                      <a:pt x="13844" y="141"/>
                    </a:lnTo>
                    <a:lnTo>
                      <a:pt x="13844" y="141"/>
                    </a:lnTo>
                    <a:lnTo>
                      <a:pt x="14707" y="-1009"/>
                    </a:lnTo>
                    <a:lnTo>
                      <a:pt x="14707" y="-1009"/>
                    </a:lnTo>
                    <a:cubicBezTo>
                      <a:pt x="15952" y="-1009"/>
                      <a:pt x="17773" y="-1009"/>
                      <a:pt x="19403" y="-530"/>
                    </a:cubicBezTo>
                    <a:lnTo>
                      <a:pt x="30810" y="1100"/>
                    </a:lnTo>
                    <a:cubicBezTo>
                      <a:pt x="34644" y="1579"/>
                      <a:pt x="37337" y="5126"/>
                      <a:pt x="36839" y="8960"/>
                    </a:cubicBezTo>
                    <a:cubicBezTo>
                      <a:pt x="36810" y="9152"/>
                      <a:pt x="36781" y="9248"/>
                      <a:pt x="36753" y="9439"/>
                    </a:cubicBezTo>
                    <a:lnTo>
                      <a:pt x="30810" y="39442"/>
                    </a:lnTo>
                    <a:cubicBezTo>
                      <a:pt x="30119" y="43275"/>
                      <a:pt x="26468" y="45768"/>
                      <a:pt x="22672" y="45097"/>
                    </a:cubicBezTo>
                    <a:cubicBezTo>
                      <a:pt x="21588" y="44905"/>
                      <a:pt x="20563" y="44425"/>
                      <a:pt x="19691" y="4375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12" name="Freeform 411">
                <a:extLst>
                  <a:ext uri="{FF2B5EF4-FFF2-40B4-BE49-F238E27FC236}">
                    <a16:creationId xmlns:a16="http://schemas.microsoft.com/office/drawing/2014/main" id="{EB5C0856-5F45-FD81-6926-323909325063}"/>
                  </a:ext>
                </a:extLst>
              </p:cNvPr>
              <p:cNvSpPr/>
              <p:nvPr/>
            </p:nvSpPr>
            <p:spPr>
              <a:xfrm>
                <a:off x="4505718" y="-947175"/>
                <a:ext cx="4411" cy="67253"/>
              </a:xfrm>
              <a:custGeom>
                <a:avLst/>
                <a:gdLst>
                  <a:gd name="connsiteX0" fmla="*/ 1437 w 4411"/>
                  <a:gd name="connsiteY0" fmla="*/ 66245 h 67253"/>
                  <a:gd name="connsiteX1" fmla="*/ -672 w 4411"/>
                  <a:gd name="connsiteY1" fmla="*/ 64135 h 67253"/>
                  <a:gd name="connsiteX2" fmla="*/ -672 w 4411"/>
                  <a:gd name="connsiteY2" fmla="*/ 64039 h 67253"/>
                  <a:gd name="connsiteX3" fmla="*/ -672 w 4411"/>
                  <a:gd name="connsiteY3" fmla="*/ 1639 h 67253"/>
                  <a:gd name="connsiteX4" fmla="*/ 1024 w 4411"/>
                  <a:gd name="connsiteY4" fmla="*/ -948 h 67253"/>
                  <a:gd name="connsiteX5" fmla="*/ 3641 w 4411"/>
                  <a:gd name="connsiteY5" fmla="*/ 681 h 67253"/>
                  <a:gd name="connsiteX6" fmla="*/ 3641 w 4411"/>
                  <a:gd name="connsiteY6" fmla="*/ 1639 h 67253"/>
                  <a:gd name="connsiteX7" fmla="*/ 3641 w 4411"/>
                  <a:gd name="connsiteY7" fmla="*/ 64519 h 67253"/>
                  <a:gd name="connsiteX8" fmla="*/ 1437 w 4411"/>
                  <a:gd name="connsiteY8" fmla="*/ 66245 h 67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411" h="67253">
                    <a:moveTo>
                      <a:pt x="1437" y="66245"/>
                    </a:moveTo>
                    <a:cubicBezTo>
                      <a:pt x="277" y="66245"/>
                      <a:pt x="-672" y="65286"/>
                      <a:pt x="-672" y="64135"/>
                    </a:cubicBezTo>
                    <a:cubicBezTo>
                      <a:pt x="-672" y="64135"/>
                      <a:pt x="-672" y="64039"/>
                      <a:pt x="-672" y="64039"/>
                    </a:cubicBezTo>
                    <a:lnTo>
                      <a:pt x="-672" y="1639"/>
                    </a:lnTo>
                    <a:cubicBezTo>
                      <a:pt x="-921" y="489"/>
                      <a:pt x="-164" y="-757"/>
                      <a:pt x="1024" y="-948"/>
                    </a:cubicBezTo>
                    <a:cubicBezTo>
                      <a:pt x="2223" y="-1236"/>
                      <a:pt x="3392" y="-469"/>
                      <a:pt x="3641" y="681"/>
                    </a:cubicBezTo>
                    <a:cubicBezTo>
                      <a:pt x="3709" y="1065"/>
                      <a:pt x="3709" y="1352"/>
                      <a:pt x="3641" y="1639"/>
                    </a:cubicBezTo>
                    <a:lnTo>
                      <a:pt x="3641" y="64519"/>
                    </a:lnTo>
                    <a:cubicBezTo>
                      <a:pt x="3411" y="65573"/>
                      <a:pt x="2491" y="66245"/>
                      <a:pt x="1437" y="6624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413" name="Freeform 412">
                <a:extLst>
                  <a:ext uri="{FF2B5EF4-FFF2-40B4-BE49-F238E27FC236}">
                    <a16:creationId xmlns:a16="http://schemas.microsoft.com/office/drawing/2014/main" id="{893DD41F-3ABB-1970-4B8A-746A216B222E}"/>
                  </a:ext>
                </a:extLst>
              </p:cNvPr>
              <p:cNvSpPr/>
              <p:nvPr/>
            </p:nvSpPr>
            <p:spPr>
              <a:xfrm>
                <a:off x="4635550" y="-946731"/>
                <a:ext cx="4409" cy="66810"/>
              </a:xfrm>
              <a:custGeom>
                <a:avLst/>
                <a:gdLst>
                  <a:gd name="connsiteX0" fmla="*/ 1485 w 4409"/>
                  <a:gd name="connsiteY0" fmla="*/ 65802 h 66810"/>
                  <a:gd name="connsiteX1" fmla="*/ -720 w 4409"/>
                  <a:gd name="connsiteY1" fmla="*/ 63596 h 66810"/>
                  <a:gd name="connsiteX2" fmla="*/ -720 w 4409"/>
                  <a:gd name="connsiteY2" fmla="*/ 1196 h 66810"/>
                  <a:gd name="connsiteX3" fmla="*/ 1485 w 4409"/>
                  <a:gd name="connsiteY3" fmla="*/ -1009 h 66810"/>
                  <a:gd name="connsiteX4" fmla="*/ 3690 w 4409"/>
                  <a:gd name="connsiteY4" fmla="*/ 1196 h 66810"/>
                  <a:gd name="connsiteX5" fmla="*/ 3690 w 4409"/>
                  <a:gd name="connsiteY5" fmla="*/ 64076 h 66810"/>
                  <a:gd name="connsiteX6" fmla="*/ 1485 w 4409"/>
                  <a:gd name="connsiteY6" fmla="*/ 65802 h 66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9" h="66810">
                    <a:moveTo>
                      <a:pt x="1485" y="65802"/>
                    </a:moveTo>
                    <a:cubicBezTo>
                      <a:pt x="268" y="65802"/>
                      <a:pt x="-720" y="64842"/>
                      <a:pt x="-720" y="63596"/>
                    </a:cubicBezTo>
                    <a:lnTo>
                      <a:pt x="-720" y="1196"/>
                    </a:lnTo>
                    <a:cubicBezTo>
                      <a:pt x="-720" y="-49"/>
                      <a:pt x="268" y="-1009"/>
                      <a:pt x="1485" y="-1009"/>
                    </a:cubicBezTo>
                    <a:cubicBezTo>
                      <a:pt x="2703" y="-1009"/>
                      <a:pt x="3690" y="-49"/>
                      <a:pt x="3690" y="1196"/>
                    </a:cubicBezTo>
                    <a:lnTo>
                      <a:pt x="3690" y="64076"/>
                    </a:lnTo>
                    <a:cubicBezTo>
                      <a:pt x="3460" y="65130"/>
                      <a:pt x="2540" y="65802"/>
                      <a:pt x="1485" y="6580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615" name="Group 614">
            <a:extLst>
              <a:ext uri="{FF2B5EF4-FFF2-40B4-BE49-F238E27FC236}">
                <a16:creationId xmlns:a16="http://schemas.microsoft.com/office/drawing/2014/main" id="{DEC39CC6-D7AD-F44A-5AA0-7A24CC07C401}"/>
              </a:ext>
            </a:extLst>
          </p:cNvPr>
          <p:cNvGrpSpPr/>
          <p:nvPr/>
        </p:nvGrpSpPr>
        <p:grpSpPr>
          <a:xfrm>
            <a:off x="4637369" y="1382887"/>
            <a:ext cx="1280160" cy="777240"/>
            <a:chOff x="4637369" y="1382887"/>
            <a:chExt cx="1280160" cy="777240"/>
          </a:xfrm>
        </p:grpSpPr>
        <p:sp>
          <p:nvSpPr>
            <p:cNvPr id="414" name="Google Shape;956;p77">
              <a:extLst>
                <a:ext uri="{FF2B5EF4-FFF2-40B4-BE49-F238E27FC236}">
                  <a16:creationId xmlns:a16="http://schemas.microsoft.com/office/drawing/2014/main" id="{8102479D-AB24-1DCE-2625-DEFF087B4515}"/>
                </a:ext>
              </a:extLst>
            </p:cNvPr>
            <p:cNvSpPr/>
            <p:nvPr/>
          </p:nvSpPr>
          <p:spPr>
            <a:xfrm>
              <a:off x="4637369"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95000"/>
                </a:lnSpc>
                <a:spcBef>
                  <a:spcPts val="0"/>
                </a:spcBef>
                <a:spcAft>
                  <a:spcPts val="0"/>
                </a:spcAft>
                <a:buClr>
                  <a:srgbClr val="FFFFFF"/>
                </a:buClr>
                <a:buSzPts val="900"/>
                <a:buFontTx/>
                <a:buNone/>
                <a:tabLst/>
                <a:defRPr/>
              </a:pPr>
              <a:r>
                <a:rPr kumimoji="0" lang="en-US" sz="850" b="1" i="0" u="none" strike="noStrike" kern="1200" cap="none" spc="0" normalizeH="0" baseline="0" noProof="0" dirty="0">
                  <a:ln>
                    <a:noFill/>
                  </a:ln>
                  <a:solidFill>
                    <a:srgbClr val="FFFFFF"/>
                  </a:solidFill>
                  <a:effectLst/>
                  <a:uLnTx/>
                  <a:uFillTx/>
                  <a:latin typeface="Haas Grot Disp 75 Bold" panose="020D0504030502050203" pitchFamily="34" charset="77"/>
                  <a:ea typeface="+mn-ea"/>
                  <a:cs typeface="+mn-cs"/>
                </a:rPr>
                <a:t>Identity Protection</a:t>
              </a:r>
            </a:p>
          </p:txBody>
        </p:sp>
        <p:grpSp>
          <p:nvGrpSpPr>
            <p:cNvPr id="415" name="Group 414">
              <a:extLst>
                <a:ext uri="{FF2B5EF4-FFF2-40B4-BE49-F238E27FC236}">
                  <a16:creationId xmlns:a16="http://schemas.microsoft.com/office/drawing/2014/main" id="{FE8DEEFF-B861-1B93-EF89-E15FC863E21E}"/>
                </a:ext>
              </a:extLst>
            </p:cNvPr>
            <p:cNvGrpSpPr/>
            <p:nvPr/>
          </p:nvGrpSpPr>
          <p:grpSpPr>
            <a:xfrm>
              <a:off x="5051117" y="1482455"/>
              <a:ext cx="452665" cy="386354"/>
              <a:chOff x="6690391" y="1431096"/>
              <a:chExt cx="399837" cy="353609"/>
            </a:xfrm>
            <a:solidFill>
              <a:schemeClr val="bg1"/>
            </a:solidFill>
          </p:grpSpPr>
          <p:sp>
            <p:nvSpPr>
              <p:cNvPr id="416" name="Freeform: Shape 17">
                <a:extLst>
                  <a:ext uri="{FF2B5EF4-FFF2-40B4-BE49-F238E27FC236}">
                    <a16:creationId xmlns:a16="http://schemas.microsoft.com/office/drawing/2014/main" id="{E96E1D09-54CC-6F7F-8696-7483CAE6165A}"/>
                  </a:ext>
                </a:extLst>
              </p:cNvPr>
              <p:cNvSpPr/>
              <p:nvPr/>
            </p:nvSpPr>
            <p:spPr>
              <a:xfrm>
                <a:off x="6690391" y="1463527"/>
                <a:ext cx="230144" cy="282489"/>
              </a:xfrm>
              <a:custGeom>
                <a:avLst/>
                <a:gdLst>
                  <a:gd name="connsiteX0" fmla="*/ 188186 w 191786"/>
                  <a:gd name="connsiteY0" fmla="*/ 234694 h 235406"/>
                  <a:gd name="connsiteX1" fmla="*/ 31129 w 191786"/>
                  <a:gd name="connsiteY1" fmla="*/ 234694 h 235406"/>
                  <a:gd name="connsiteX2" fmla="*/ -638 w 191786"/>
                  <a:gd name="connsiteY2" fmla="*/ 203046 h 235406"/>
                  <a:gd name="connsiteX3" fmla="*/ -638 w 191786"/>
                  <a:gd name="connsiteY3" fmla="*/ 32121 h 235406"/>
                  <a:gd name="connsiteX4" fmla="*/ 31603 w 191786"/>
                  <a:gd name="connsiteY4" fmla="*/ -120 h 235406"/>
                  <a:gd name="connsiteX5" fmla="*/ 134727 w 191786"/>
                  <a:gd name="connsiteY5" fmla="*/ -120 h 235406"/>
                  <a:gd name="connsiteX6" fmla="*/ 137217 w 191786"/>
                  <a:gd name="connsiteY6" fmla="*/ 2369 h 235406"/>
                  <a:gd name="connsiteX7" fmla="*/ 134727 w 191786"/>
                  <a:gd name="connsiteY7" fmla="*/ 4858 h 235406"/>
                  <a:gd name="connsiteX8" fmla="*/ 31603 w 191786"/>
                  <a:gd name="connsiteY8" fmla="*/ 4858 h 235406"/>
                  <a:gd name="connsiteX9" fmla="*/ 4341 w 191786"/>
                  <a:gd name="connsiteY9" fmla="*/ 32121 h 235406"/>
                  <a:gd name="connsiteX10" fmla="*/ 4341 w 191786"/>
                  <a:gd name="connsiteY10" fmla="*/ 203046 h 235406"/>
                  <a:gd name="connsiteX11" fmla="*/ 31603 w 191786"/>
                  <a:gd name="connsiteY11" fmla="*/ 230308 h 235406"/>
                  <a:gd name="connsiteX12" fmla="*/ 188660 w 191786"/>
                  <a:gd name="connsiteY12" fmla="*/ 230308 h 235406"/>
                  <a:gd name="connsiteX13" fmla="*/ 191149 w 191786"/>
                  <a:gd name="connsiteY13" fmla="*/ 232798 h 235406"/>
                  <a:gd name="connsiteX14" fmla="*/ 188660 w 191786"/>
                  <a:gd name="connsiteY14" fmla="*/ 235287 h 235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786" h="235406">
                    <a:moveTo>
                      <a:pt x="188186" y="234694"/>
                    </a:moveTo>
                    <a:lnTo>
                      <a:pt x="31129" y="234694"/>
                    </a:lnTo>
                    <a:cubicBezTo>
                      <a:pt x="13741" y="234445"/>
                      <a:pt x="-318" y="220435"/>
                      <a:pt x="-638" y="203046"/>
                    </a:cubicBezTo>
                    <a:lnTo>
                      <a:pt x="-638" y="32121"/>
                    </a:lnTo>
                    <a:cubicBezTo>
                      <a:pt x="-638" y="14317"/>
                      <a:pt x="13800" y="-120"/>
                      <a:pt x="31603" y="-120"/>
                    </a:cubicBezTo>
                    <a:lnTo>
                      <a:pt x="134727" y="-120"/>
                    </a:lnTo>
                    <a:cubicBezTo>
                      <a:pt x="136102" y="-120"/>
                      <a:pt x="137217" y="994"/>
                      <a:pt x="137217" y="2369"/>
                    </a:cubicBezTo>
                    <a:cubicBezTo>
                      <a:pt x="137217" y="3744"/>
                      <a:pt x="136102" y="4858"/>
                      <a:pt x="134727" y="4858"/>
                    </a:cubicBezTo>
                    <a:lnTo>
                      <a:pt x="31603" y="4858"/>
                    </a:lnTo>
                    <a:cubicBezTo>
                      <a:pt x="16574" y="4918"/>
                      <a:pt x="4400" y="17091"/>
                      <a:pt x="4341" y="32121"/>
                    </a:cubicBezTo>
                    <a:lnTo>
                      <a:pt x="4341" y="203046"/>
                    </a:lnTo>
                    <a:cubicBezTo>
                      <a:pt x="4341" y="218100"/>
                      <a:pt x="16550" y="230308"/>
                      <a:pt x="31603" y="230308"/>
                    </a:cubicBezTo>
                    <a:lnTo>
                      <a:pt x="188660" y="230308"/>
                    </a:lnTo>
                    <a:cubicBezTo>
                      <a:pt x="190035" y="230308"/>
                      <a:pt x="191149" y="231423"/>
                      <a:pt x="191149" y="232798"/>
                    </a:cubicBezTo>
                    <a:cubicBezTo>
                      <a:pt x="191149" y="234173"/>
                      <a:pt x="190035" y="235287"/>
                      <a:pt x="188660" y="23528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417" name="Freeform: Shape 18">
                <a:extLst>
                  <a:ext uri="{FF2B5EF4-FFF2-40B4-BE49-F238E27FC236}">
                    <a16:creationId xmlns:a16="http://schemas.microsoft.com/office/drawing/2014/main" id="{498B630A-2F3A-D6DB-4860-89E781DEF1D2}"/>
                  </a:ext>
                </a:extLst>
              </p:cNvPr>
              <p:cNvSpPr/>
              <p:nvPr/>
            </p:nvSpPr>
            <p:spPr>
              <a:xfrm>
                <a:off x="6890239" y="1463527"/>
                <a:ext cx="165993" cy="85486"/>
              </a:xfrm>
              <a:custGeom>
                <a:avLst/>
                <a:gdLst>
                  <a:gd name="connsiteX0" fmla="*/ 134727 w 138327"/>
                  <a:gd name="connsiteY0" fmla="*/ 71118 h 71238"/>
                  <a:gd name="connsiteX1" fmla="*/ 132238 w 138327"/>
                  <a:gd name="connsiteY1" fmla="*/ 68629 h 71238"/>
                  <a:gd name="connsiteX2" fmla="*/ 132238 w 138327"/>
                  <a:gd name="connsiteY2" fmla="*/ 32121 h 71238"/>
                  <a:gd name="connsiteX3" fmla="*/ 104976 w 138327"/>
                  <a:gd name="connsiteY3" fmla="*/ 4858 h 71238"/>
                  <a:gd name="connsiteX4" fmla="*/ 1852 w 138327"/>
                  <a:gd name="connsiteY4" fmla="*/ 4858 h 71238"/>
                  <a:gd name="connsiteX5" fmla="*/ -638 w 138327"/>
                  <a:gd name="connsiteY5" fmla="*/ 2369 h 71238"/>
                  <a:gd name="connsiteX6" fmla="*/ 1852 w 138327"/>
                  <a:gd name="connsiteY6" fmla="*/ -120 h 71238"/>
                  <a:gd name="connsiteX7" fmla="*/ 105450 w 138327"/>
                  <a:gd name="connsiteY7" fmla="*/ -120 h 71238"/>
                  <a:gd name="connsiteX8" fmla="*/ 137690 w 138327"/>
                  <a:gd name="connsiteY8" fmla="*/ 32121 h 71238"/>
                  <a:gd name="connsiteX9" fmla="*/ 137690 w 138327"/>
                  <a:gd name="connsiteY9" fmla="*/ 68629 h 71238"/>
                  <a:gd name="connsiteX10" fmla="*/ 135202 w 138327"/>
                  <a:gd name="connsiteY10" fmla="*/ 71118 h 7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8327" h="71238">
                    <a:moveTo>
                      <a:pt x="134727" y="71118"/>
                    </a:moveTo>
                    <a:cubicBezTo>
                      <a:pt x="133353" y="71118"/>
                      <a:pt x="132238" y="70004"/>
                      <a:pt x="132238" y="68629"/>
                    </a:cubicBezTo>
                    <a:lnTo>
                      <a:pt x="132238" y="32121"/>
                    </a:lnTo>
                    <a:cubicBezTo>
                      <a:pt x="132179" y="17091"/>
                      <a:pt x="120006" y="4918"/>
                      <a:pt x="104976" y="4858"/>
                    </a:cubicBezTo>
                    <a:lnTo>
                      <a:pt x="1852" y="4858"/>
                    </a:lnTo>
                    <a:cubicBezTo>
                      <a:pt x="477" y="4858"/>
                      <a:pt x="-638" y="3744"/>
                      <a:pt x="-638" y="2369"/>
                    </a:cubicBezTo>
                    <a:cubicBezTo>
                      <a:pt x="-638" y="994"/>
                      <a:pt x="477" y="-120"/>
                      <a:pt x="1852" y="-120"/>
                    </a:cubicBezTo>
                    <a:lnTo>
                      <a:pt x="105450" y="-120"/>
                    </a:lnTo>
                    <a:cubicBezTo>
                      <a:pt x="123254" y="-120"/>
                      <a:pt x="137690" y="14317"/>
                      <a:pt x="137690" y="32121"/>
                    </a:cubicBezTo>
                    <a:lnTo>
                      <a:pt x="137690" y="68629"/>
                    </a:lnTo>
                    <a:cubicBezTo>
                      <a:pt x="137690" y="70004"/>
                      <a:pt x="136576" y="71118"/>
                      <a:pt x="135202" y="71118"/>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422" name="Freeform: Shape 19">
                <a:extLst>
                  <a:ext uri="{FF2B5EF4-FFF2-40B4-BE49-F238E27FC236}">
                    <a16:creationId xmlns:a16="http://schemas.microsoft.com/office/drawing/2014/main" id="{8BD30489-A822-B37D-A943-A6AE9F02929F}"/>
                  </a:ext>
                </a:extLst>
              </p:cNvPr>
              <p:cNvSpPr/>
              <p:nvPr/>
            </p:nvSpPr>
            <p:spPr>
              <a:xfrm>
                <a:off x="6705183" y="1478746"/>
                <a:ext cx="38547" cy="37695"/>
              </a:xfrm>
              <a:custGeom>
                <a:avLst/>
                <a:gdLst>
                  <a:gd name="connsiteX0" fmla="*/ 1852 w 32122"/>
                  <a:gd name="connsiteY0" fmla="*/ 31292 h 31412"/>
                  <a:gd name="connsiteX1" fmla="*/ -638 w 32122"/>
                  <a:gd name="connsiteY1" fmla="*/ 28922 h 31412"/>
                  <a:gd name="connsiteX2" fmla="*/ 28996 w 32122"/>
                  <a:gd name="connsiteY2" fmla="*/ -119 h 31412"/>
                  <a:gd name="connsiteX3" fmla="*/ 31485 w 32122"/>
                  <a:gd name="connsiteY3" fmla="*/ 2370 h 31412"/>
                  <a:gd name="connsiteX4" fmla="*/ 28996 w 32122"/>
                  <a:gd name="connsiteY4" fmla="*/ 4860 h 31412"/>
                  <a:gd name="connsiteX5" fmla="*/ 4341 w 32122"/>
                  <a:gd name="connsiteY5" fmla="*/ 28566 h 31412"/>
                  <a:gd name="connsiteX6" fmla="*/ 1971 w 32122"/>
                  <a:gd name="connsiteY6" fmla="*/ 30937 h 31412"/>
                  <a:gd name="connsiteX7" fmla="*/ 1852 w 32122"/>
                  <a:gd name="connsiteY7" fmla="*/ 30937 h 3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22" h="31412">
                    <a:moveTo>
                      <a:pt x="1852" y="31292"/>
                    </a:moveTo>
                    <a:cubicBezTo>
                      <a:pt x="524" y="31292"/>
                      <a:pt x="-578" y="30249"/>
                      <a:pt x="-638" y="28922"/>
                    </a:cubicBezTo>
                    <a:cubicBezTo>
                      <a:pt x="-447" y="12730"/>
                      <a:pt x="12805" y="-249"/>
                      <a:pt x="28996" y="-119"/>
                    </a:cubicBezTo>
                    <a:cubicBezTo>
                      <a:pt x="30371" y="-119"/>
                      <a:pt x="31485" y="995"/>
                      <a:pt x="31485" y="2370"/>
                    </a:cubicBezTo>
                    <a:cubicBezTo>
                      <a:pt x="31485" y="3745"/>
                      <a:pt x="30371" y="4860"/>
                      <a:pt x="28996" y="4860"/>
                    </a:cubicBezTo>
                    <a:cubicBezTo>
                      <a:pt x="15697" y="4729"/>
                      <a:pt x="4732" y="15267"/>
                      <a:pt x="4341" y="28566"/>
                    </a:cubicBezTo>
                    <a:cubicBezTo>
                      <a:pt x="4341" y="29870"/>
                      <a:pt x="3286" y="30937"/>
                      <a:pt x="1971" y="30937"/>
                    </a:cubicBezTo>
                    <a:cubicBezTo>
                      <a:pt x="1935" y="30937"/>
                      <a:pt x="1887" y="30937"/>
                      <a:pt x="1852" y="3093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424" name="Freeform: Shape 20">
                <a:extLst>
                  <a:ext uri="{FF2B5EF4-FFF2-40B4-BE49-F238E27FC236}">
                    <a16:creationId xmlns:a16="http://schemas.microsoft.com/office/drawing/2014/main" id="{0B082451-8C7E-38B2-8EE9-B39BF4070D85}"/>
                  </a:ext>
                </a:extLst>
              </p:cNvPr>
              <p:cNvSpPr/>
              <p:nvPr/>
            </p:nvSpPr>
            <p:spPr>
              <a:xfrm>
                <a:off x="6704614" y="1690116"/>
                <a:ext cx="38547" cy="38277"/>
              </a:xfrm>
              <a:custGeom>
                <a:avLst/>
                <a:gdLst>
                  <a:gd name="connsiteX0" fmla="*/ 29470 w 32122"/>
                  <a:gd name="connsiteY0" fmla="*/ 31765 h 31897"/>
                  <a:gd name="connsiteX1" fmla="*/ -626 w 32122"/>
                  <a:gd name="connsiteY1" fmla="*/ 3329 h 31897"/>
                  <a:gd name="connsiteX2" fmla="*/ -638 w 32122"/>
                  <a:gd name="connsiteY2" fmla="*/ 2369 h 31897"/>
                  <a:gd name="connsiteX3" fmla="*/ 1852 w 32122"/>
                  <a:gd name="connsiteY3" fmla="*/ -120 h 31897"/>
                  <a:gd name="connsiteX4" fmla="*/ 4341 w 32122"/>
                  <a:gd name="connsiteY4" fmla="*/ 2369 h 31897"/>
                  <a:gd name="connsiteX5" fmla="*/ 28996 w 32122"/>
                  <a:gd name="connsiteY5" fmla="*/ 26076 h 31897"/>
                  <a:gd name="connsiteX6" fmla="*/ 31485 w 32122"/>
                  <a:gd name="connsiteY6" fmla="*/ 28565 h 31897"/>
                  <a:gd name="connsiteX7" fmla="*/ 28996 w 32122"/>
                  <a:gd name="connsiteY7" fmla="*/ 31054 h 31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22" h="31897">
                    <a:moveTo>
                      <a:pt x="29470" y="31765"/>
                    </a:moveTo>
                    <a:cubicBezTo>
                      <a:pt x="13302" y="32228"/>
                      <a:pt x="-164" y="19497"/>
                      <a:pt x="-626" y="3329"/>
                    </a:cubicBezTo>
                    <a:cubicBezTo>
                      <a:pt x="-638" y="3009"/>
                      <a:pt x="-638" y="2689"/>
                      <a:pt x="-638" y="2369"/>
                    </a:cubicBezTo>
                    <a:cubicBezTo>
                      <a:pt x="-638" y="994"/>
                      <a:pt x="477" y="-120"/>
                      <a:pt x="1852" y="-120"/>
                    </a:cubicBezTo>
                    <a:cubicBezTo>
                      <a:pt x="3227" y="-120"/>
                      <a:pt x="4341" y="994"/>
                      <a:pt x="4341" y="2369"/>
                    </a:cubicBezTo>
                    <a:cubicBezTo>
                      <a:pt x="4732" y="15669"/>
                      <a:pt x="15696" y="26206"/>
                      <a:pt x="28996" y="26076"/>
                    </a:cubicBezTo>
                    <a:cubicBezTo>
                      <a:pt x="30371" y="26076"/>
                      <a:pt x="31485" y="27190"/>
                      <a:pt x="31485" y="28565"/>
                    </a:cubicBezTo>
                    <a:cubicBezTo>
                      <a:pt x="31485" y="29940"/>
                      <a:pt x="30371" y="31054"/>
                      <a:pt x="28996" y="31054"/>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433" name="Freeform: Shape 21">
                <a:extLst>
                  <a:ext uri="{FF2B5EF4-FFF2-40B4-BE49-F238E27FC236}">
                    <a16:creationId xmlns:a16="http://schemas.microsoft.com/office/drawing/2014/main" id="{4BD4A241-3D62-16B6-6CBC-1AEFB6734794}"/>
                  </a:ext>
                </a:extLst>
              </p:cNvPr>
              <p:cNvSpPr/>
              <p:nvPr/>
            </p:nvSpPr>
            <p:spPr>
              <a:xfrm>
                <a:off x="7001186" y="1479173"/>
                <a:ext cx="38547" cy="37695"/>
              </a:xfrm>
              <a:custGeom>
                <a:avLst/>
                <a:gdLst>
                  <a:gd name="connsiteX0" fmla="*/ 28996 w 32122"/>
                  <a:gd name="connsiteY0" fmla="*/ 30937 h 31412"/>
                  <a:gd name="connsiteX1" fmla="*/ 26507 w 32122"/>
                  <a:gd name="connsiteY1" fmla="*/ 28566 h 31412"/>
                  <a:gd name="connsiteX2" fmla="*/ 1852 w 32122"/>
                  <a:gd name="connsiteY2" fmla="*/ 4859 h 31412"/>
                  <a:gd name="connsiteX3" fmla="*/ -638 w 32122"/>
                  <a:gd name="connsiteY3" fmla="*/ 2370 h 31412"/>
                  <a:gd name="connsiteX4" fmla="*/ 1852 w 32122"/>
                  <a:gd name="connsiteY4" fmla="*/ -119 h 31412"/>
                  <a:gd name="connsiteX5" fmla="*/ 31485 w 32122"/>
                  <a:gd name="connsiteY5" fmla="*/ 28922 h 31412"/>
                  <a:gd name="connsiteX6" fmla="*/ 29114 w 32122"/>
                  <a:gd name="connsiteY6" fmla="*/ 31292 h 31412"/>
                  <a:gd name="connsiteX7" fmla="*/ 28996 w 32122"/>
                  <a:gd name="connsiteY7" fmla="*/ 31292 h 314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122" h="31412">
                    <a:moveTo>
                      <a:pt x="28996" y="30937"/>
                    </a:moveTo>
                    <a:cubicBezTo>
                      <a:pt x="27668" y="30937"/>
                      <a:pt x="26566" y="29894"/>
                      <a:pt x="26507" y="28566"/>
                    </a:cubicBezTo>
                    <a:cubicBezTo>
                      <a:pt x="26116" y="15266"/>
                      <a:pt x="15151" y="4729"/>
                      <a:pt x="1852" y="4859"/>
                    </a:cubicBezTo>
                    <a:cubicBezTo>
                      <a:pt x="477" y="4859"/>
                      <a:pt x="-638" y="3745"/>
                      <a:pt x="-638" y="2370"/>
                    </a:cubicBezTo>
                    <a:cubicBezTo>
                      <a:pt x="-578" y="1019"/>
                      <a:pt x="500" y="-60"/>
                      <a:pt x="1852" y="-119"/>
                    </a:cubicBezTo>
                    <a:cubicBezTo>
                      <a:pt x="18044" y="-249"/>
                      <a:pt x="31284" y="12730"/>
                      <a:pt x="31485" y="28922"/>
                    </a:cubicBezTo>
                    <a:cubicBezTo>
                      <a:pt x="31485" y="30225"/>
                      <a:pt x="30430" y="31292"/>
                      <a:pt x="29114" y="31292"/>
                    </a:cubicBezTo>
                    <a:cubicBezTo>
                      <a:pt x="29079" y="31292"/>
                      <a:pt x="29032" y="31292"/>
                      <a:pt x="28996" y="3129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76" name="Freeform: Shape 22">
                <a:extLst>
                  <a:ext uri="{FF2B5EF4-FFF2-40B4-BE49-F238E27FC236}">
                    <a16:creationId xmlns:a16="http://schemas.microsoft.com/office/drawing/2014/main" id="{AAE79DAE-535E-A172-61FA-237D37E4E848}"/>
                  </a:ext>
                </a:extLst>
              </p:cNvPr>
              <p:cNvSpPr/>
              <p:nvPr/>
            </p:nvSpPr>
            <p:spPr>
              <a:xfrm>
                <a:off x="6757670" y="1509755"/>
                <a:ext cx="79938" cy="79940"/>
              </a:xfrm>
              <a:custGeom>
                <a:avLst/>
                <a:gdLst>
                  <a:gd name="connsiteX0" fmla="*/ 32789 w 66615"/>
                  <a:gd name="connsiteY0" fmla="*/ 66496 h 66616"/>
                  <a:gd name="connsiteX1" fmla="*/ -637 w 66615"/>
                  <a:gd name="connsiteY1" fmla="*/ 33306 h 66616"/>
                  <a:gd name="connsiteX2" fmla="*/ 32552 w 66615"/>
                  <a:gd name="connsiteY2" fmla="*/ -120 h 66616"/>
                  <a:gd name="connsiteX3" fmla="*/ 65978 w 66615"/>
                  <a:gd name="connsiteY3" fmla="*/ 33069 h 66616"/>
                  <a:gd name="connsiteX4" fmla="*/ 65978 w 66615"/>
                  <a:gd name="connsiteY4" fmla="*/ 33306 h 66616"/>
                  <a:gd name="connsiteX5" fmla="*/ 32789 w 66615"/>
                  <a:gd name="connsiteY5" fmla="*/ 66496 h 66616"/>
                  <a:gd name="connsiteX6" fmla="*/ 32789 w 66615"/>
                  <a:gd name="connsiteY6" fmla="*/ 4977 h 66616"/>
                  <a:gd name="connsiteX7" fmla="*/ 4342 w 66615"/>
                  <a:gd name="connsiteY7" fmla="*/ 33188 h 66616"/>
                  <a:gd name="connsiteX8" fmla="*/ 32552 w 66615"/>
                  <a:gd name="connsiteY8" fmla="*/ 61636 h 66616"/>
                  <a:gd name="connsiteX9" fmla="*/ 61000 w 66615"/>
                  <a:gd name="connsiteY9" fmla="*/ 33425 h 66616"/>
                  <a:gd name="connsiteX10" fmla="*/ 61000 w 66615"/>
                  <a:gd name="connsiteY10" fmla="*/ 33306 h 66616"/>
                  <a:gd name="connsiteX11" fmla="*/ 32789 w 66615"/>
                  <a:gd name="connsiteY11" fmla="*/ 4977 h 666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615" h="66616">
                    <a:moveTo>
                      <a:pt x="32789" y="66496"/>
                    </a:moveTo>
                    <a:cubicBezTo>
                      <a:pt x="14393" y="66567"/>
                      <a:pt x="-566" y="51703"/>
                      <a:pt x="-637" y="33306"/>
                    </a:cubicBezTo>
                    <a:cubicBezTo>
                      <a:pt x="-697" y="14910"/>
                      <a:pt x="14156" y="-49"/>
                      <a:pt x="32552" y="-120"/>
                    </a:cubicBezTo>
                    <a:cubicBezTo>
                      <a:pt x="50948" y="-179"/>
                      <a:pt x="65907" y="14673"/>
                      <a:pt x="65978" y="33069"/>
                    </a:cubicBezTo>
                    <a:cubicBezTo>
                      <a:pt x="65978" y="33153"/>
                      <a:pt x="65978" y="33224"/>
                      <a:pt x="65978" y="33306"/>
                    </a:cubicBezTo>
                    <a:cubicBezTo>
                      <a:pt x="65978" y="51632"/>
                      <a:pt x="51115" y="66496"/>
                      <a:pt x="32789" y="66496"/>
                    </a:cubicBezTo>
                    <a:close/>
                    <a:moveTo>
                      <a:pt x="32789" y="4977"/>
                    </a:moveTo>
                    <a:cubicBezTo>
                      <a:pt x="17143" y="4906"/>
                      <a:pt x="4412" y="17542"/>
                      <a:pt x="4342" y="33188"/>
                    </a:cubicBezTo>
                    <a:cubicBezTo>
                      <a:pt x="4282" y="48834"/>
                      <a:pt x="16906" y="61565"/>
                      <a:pt x="32552" y="61636"/>
                    </a:cubicBezTo>
                    <a:cubicBezTo>
                      <a:pt x="48198" y="61695"/>
                      <a:pt x="60929" y="49071"/>
                      <a:pt x="61000" y="33425"/>
                    </a:cubicBezTo>
                    <a:cubicBezTo>
                      <a:pt x="61000" y="33389"/>
                      <a:pt x="61000" y="33342"/>
                      <a:pt x="61000" y="33306"/>
                    </a:cubicBezTo>
                    <a:cubicBezTo>
                      <a:pt x="61000" y="17708"/>
                      <a:pt x="48389" y="5048"/>
                      <a:pt x="32789" y="4977"/>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77" name="Freeform: Shape 23">
                <a:extLst>
                  <a:ext uri="{FF2B5EF4-FFF2-40B4-BE49-F238E27FC236}">
                    <a16:creationId xmlns:a16="http://schemas.microsoft.com/office/drawing/2014/main" id="{AA9EA2FB-7816-B4DD-CBED-09707BDF9806}"/>
                  </a:ext>
                </a:extLst>
              </p:cNvPr>
              <p:cNvSpPr/>
              <p:nvPr/>
            </p:nvSpPr>
            <p:spPr>
              <a:xfrm>
                <a:off x="6734410" y="1594815"/>
                <a:ext cx="128660" cy="96665"/>
              </a:xfrm>
              <a:custGeom>
                <a:avLst/>
                <a:gdLst>
                  <a:gd name="connsiteX0" fmla="*/ 104208 w 107216"/>
                  <a:gd name="connsiteY0" fmla="*/ 80009 h 80554"/>
                  <a:gd name="connsiteX1" fmla="*/ 101718 w 107216"/>
                  <a:gd name="connsiteY1" fmla="*/ 77519 h 80554"/>
                  <a:gd name="connsiteX2" fmla="*/ 101718 w 107216"/>
                  <a:gd name="connsiteY2" fmla="*/ 22520 h 80554"/>
                  <a:gd name="connsiteX3" fmla="*/ 84176 w 107216"/>
                  <a:gd name="connsiteY3" fmla="*/ 4858 h 80554"/>
                  <a:gd name="connsiteX4" fmla="*/ 21946 w 107216"/>
                  <a:gd name="connsiteY4" fmla="*/ 4858 h 80554"/>
                  <a:gd name="connsiteX5" fmla="*/ 4285 w 107216"/>
                  <a:gd name="connsiteY5" fmla="*/ 22520 h 80554"/>
                  <a:gd name="connsiteX6" fmla="*/ 4285 w 107216"/>
                  <a:gd name="connsiteY6" fmla="*/ 77401 h 80554"/>
                  <a:gd name="connsiteX7" fmla="*/ 2400 w 107216"/>
                  <a:gd name="connsiteY7" fmla="*/ 80376 h 80554"/>
                  <a:gd name="connsiteX8" fmla="*/ -576 w 107216"/>
                  <a:gd name="connsiteY8" fmla="*/ 78479 h 80554"/>
                  <a:gd name="connsiteX9" fmla="*/ -576 w 107216"/>
                  <a:gd name="connsiteY9" fmla="*/ 77401 h 80554"/>
                  <a:gd name="connsiteX10" fmla="*/ -576 w 107216"/>
                  <a:gd name="connsiteY10" fmla="*/ 22520 h 80554"/>
                  <a:gd name="connsiteX11" fmla="*/ 21946 w 107216"/>
                  <a:gd name="connsiteY11" fmla="*/ -120 h 80554"/>
                  <a:gd name="connsiteX12" fmla="*/ 84057 w 107216"/>
                  <a:gd name="connsiteY12" fmla="*/ -120 h 80554"/>
                  <a:gd name="connsiteX13" fmla="*/ 106579 w 107216"/>
                  <a:gd name="connsiteY13" fmla="*/ 22520 h 80554"/>
                  <a:gd name="connsiteX14" fmla="*/ 106579 w 107216"/>
                  <a:gd name="connsiteY14" fmla="*/ 77401 h 80554"/>
                  <a:gd name="connsiteX15" fmla="*/ 104089 w 107216"/>
                  <a:gd name="connsiteY15" fmla="*/ 79890 h 805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07216" h="80554">
                    <a:moveTo>
                      <a:pt x="104208" y="80009"/>
                    </a:moveTo>
                    <a:cubicBezTo>
                      <a:pt x="102857" y="79949"/>
                      <a:pt x="101778" y="78871"/>
                      <a:pt x="101718" y="77519"/>
                    </a:cubicBezTo>
                    <a:lnTo>
                      <a:pt x="101718" y="22520"/>
                    </a:lnTo>
                    <a:cubicBezTo>
                      <a:pt x="101718" y="12812"/>
                      <a:pt x="93883" y="4930"/>
                      <a:pt x="84176" y="4858"/>
                    </a:cubicBezTo>
                    <a:lnTo>
                      <a:pt x="21946" y="4858"/>
                    </a:lnTo>
                    <a:cubicBezTo>
                      <a:pt x="12191" y="4858"/>
                      <a:pt x="4285" y="12765"/>
                      <a:pt x="4285" y="22520"/>
                    </a:cubicBezTo>
                    <a:lnTo>
                      <a:pt x="4285" y="77401"/>
                    </a:lnTo>
                    <a:cubicBezTo>
                      <a:pt x="4580" y="78740"/>
                      <a:pt x="3739" y="80068"/>
                      <a:pt x="2400" y="80376"/>
                    </a:cubicBezTo>
                    <a:cubicBezTo>
                      <a:pt x="1049" y="80672"/>
                      <a:pt x="-279" y="79819"/>
                      <a:pt x="-576" y="78479"/>
                    </a:cubicBezTo>
                    <a:cubicBezTo>
                      <a:pt x="-658" y="78124"/>
                      <a:pt x="-658" y="77756"/>
                      <a:pt x="-576" y="77401"/>
                    </a:cubicBezTo>
                    <a:lnTo>
                      <a:pt x="-576" y="22520"/>
                    </a:lnTo>
                    <a:cubicBezTo>
                      <a:pt x="-576" y="10062"/>
                      <a:pt x="9488" y="-49"/>
                      <a:pt x="21946" y="-120"/>
                    </a:cubicBezTo>
                    <a:lnTo>
                      <a:pt x="84057" y="-120"/>
                    </a:lnTo>
                    <a:cubicBezTo>
                      <a:pt x="96515" y="-49"/>
                      <a:pt x="106579" y="10062"/>
                      <a:pt x="106579" y="22520"/>
                    </a:cubicBezTo>
                    <a:lnTo>
                      <a:pt x="106579" y="77401"/>
                    </a:lnTo>
                    <a:cubicBezTo>
                      <a:pt x="106579" y="78776"/>
                      <a:pt x="105465" y="79890"/>
                      <a:pt x="104089" y="79890"/>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78" name="Freeform: Shape 24">
                <a:extLst>
                  <a:ext uri="{FF2B5EF4-FFF2-40B4-BE49-F238E27FC236}">
                    <a16:creationId xmlns:a16="http://schemas.microsoft.com/office/drawing/2014/main" id="{DDE3B9F2-1F5B-683E-7705-F5363FC57BEE}"/>
                  </a:ext>
                </a:extLst>
              </p:cNvPr>
              <p:cNvSpPr/>
              <p:nvPr/>
            </p:nvSpPr>
            <p:spPr>
              <a:xfrm>
                <a:off x="6849843" y="1431096"/>
                <a:ext cx="46369" cy="70978"/>
              </a:xfrm>
              <a:custGeom>
                <a:avLst/>
                <a:gdLst>
                  <a:gd name="connsiteX0" fmla="*/ 24610 w 38641"/>
                  <a:gd name="connsiteY0" fmla="*/ 59028 h 59148"/>
                  <a:gd name="connsiteX1" fmla="*/ 12757 w 38641"/>
                  <a:gd name="connsiteY1" fmla="*/ 59028 h 59148"/>
                  <a:gd name="connsiteX2" fmla="*/ -638 w 38641"/>
                  <a:gd name="connsiteY2" fmla="*/ 45634 h 59148"/>
                  <a:gd name="connsiteX3" fmla="*/ -638 w 38641"/>
                  <a:gd name="connsiteY3" fmla="*/ 13156 h 59148"/>
                  <a:gd name="connsiteX4" fmla="*/ 12757 w 38641"/>
                  <a:gd name="connsiteY4" fmla="*/ -120 h 59148"/>
                  <a:gd name="connsiteX5" fmla="*/ 24610 w 38641"/>
                  <a:gd name="connsiteY5" fmla="*/ -120 h 59148"/>
                  <a:gd name="connsiteX6" fmla="*/ 38004 w 38641"/>
                  <a:gd name="connsiteY6" fmla="*/ 13156 h 59148"/>
                  <a:gd name="connsiteX7" fmla="*/ 38004 w 38641"/>
                  <a:gd name="connsiteY7" fmla="*/ 45634 h 59148"/>
                  <a:gd name="connsiteX8" fmla="*/ 24610 w 38641"/>
                  <a:gd name="connsiteY8" fmla="*/ 59028 h 59148"/>
                  <a:gd name="connsiteX9" fmla="*/ 12757 w 38641"/>
                  <a:gd name="connsiteY9" fmla="*/ 4858 h 59148"/>
                  <a:gd name="connsiteX10" fmla="*/ 4341 w 38641"/>
                  <a:gd name="connsiteY10" fmla="*/ 13156 h 59148"/>
                  <a:gd name="connsiteX11" fmla="*/ 4341 w 38641"/>
                  <a:gd name="connsiteY11" fmla="*/ 45634 h 59148"/>
                  <a:gd name="connsiteX12" fmla="*/ 12757 w 38641"/>
                  <a:gd name="connsiteY12" fmla="*/ 54050 h 59148"/>
                  <a:gd name="connsiteX13" fmla="*/ 24610 w 38641"/>
                  <a:gd name="connsiteY13" fmla="*/ 54050 h 59148"/>
                  <a:gd name="connsiteX14" fmla="*/ 33025 w 38641"/>
                  <a:gd name="connsiteY14" fmla="*/ 45634 h 59148"/>
                  <a:gd name="connsiteX15" fmla="*/ 33025 w 38641"/>
                  <a:gd name="connsiteY15" fmla="*/ 13156 h 59148"/>
                  <a:gd name="connsiteX16" fmla="*/ 24610 w 38641"/>
                  <a:gd name="connsiteY16" fmla="*/ 4858 h 59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8641" h="59148">
                    <a:moveTo>
                      <a:pt x="24610" y="59028"/>
                    </a:moveTo>
                    <a:lnTo>
                      <a:pt x="12757" y="59028"/>
                    </a:lnTo>
                    <a:cubicBezTo>
                      <a:pt x="5384" y="58969"/>
                      <a:pt x="-578" y="53006"/>
                      <a:pt x="-638" y="45634"/>
                    </a:cubicBezTo>
                    <a:lnTo>
                      <a:pt x="-638" y="13156"/>
                    </a:lnTo>
                    <a:cubicBezTo>
                      <a:pt x="-567" y="5807"/>
                      <a:pt x="5407" y="-120"/>
                      <a:pt x="12757" y="-120"/>
                    </a:cubicBezTo>
                    <a:lnTo>
                      <a:pt x="24610" y="-120"/>
                    </a:lnTo>
                    <a:cubicBezTo>
                      <a:pt x="31959" y="-120"/>
                      <a:pt x="37945" y="5807"/>
                      <a:pt x="38004" y="13156"/>
                    </a:cubicBezTo>
                    <a:lnTo>
                      <a:pt x="38004" y="45634"/>
                    </a:lnTo>
                    <a:cubicBezTo>
                      <a:pt x="37945" y="53006"/>
                      <a:pt x="31982" y="58969"/>
                      <a:pt x="24610" y="59028"/>
                    </a:cubicBezTo>
                    <a:close/>
                    <a:moveTo>
                      <a:pt x="12757" y="4858"/>
                    </a:moveTo>
                    <a:cubicBezTo>
                      <a:pt x="8158" y="4858"/>
                      <a:pt x="4400" y="8557"/>
                      <a:pt x="4341" y="13156"/>
                    </a:cubicBezTo>
                    <a:lnTo>
                      <a:pt x="4341" y="45634"/>
                    </a:lnTo>
                    <a:cubicBezTo>
                      <a:pt x="4341" y="50280"/>
                      <a:pt x="8110" y="54050"/>
                      <a:pt x="12757" y="54050"/>
                    </a:cubicBezTo>
                    <a:lnTo>
                      <a:pt x="24610" y="54050"/>
                    </a:lnTo>
                    <a:cubicBezTo>
                      <a:pt x="29256" y="54050"/>
                      <a:pt x="33025" y="50280"/>
                      <a:pt x="33025" y="45634"/>
                    </a:cubicBezTo>
                    <a:lnTo>
                      <a:pt x="33025" y="13156"/>
                    </a:lnTo>
                    <a:cubicBezTo>
                      <a:pt x="32955" y="8557"/>
                      <a:pt x="29209" y="4858"/>
                      <a:pt x="24610" y="4858"/>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79" name="Freeform: Shape 25">
                <a:extLst>
                  <a:ext uri="{FF2B5EF4-FFF2-40B4-BE49-F238E27FC236}">
                    <a16:creationId xmlns:a16="http://schemas.microsoft.com/office/drawing/2014/main" id="{7B10AEFD-F93B-A07D-96C1-63B600F6C001}"/>
                  </a:ext>
                </a:extLst>
              </p:cNvPr>
              <p:cNvSpPr/>
              <p:nvPr/>
            </p:nvSpPr>
            <p:spPr>
              <a:xfrm>
                <a:off x="6967791" y="1648166"/>
                <a:ext cx="33241" cy="36688"/>
              </a:xfrm>
              <a:custGeom>
                <a:avLst/>
                <a:gdLst>
                  <a:gd name="connsiteX0" fmla="*/ 24702 w 27701"/>
                  <a:gd name="connsiteY0" fmla="*/ 30453 h 30573"/>
                  <a:gd name="connsiteX1" fmla="*/ 22805 w 27701"/>
                  <a:gd name="connsiteY1" fmla="*/ 29623 h 30573"/>
                  <a:gd name="connsiteX2" fmla="*/ 47 w 27701"/>
                  <a:gd name="connsiteY2" fmla="*/ 4020 h 30573"/>
                  <a:gd name="connsiteX3" fmla="*/ 47 w 27701"/>
                  <a:gd name="connsiteY3" fmla="*/ 582 h 30573"/>
                  <a:gd name="connsiteX4" fmla="*/ 3603 w 27701"/>
                  <a:gd name="connsiteY4" fmla="*/ 582 h 30573"/>
                  <a:gd name="connsiteX5" fmla="*/ 26362 w 27701"/>
                  <a:gd name="connsiteY5" fmla="*/ 26185 h 30573"/>
                  <a:gd name="connsiteX6" fmla="*/ 26362 w 27701"/>
                  <a:gd name="connsiteY6" fmla="*/ 29741 h 30573"/>
                  <a:gd name="connsiteX7" fmla="*/ 24702 w 27701"/>
                  <a:gd name="connsiteY7" fmla="*/ 29741 h 30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701" h="30573">
                    <a:moveTo>
                      <a:pt x="24702" y="30453"/>
                    </a:moveTo>
                    <a:cubicBezTo>
                      <a:pt x="23979" y="30476"/>
                      <a:pt x="23280" y="30180"/>
                      <a:pt x="22805" y="29623"/>
                    </a:cubicBezTo>
                    <a:lnTo>
                      <a:pt x="47" y="4020"/>
                    </a:lnTo>
                    <a:cubicBezTo>
                      <a:pt x="-866" y="3060"/>
                      <a:pt x="-866" y="1542"/>
                      <a:pt x="47" y="582"/>
                    </a:cubicBezTo>
                    <a:cubicBezTo>
                      <a:pt x="1043" y="-354"/>
                      <a:pt x="2608" y="-354"/>
                      <a:pt x="3603" y="582"/>
                    </a:cubicBezTo>
                    <a:lnTo>
                      <a:pt x="26362" y="26185"/>
                    </a:lnTo>
                    <a:cubicBezTo>
                      <a:pt x="27298" y="27181"/>
                      <a:pt x="27298" y="28734"/>
                      <a:pt x="26362" y="29741"/>
                    </a:cubicBezTo>
                    <a:cubicBezTo>
                      <a:pt x="25816" y="29907"/>
                      <a:pt x="25247" y="29907"/>
                      <a:pt x="24702" y="29741"/>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80" name="Freeform: Shape 26">
                <a:extLst>
                  <a:ext uri="{FF2B5EF4-FFF2-40B4-BE49-F238E27FC236}">
                    <a16:creationId xmlns:a16="http://schemas.microsoft.com/office/drawing/2014/main" id="{4F9DA55C-8CF0-2CA1-420D-7F9B90545A8F}"/>
                  </a:ext>
                </a:extLst>
              </p:cNvPr>
              <p:cNvSpPr/>
              <p:nvPr/>
            </p:nvSpPr>
            <p:spPr>
              <a:xfrm>
                <a:off x="6995454" y="1626119"/>
                <a:ext cx="54549" cy="59587"/>
              </a:xfrm>
              <a:custGeom>
                <a:avLst/>
                <a:gdLst>
                  <a:gd name="connsiteX0" fmla="*/ 1769 w 45457"/>
                  <a:gd name="connsiteY0" fmla="*/ 48825 h 49656"/>
                  <a:gd name="connsiteX1" fmla="*/ 109 w 45457"/>
                  <a:gd name="connsiteY1" fmla="*/ 48825 h 49656"/>
                  <a:gd name="connsiteX2" fmla="*/ 74 w 45457"/>
                  <a:gd name="connsiteY2" fmla="*/ 45305 h 49656"/>
                  <a:gd name="connsiteX3" fmla="*/ 109 w 45457"/>
                  <a:gd name="connsiteY3" fmla="*/ 45269 h 49656"/>
                  <a:gd name="connsiteX4" fmla="*/ 40529 w 45457"/>
                  <a:gd name="connsiteY4" fmla="*/ 582 h 49656"/>
                  <a:gd name="connsiteX5" fmla="*/ 44085 w 45457"/>
                  <a:gd name="connsiteY5" fmla="*/ 582 h 49656"/>
                  <a:gd name="connsiteX6" fmla="*/ 44168 w 45457"/>
                  <a:gd name="connsiteY6" fmla="*/ 3937 h 49656"/>
                  <a:gd name="connsiteX7" fmla="*/ 44085 w 45457"/>
                  <a:gd name="connsiteY7" fmla="*/ 4020 h 49656"/>
                  <a:gd name="connsiteX8" fmla="*/ 3665 w 45457"/>
                  <a:gd name="connsiteY8" fmla="*/ 48707 h 49656"/>
                  <a:gd name="connsiteX9" fmla="*/ 1887 w 45457"/>
                  <a:gd name="connsiteY9" fmla="*/ 49536 h 49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457" h="49656">
                    <a:moveTo>
                      <a:pt x="1769" y="48825"/>
                    </a:moveTo>
                    <a:cubicBezTo>
                      <a:pt x="1223" y="48991"/>
                      <a:pt x="655" y="48991"/>
                      <a:pt x="109" y="48825"/>
                    </a:cubicBezTo>
                    <a:cubicBezTo>
                      <a:pt x="-875" y="47865"/>
                      <a:pt x="-886" y="46289"/>
                      <a:pt x="74" y="45305"/>
                    </a:cubicBezTo>
                    <a:cubicBezTo>
                      <a:pt x="85" y="45293"/>
                      <a:pt x="97" y="45281"/>
                      <a:pt x="109" y="45269"/>
                    </a:cubicBezTo>
                    <a:lnTo>
                      <a:pt x="40529" y="582"/>
                    </a:lnTo>
                    <a:cubicBezTo>
                      <a:pt x="41525" y="-354"/>
                      <a:pt x="43078" y="-354"/>
                      <a:pt x="44085" y="582"/>
                    </a:cubicBezTo>
                    <a:cubicBezTo>
                      <a:pt x="45033" y="1483"/>
                      <a:pt x="45069" y="2988"/>
                      <a:pt x="44168" y="3937"/>
                    </a:cubicBezTo>
                    <a:cubicBezTo>
                      <a:pt x="44144" y="3960"/>
                      <a:pt x="44108" y="3996"/>
                      <a:pt x="44085" y="4020"/>
                    </a:cubicBezTo>
                    <a:lnTo>
                      <a:pt x="3665" y="48707"/>
                    </a:lnTo>
                    <a:cubicBezTo>
                      <a:pt x="3227" y="49240"/>
                      <a:pt x="2575" y="49548"/>
                      <a:pt x="1887" y="49536"/>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sp>
            <p:nvSpPr>
              <p:cNvPr id="581" name="Freeform: Shape 27">
                <a:extLst>
                  <a:ext uri="{FF2B5EF4-FFF2-40B4-BE49-F238E27FC236}">
                    <a16:creationId xmlns:a16="http://schemas.microsoft.com/office/drawing/2014/main" id="{DEA1B2A8-1895-B8C3-F1A1-706BBFF9E8E1}"/>
                  </a:ext>
                </a:extLst>
              </p:cNvPr>
              <p:cNvSpPr/>
              <p:nvPr/>
            </p:nvSpPr>
            <p:spPr>
              <a:xfrm>
                <a:off x="6913993" y="1562384"/>
                <a:ext cx="176235" cy="222321"/>
              </a:xfrm>
              <a:custGeom>
                <a:avLst/>
                <a:gdLst>
                  <a:gd name="connsiteX0" fmla="*/ 72853 w 146862"/>
                  <a:gd name="connsiteY0" fmla="*/ 185147 h 185267"/>
                  <a:gd name="connsiteX1" fmla="*/ 71550 w 146862"/>
                  <a:gd name="connsiteY1" fmla="*/ 184555 h 185267"/>
                  <a:gd name="connsiteX2" fmla="*/ 6712 w 146862"/>
                  <a:gd name="connsiteY2" fmla="*/ 125288 h 185267"/>
                  <a:gd name="connsiteX3" fmla="*/ -638 w 146862"/>
                  <a:gd name="connsiteY3" fmla="*/ 96959 h 185267"/>
                  <a:gd name="connsiteX4" fmla="*/ -638 w 146862"/>
                  <a:gd name="connsiteY4" fmla="*/ 26431 h 185267"/>
                  <a:gd name="connsiteX5" fmla="*/ 25915 w 146862"/>
                  <a:gd name="connsiteY5" fmla="*/ -120 h 185267"/>
                  <a:gd name="connsiteX6" fmla="*/ 119674 w 146862"/>
                  <a:gd name="connsiteY6" fmla="*/ -120 h 185267"/>
                  <a:gd name="connsiteX7" fmla="*/ 146225 w 146862"/>
                  <a:gd name="connsiteY7" fmla="*/ 26431 h 185267"/>
                  <a:gd name="connsiteX8" fmla="*/ 146225 w 146862"/>
                  <a:gd name="connsiteY8" fmla="*/ 96959 h 185267"/>
                  <a:gd name="connsiteX9" fmla="*/ 138876 w 146862"/>
                  <a:gd name="connsiteY9" fmla="*/ 125288 h 185267"/>
                  <a:gd name="connsiteX10" fmla="*/ 74039 w 146862"/>
                  <a:gd name="connsiteY10" fmla="*/ 184555 h 185267"/>
                  <a:gd name="connsiteX11" fmla="*/ 72853 w 146862"/>
                  <a:gd name="connsiteY11" fmla="*/ 185147 h 185267"/>
                  <a:gd name="connsiteX12" fmla="*/ 25440 w 146862"/>
                  <a:gd name="connsiteY12" fmla="*/ 5333 h 185267"/>
                  <a:gd name="connsiteX13" fmla="*/ 3867 w 146862"/>
                  <a:gd name="connsiteY13" fmla="*/ 26906 h 185267"/>
                  <a:gd name="connsiteX14" fmla="*/ 3867 w 146862"/>
                  <a:gd name="connsiteY14" fmla="*/ 96959 h 185267"/>
                  <a:gd name="connsiteX15" fmla="*/ 10505 w 146862"/>
                  <a:gd name="connsiteY15" fmla="*/ 122917 h 185267"/>
                  <a:gd name="connsiteX16" fmla="*/ 72379 w 146862"/>
                  <a:gd name="connsiteY16" fmla="*/ 178984 h 185267"/>
                  <a:gd name="connsiteX17" fmla="*/ 134135 w 146862"/>
                  <a:gd name="connsiteY17" fmla="*/ 122917 h 185267"/>
                  <a:gd name="connsiteX18" fmla="*/ 140773 w 146862"/>
                  <a:gd name="connsiteY18" fmla="*/ 96959 h 185267"/>
                  <a:gd name="connsiteX19" fmla="*/ 140773 w 146862"/>
                  <a:gd name="connsiteY19" fmla="*/ 26431 h 185267"/>
                  <a:gd name="connsiteX20" fmla="*/ 119200 w 146862"/>
                  <a:gd name="connsiteY20" fmla="*/ 4858 h 1852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46862" h="185267">
                    <a:moveTo>
                      <a:pt x="72853" y="185147"/>
                    </a:moveTo>
                    <a:lnTo>
                      <a:pt x="71550" y="184555"/>
                    </a:lnTo>
                    <a:cubicBezTo>
                      <a:pt x="44642" y="171504"/>
                      <a:pt x="22121" y="150915"/>
                      <a:pt x="6712" y="125288"/>
                    </a:cubicBezTo>
                    <a:cubicBezTo>
                      <a:pt x="1876" y="116623"/>
                      <a:pt x="-649" y="106880"/>
                      <a:pt x="-638" y="96959"/>
                    </a:cubicBezTo>
                    <a:lnTo>
                      <a:pt x="-638" y="26431"/>
                    </a:lnTo>
                    <a:cubicBezTo>
                      <a:pt x="-638" y="11769"/>
                      <a:pt x="11252" y="-120"/>
                      <a:pt x="25915" y="-120"/>
                    </a:cubicBezTo>
                    <a:lnTo>
                      <a:pt x="119674" y="-120"/>
                    </a:lnTo>
                    <a:cubicBezTo>
                      <a:pt x="134336" y="-120"/>
                      <a:pt x="146225" y="11769"/>
                      <a:pt x="146225" y="26431"/>
                    </a:cubicBezTo>
                    <a:lnTo>
                      <a:pt x="146225" y="96959"/>
                    </a:lnTo>
                    <a:cubicBezTo>
                      <a:pt x="146238" y="106880"/>
                      <a:pt x="143713" y="116623"/>
                      <a:pt x="138876" y="125288"/>
                    </a:cubicBezTo>
                    <a:cubicBezTo>
                      <a:pt x="123467" y="150915"/>
                      <a:pt x="100945" y="171504"/>
                      <a:pt x="74039" y="184555"/>
                    </a:cubicBezTo>
                    <a:lnTo>
                      <a:pt x="72853" y="185147"/>
                    </a:lnTo>
                    <a:close/>
                    <a:moveTo>
                      <a:pt x="25440" y="5333"/>
                    </a:moveTo>
                    <a:cubicBezTo>
                      <a:pt x="13527" y="5333"/>
                      <a:pt x="3867" y="14993"/>
                      <a:pt x="3867" y="26906"/>
                    </a:cubicBezTo>
                    <a:lnTo>
                      <a:pt x="3867" y="96959"/>
                    </a:lnTo>
                    <a:cubicBezTo>
                      <a:pt x="3855" y="106038"/>
                      <a:pt x="6143" y="114964"/>
                      <a:pt x="10505" y="122917"/>
                    </a:cubicBezTo>
                    <a:cubicBezTo>
                      <a:pt x="25286" y="147181"/>
                      <a:pt x="46776" y="166656"/>
                      <a:pt x="72379" y="178984"/>
                    </a:cubicBezTo>
                    <a:cubicBezTo>
                      <a:pt x="97923" y="166621"/>
                      <a:pt x="119366" y="147157"/>
                      <a:pt x="134135" y="122917"/>
                    </a:cubicBezTo>
                    <a:cubicBezTo>
                      <a:pt x="138497" y="114964"/>
                      <a:pt x="140785" y="106038"/>
                      <a:pt x="140773" y="96959"/>
                    </a:cubicBezTo>
                    <a:lnTo>
                      <a:pt x="140773" y="26431"/>
                    </a:lnTo>
                    <a:cubicBezTo>
                      <a:pt x="140773" y="14519"/>
                      <a:pt x="131113" y="4858"/>
                      <a:pt x="119200" y="4858"/>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000000"/>
                  </a:solidFill>
                  <a:effectLst/>
                  <a:uLnTx/>
                  <a:uFillTx/>
                  <a:latin typeface="Haas Grot Disp 75 Bold" panose="020D0504030502050203" pitchFamily="34" charset="77"/>
                  <a:ea typeface="+mn-ea"/>
                  <a:cs typeface="+mn-cs"/>
                </a:endParaRPr>
              </a:p>
            </p:txBody>
          </p:sp>
        </p:grpSp>
      </p:grpSp>
      <p:grpSp>
        <p:nvGrpSpPr>
          <p:cNvPr id="616" name="Group 615">
            <a:extLst>
              <a:ext uri="{FF2B5EF4-FFF2-40B4-BE49-F238E27FC236}">
                <a16:creationId xmlns:a16="http://schemas.microsoft.com/office/drawing/2014/main" id="{45FC3483-04EC-2293-05AA-89313FD3365A}"/>
              </a:ext>
            </a:extLst>
          </p:cNvPr>
          <p:cNvGrpSpPr/>
          <p:nvPr/>
        </p:nvGrpSpPr>
        <p:grpSpPr>
          <a:xfrm>
            <a:off x="6048264" y="1382887"/>
            <a:ext cx="1280160" cy="777240"/>
            <a:chOff x="6048264" y="1382887"/>
            <a:chExt cx="1280160" cy="777240"/>
          </a:xfrm>
        </p:grpSpPr>
        <p:sp>
          <p:nvSpPr>
            <p:cNvPr id="582" name="Google Shape;956;p77">
              <a:extLst>
                <a:ext uri="{FF2B5EF4-FFF2-40B4-BE49-F238E27FC236}">
                  <a16:creationId xmlns:a16="http://schemas.microsoft.com/office/drawing/2014/main" id="{0587D7C2-DD3B-FCCB-9BB4-B2AD1C615BED}"/>
                </a:ext>
              </a:extLst>
            </p:cNvPr>
            <p:cNvSpPr/>
            <p:nvPr/>
          </p:nvSpPr>
          <p:spPr>
            <a:xfrm>
              <a:off x="6048264"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95000"/>
                </a:lnSpc>
                <a:spcBef>
                  <a:spcPts val="0"/>
                </a:spcBef>
                <a:spcAft>
                  <a:spcPts val="0"/>
                </a:spcAft>
                <a:buClr>
                  <a:srgbClr val="FFFFFF"/>
                </a:buClr>
                <a:buSzPts val="900"/>
                <a:buFontTx/>
                <a:buNone/>
                <a:tabLst/>
                <a:defRPr/>
              </a:pPr>
              <a:r>
                <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rPr>
                <a:t>Security &amp; IT Ops</a:t>
              </a:r>
            </a:p>
          </p:txBody>
        </p:sp>
        <p:grpSp>
          <p:nvGrpSpPr>
            <p:cNvPr id="583" name="Group 582">
              <a:extLst>
                <a:ext uri="{FF2B5EF4-FFF2-40B4-BE49-F238E27FC236}">
                  <a16:creationId xmlns:a16="http://schemas.microsoft.com/office/drawing/2014/main" id="{1870422F-F760-B770-6698-6F066D28A2F1}"/>
                </a:ext>
              </a:extLst>
            </p:cNvPr>
            <p:cNvGrpSpPr/>
            <p:nvPr/>
          </p:nvGrpSpPr>
          <p:grpSpPr>
            <a:xfrm>
              <a:off x="6461048" y="1505190"/>
              <a:ext cx="454593" cy="344191"/>
              <a:chOff x="7074006" y="-951798"/>
              <a:chExt cx="298966" cy="234743"/>
            </a:xfrm>
            <a:solidFill>
              <a:schemeClr val="bg1"/>
            </a:solidFill>
          </p:grpSpPr>
          <p:sp>
            <p:nvSpPr>
              <p:cNvPr id="584" name="Freeform 583">
                <a:extLst>
                  <a:ext uri="{FF2B5EF4-FFF2-40B4-BE49-F238E27FC236}">
                    <a16:creationId xmlns:a16="http://schemas.microsoft.com/office/drawing/2014/main" id="{31E44256-0C80-E961-9B4D-5C084F1B9A6D}"/>
                  </a:ext>
                </a:extLst>
              </p:cNvPr>
              <p:cNvSpPr/>
              <p:nvPr/>
            </p:nvSpPr>
            <p:spPr>
              <a:xfrm>
                <a:off x="7191138" y="-884414"/>
                <a:ext cx="64221" cy="64221"/>
              </a:xfrm>
              <a:custGeom>
                <a:avLst/>
                <a:gdLst>
                  <a:gd name="connsiteX0" fmla="*/ 31391 w 64221"/>
                  <a:gd name="connsiteY0" fmla="*/ 63429 h 64221"/>
                  <a:gd name="connsiteX1" fmla="*/ -720 w 64221"/>
                  <a:gd name="connsiteY1" fmla="*/ 31318 h 64221"/>
                  <a:gd name="connsiteX2" fmla="*/ 31391 w 64221"/>
                  <a:gd name="connsiteY2" fmla="*/ -793 h 64221"/>
                  <a:gd name="connsiteX3" fmla="*/ 63502 w 64221"/>
                  <a:gd name="connsiteY3" fmla="*/ 31318 h 64221"/>
                  <a:gd name="connsiteX4" fmla="*/ 63502 w 64221"/>
                  <a:gd name="connsiteY4" fmla="*/ 31414 h 64221"/>
                  <a:gd name="connsiteX5" fmla="*/ 31391 w 64221"/>
                  <a:gd name="connsiteY5" fmla="*/ 63429 h 64221"/>
                  <a:gd name="connsiteX6" fmla="*/ 31391 w 64221"/>
                  <a:gd name="connsiteY6" fmla="*/ 8889 h 64221"/>
                  <a:gd name="connsiteX7" fmla="*/ 8866 w 64221"/>
                  <a:gd name="connsiteY7" fmla="*/ 31414 h 64221"/>
                  <a:gd name="connsiteX8" fmla="*/ 31391 w 64221"/>
                  <a:gd name="connsiteY8" fmla="*/ 53940 h 64221"/>
                  <a:gd name="connsiteX9" fmla="*/ 53917 w 64221"/>
                  <a:gd name="connsiteY9" fmla="*/ 31414 h 64221"/>
                  <a:gd name="connsiteX10" fmla="*/ 31391 w 64221"/>
                  <a:gd name="connsiteY10" fmla="*/ 8889 h 64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4221" h="64221">
                    <a:moveTo>
                      <a:pt x="31391" y="63429"/>
                    </a:moveTo>
                    <a:cubicBezTo>
                      <a:pt x="13658" y="63429"/>
                      <a:pt x="-720" y="49051"/>
                      <a:pt x="-720" y="31318"/>
                    </a:cubicBezTo>
                    <a:cubicBezTo>
                      <a:pt x="-720" y="13585"/>
                      <a:pt x="13658" y="-793"/>
                      <a:pt x="31391" y="-793"/>
                    </a:cubicBezTo>
                    <a:cubicBezTo>
                      <a:pt x="49124" y="-793"/>
                      <a:pt x="63502" y="13585"/>
                      <a:pt x="63502" y="31318"/>
                    </a:cubicBezTo>
                    <a:cubicBezTo>
                      <a:pt x="63502" y="31347"/>
                      <a:pt x="63502" y="31386"/>
                      <a:pt x="63502" y="31414"/>
                    </a:cubicBezTo>
                    <a:cubicBezTo>
                      <a:pt x="63454" y="49109"/>
                      <a:pt x="49085" y="63429"/>
                      <a:pt x="31391" y="63429"/>
                    </a:cubicBezTo>
                    <a:close/>
                    <a:moveTo>
                      <a:pt x="31391" y="8889"/>
                    </a:moveTo>
                    <a:cubicBezTo>
                      <a:pt x="18949" y="8889"/>
                      <a:pt x="8866" y="18972"/>
                      <a:pt x="8866" y="31414"/>
                    </a:cubicBezTo>
                    <a:cubicBezTo>
                      <a:pt x="8866" y="43856"/>
                      <a:pt x="18949" y="53940"/>
                      <a:pt x="31391" y="53940"/>
                    </a:cubicBezTo>
                    <a:cubicBezTo>
                      <a:pt x="43833" y="53940"/>
                      <a:pt x="53917" y="43856"/>
                      <a:pt x="53917" y="31414"/>
                    </a:cubicBezTo>
                    <a:cubicBezTo>
                      <a:pt x="53917" y="18972"/>
                      <a:pt x="43833" y="8889"/>
                      <a:pt x="31391" y="888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85" name="Freeform 584">
                <a:extLst>
                  <a:ext uri="{FF2B5EF4-FFF2-40B4-BE49-F238E27FC236}">
                    <a16:creationId xmlns:a16="http://schemas.microsoft.com/office/drawing/2014/main" id="{3895ECB0-0F68-D650-78C9-30D3E4E40EA3}"/>
                  </a:ext>
                </a:extLst>
              </p:cNvPr>
              <p:cNvSpPr/>
              <p:nvPr/>
            </p:nvSpPr>
            <p:spPr>
              <a:xfrm>
                <a:off x="7074006" y="-951798"/>
                <a:ext cx="298485" cy="117519"/>
              </a:xfrm>
              <a:custGeom>
                <a:avLst/>
                <a:gdLst>
                  <a:gd name="connsiteX0" fmla="*/ 295849 w 298485"/>
                  <a:gd name="connsiteY0" fmla="*/ 116723 h 117519"/>
                  <a:gd name="connsiteX1" fmla="*/ 294028 w 298485"/>
                  <a:gd name="connsiteY1" fmla="*/ 115103 h 117519"/>
                  <a:gd name="connsiteX2" fmla="*/ 294028 w 298485"/>
                  <a:gd name="connsiteY2" fmla="*/ 114902 h 117519"/>
                  <a:gd name="connsiteX3" fmla="*/ 294028 w 298485"/>
                  <a:gd name="connsiteY3" fmla="*/ 10901 h 117519"/>
                  <a:gd name="connsiteX4" fmla="*/ 286072 w 298485"/>
                  <a:gd name="connsiteY4" fmla="*/ 3042 h 117519"/>
                  <a:gd name="connsiteX5" fmla="*/ 10974 w 298485"/>
                  <a:gd name="connsiteY5" fmla="*/ 3042 h 117519"/>
                  <a:gd name="connsiteX6" fmla="*/ 3114 w 298485"/>
                  <a:gd name="connsiteY6" fmla="*/ 10901 h 117519"/>
                  <a:gd name="connsiteX7" fmla="*/ 3114 w 298485"/>
                  <a:gd name="connsiteY7" fmla="*/ 87583 h 117519"/>
                  <a:gd name="connsiteX8" fmla="*/ 1197 w 298485"/>
                  <a:gd name="connsiteY8" fmla="*/ 89501 h 117519"/>
                  <a:gd name="connsiteX9" fmla="*/ -720 w 298485"/>
                  <a:gd name="connsiteY9" fmla="*/ 87583 h 117519"/>
                  <a:gd name="connsiteX10" fmla="*/ -720 w 298485"/>
                  <a:gd name="connsiteY10" fmla="*/ 10901 h 117519"/>
                  <a:gd name="connsiteX11" fmla="*/ 10974 w 298485"/>
                  <a:gd name="connsiteY11" fmla="*/ -793 h 117519"/>
                  <a:gd name="connsiteX12" fmla="*/ 286072 w 298485"/>
                  <a:gd name="connsiteY12" fmla="*/ -793 h 117519"/>
                  <a:gd name="connsiteX13" fmla="*/ 297766 w 298485"/>
                  <a:gd name="connsiteY13" fmla="*/ 10901 h 117519"/>
                  <a:gd name="connsiteX14" fmla="*/ 297766 w 298485"/>
                  <a:gd name="connsiteY14" fmla="*/ 114902 h 117519"/>
                  <a:gd name="connsiteX15" fmla="*/ 295945 w 298485"/>
                  <a:gd name="connsiteY15" fmla="*/ 116723 h 117519"/>
                  <a:gd name="connsiteX16" fmla="*/ 295849 w 298485"/>
                  <a:gd name="connsiteY16" fmla="*/ 116723 h 117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8485" h="117519">
                    <a:moveTo>
                      <a:pt x="295849" y="116723"/>
                    </a:moveTo>
                    <a:cubicBezTo>
                      <a:pt x="294901" y="116780"/>
                      <a:pt x="294086" y="116052"/>
                      <a:pt x="294028" y="115103"/>
                    </a:cubicBezTo>
                    <a:cubicBezTo>
                      <a:pt x="294028" y="115036"/>
                      <a:pt x="294028" y="114969"/>
                      <a:pt x="294028" y="114902"/>
                    </a:cubicBezTo>
                    <a:lnTo>
                      <a:pt x="294028" y="10901"/>
                    </a:lnTo>
                    <a:cubicBezTo>
                      <a:pt x="293980" y="6550"/>
                      <a:pt x="290434" y="3042"/>
                      <a:pt x="286072" y="3042"/>
                    </a:cubicBezTo>
                    <a:lnTo>
                      <a:pt x="10974" y="3042"/>
                    </a:lnTo>
                    <a:cubicBezTo>
                      <a:pt x="6632" y="3042"/>
                      <a:pt x="3114" y="6559"/>
                      <a:pt x="3114" y="10901"/>
                    </a:cubicBezTo>
                    <a:lnTo>
                      <a:pt x="3114" y="87583"/>
                    </a:lnTo>
                    <a:cubicBezTo>
                      <a:pt x="3114" y="88638"/>
                      <a:pt x="2252" y="89501"/>
                      <a:pt x="1197" y="89501"/>
                    </a:cubicBezTo>
                    <a:cubicBezTo>
                      <a:pt x="143" y="89501"/>
                      <a:pt x="-720" y="88638"/>
                      <a:pt x="-720" y="87583"/>
                    </a:cubicBezTo>
                    <a:lnTo>
                      <a:pt x="-720" y="10901"/>
                    </a:lnTo>
                    <a:cubicBezTo>
                      <a:pt x="-720" y="4441"/>
                      <a:pt x="4513" y="-793"/>
                      <a:pt x="10974" y="-793"/>
                    </a:cubicBezTo>
                    <a:lnTo>
                      <a:pt x="286072" y="-793"/>
                    </a:lnTo>
                    <a:cubicBezTo>
                      <a:pt x="292533" y="-793"/>
                      <a:pt x="297766" y="4441"/>
                      <a:pt x="297766" y="10901"/>
                    </a:cubicBezTo>
                    <a:lnTo>
                      <a:pt x="297766" y="114902"/>
                    </a:lnTo>
                    <a:cubicBezTo>
                      <a:pt x="297766" y="115908"/>
                      <a:pt x="296952" y="116723"/>
                      <a:pt x="295945" y="116723"/>
                    </a:cubicBezTo>
                    <a:cubicBezTo>
                      <a:pt x="295916" y="116723"/>
                      <a:pt x="295878" y="116723"/>
                      <a:pt x="295849" y="116723"/>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86" name="Freeform 585">
                <a:extLst>
                  <a:ext uri="{FF2B5EF4-FFF2-40B4-BE49-F238E27FC236}">
                    <a16:creationId xmlns:a16="http://schemas.microsoft.com/office/drawing/2014/main" id="{7F1D672E-36C2-0874-E013-80CF6E6A4009}"/>
                  </a:ext>
                </a:extLst>
              </p:cNvPr>
              <p:cNvSpPr/>
              <p:nvPr/>
            </p:nvSpPr>
            <p:spPr>
              <a:xfrm>
                <a:off x="7095477" y="-935791"/>
                <a:ext cx="277014" cy="3834"/>
              </a:xfrm>
              <a:custGeom>
                <a:avLst/>
                <a:gdLst>
                  <a:gd name="connsiteX0" fmla="*/ 274379 w 277014"/>
                  <a:gd name="connsiteY0" fmla="*/ 3042 h 3834"/>
                  <a:gd name="connsiteX1" fmla="*/ 1197 w 277014"/>
                  <a:gd name="connsiteY1" fmla="*/ 3042 h 3834"/>
                  <a:gd name="connsiteX2" fmla="*/ -720 w 277014"/>
                  <a:gd name="connsiteY2" fmla="*/ 1124 h 3834"/>
                  <a:gd name="connsiteX3" fmla="*/ 1197 w 277014"/>
                  <a:gd name="connsiteY3" fmla="*/ -793 h 3834"/>
                  <a:gd name="connsiteX4" fmla="*/ 274379 w 277014"/>
                  <a:gd name="connsiteY4" fmla="*/ -793 h 3834"/>
                  <a:gd name="connsiteX5" fmla="*/ 276295 w 277014"/>
                  <a:gd name="connsiteY5" fmla="*/ 1124 h 3834"/>
                  <a:gd name="connsiteX6" fmla="*/ 274379 w 277014"/>
                  <a:gd name="connsiteY6" fmla="*/ 3042 h 3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7014" h="3834">
                    <a:moveTo>
                      <a:pt x="274379" y="3042"/>
                    </a:moveTo>
                    <a:lnTo>
                      <a:pt x="1197" y="3042"/>
                    </a:lnTo>
                    <a:cubicBezTo>
                      <a:pt x="143" y="3042"/>
                      <a:pt x="-720" y="2179"/>
                      <a:pt x="-720" y="1124"/>
                    </a:cubicBezTo>
                    <a:cubicBezTo>
                      <a:pt x="-720" y="70"/>
                      <a:pt x="143" y="-793"/>
                      <a:pt x="1197" y="-793"/>
                    </a:cubicBezTo>
                    <a:lnTo>
                      <a:pt x="274379" y="-793"/>
                    </a:lnTo>
                    <a:cubicBezTo>
                      <a:pt x="275442" y="-793"/>
                      <a:pt x="276295" y="70"/>
                      <a:pt x="276295" y="1124"/>
                    </a:cubicBezTo>
                    <a:cubicBezTo>
                      <a:pt x="276295" y="2179"/>
                      <a:pt x="275442" y="3042"/>
                      <a:pt x="274379" y="304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87" name="Freeform 586">
                <a:extLst>
                  <a:ext uri="{FF2B5EF4-FFF2-40B4-BE49-F238E27FC236}">
                    <a16:creationId xmlns:a16="http://schemas.microsoft.com/office/drawing/2014/main" id="{D4045EE5-E524-C878-7CC1-AEC368186714}"/>
                  </a:ext>
                </a:extLst>
              </p:cNvPr>
              <p:cNvSpPr/>
              <p:nvPr/>
            </p:nvSpPr>
            <p:spPr>
              <a:xfrm>
                <a:off x="7074773" y="-780413"/>
                <a:ext cx="297719" cy="3833"/>
              </a:xfrm>
              <a:custGeom>
                <a:avLst/>
                <a:gdLst>
                  <a:gd name="connsiteX0" fmla="*/ 295083 w 297719"/>
                  <a:gd name="connsiteY0" fmla="*/ 3041 h 3833"/>
                  <a:gd name="connsiteX1" fmla="*/ 1197 w 297719"/>
                  <a:gd name="connsiteY1" fmla="*/ 3041 h 3833"/>
                  <a:gd name="connsiteX2" fmla="*/ -720 w 297719"/>
                  <a:gd name="connsiteY2" fmla="*/ 1124 h 3833"/>
                  <a:gd name="connsiteX3" fmla="*/ 1197 w 297719"/>
                  <a:gd name="connsiteY3" fmla="*/ -793 h 3833"/>
                  <a:gd name="connsiteX4" fmla="*/ 295083 w 297719"/>
                  <a:gd name="connsiteY4" fmla="*/ -793 h 3833"/>
                  <a:gd name="connsiteX5" fmla="*/ 297000 w 297719"/>
                  <a:gd name="connsiteY5" fmla="*/ 1124 h 3833"/>
                  <a:gd name="connsiteX6" fmla="*/ 295083 w 297719"/>
                  <a:gd name="connsiteY6" fmla="*/ 3041 h 3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97719" h="3833">
                    <a:moveTo>
                      <a:pt x="295083" y="3041"/>
                    </a:moveTo>
                    <a:lnTo>
                      <a:pt x="1197" y="3041"/>
                    </a:lnTo>
                    <a:cubicBezTo>
                      <a:pt x="143" y="3041"/>
                      <a:pt x="-720" y="2179"/>
                      <a:pt x="-720" y="1124"/>
                    </a:cubicBezTo>
                    <a:cubicBezTo>
                      <a:pt x="-720" y="60"/>
                      <a:pt x="143" y="-793"/>
                      <a:pt x="1197" y="-793"/>
                    </a:cubicBezTo>
                    <a:lnTo>
                      <a:pt x="295083" y="-793"/>
                    </a:lnTo>
                    <a:cubicBezTo>
                      <a:pt x="296147" y="-793"/>
                      <a:pt x="297000" y="70"/>
                      <a:pt x="297000" y="1124"/>
                    </a:cubicBezTo>
                    <a:cubicBezTo>
                      <a:pt x="297000" y="2179"/>
                      <a:pt x="296147" y="3041"/>
                      <a:pt x="295083" y="3041"/>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88" name="Freeform 587">
                <a:extLst>
                  <a:ext uri="{FF2B5EF4-FFF2-40B4-BE49-F238E27FC236}">
                    <a16:creationId xmlns:a16="http://schemas.microsoft.com/office/drawing/2014/main" id="{71D4AE38-E1D9-D055-9DC4-0D111D466EFB}"/>
                  </a:ext>
                </a:extLst>
              </p:cNvPr>
              <p:cNvSpPr/>
              <p:nvPr/>
            </p:nvSpPr>
            <p:spPr>
              <a:xfrm>
                <a:off x="7190084" y="-758463"/>
                <a:ext cx="3833" cy="28755"/>
              </a:xfrm>
              <a:custGeom>
                <a:avLst/>
                <a:gdLst>
                  <a:gd name="connsiteX0" fmla="*/ 1197 w 3833"/>
                  <a:gd name="connsiteY0" fmla="*/ 27963 h 28755"/>
                  <a:gd name="connsiteX1" fmla="*/ -720 w 3833"/>
                  <a:gd name="connsiteY1" fmla="*/ 26046 h 28755"/>
                  <a:gd name="connsiteX2" fmla="*/ -720 w 3833"/>
                  <a:gd name="connsiteY2" fmla="*/ 1124 h 28755"/>
                  <a:gd name="connsiteX3" fmla="*/ 1197 w 3833"/>
                  <a:gd name="connsiteY3" fmla="*/ -793 h 28755"/>
                  <a:gd name="connsiteX4" fmla="*/ 3114 w 3833"/>
                  <a:gd name="connsiteY4" fmla="*/ 1124 h 28755"/>
                  <a:gd name="connsiteX5" fmla="*/ 3114 w 3833"/>
                  <a:gd name="connsiteY5" fmla="*/ 26046 h 28755"/>
                  <a:gd name="connsiteX6" fmla="*/ 1197 w 3833"/>
                  <a:gd name="connsiteY6" fmla="*/ 27963 h 2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33" h="28755">
                    <a:moveTo>
                      <a:pt x="1197" y="27963"/>
                    </a:moveTo>
                    <a:cubicBezTo>
                      <a:pt x="143" y="27963"/>
                      <a:pt x="-720" y="27101"/>
                      <a:pt x="-720" y="26046"/>
                    </a:cubicBezTo>
                    <a:lnTo>
                      <a:pt x="-720" y="1124"/>
                    </a:lnTo>
                    <a:cubicBezTo>
                      <a:pt x="-720" y="70"/>
                      <a:pt x="143" y="-793"/>
                      <a:pt x="1197" y="-793"/>
                    </a:cubicBezTo>
                    <a:cubicBezTo>
                      <a:pt x="2252" y="-793"/>
                      <a:pt x="3114" y="70"/>
                      <a:pt x="3114" y="1124"/>
                    </a:cubicBezTo>
                    <a:lnTo>
                      <a:pt x="3114" y="26046"/>
                    </a:lnTo>
                    <a:cubicBezTo>
                      <a:pt x="3114" y="27101"/>
                      <a:pt x="2252" y="27963"/>
                      <a:pt x="1197" y="27963"/>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89" name="Freeform 588">
                <a:extLst>
                  <a:ext uri="{FF2B5EF4-FFF2-40B4-BE49-F238E27FC236}">
                    <a16:creationId xmlns:a16="http://schemas.microsoft.com/office/drawing/2014/main" id="{18C875F2-E12C-68EC-C851-25264BD7B3AD}"/>
                  </a:ext>
                </a:extLst>
              </p:cNvPr>
              <p:cNvSpPr/>
              <p:nvPr/>
            </p:nvSpPr>
            <p:spPr>
              <a:xfrm>
                <a:off x="7252772" y="-758463"/>
                <a:ext cx="3834" cy="28755"/>
              </a:xfrm>
              <a:custGeom>
                <a:avLst/>
                <a:gdLst>
                  <a:gd name="connsiteX0" fmla="*/ 1197 w 3834"/>
                  <a:gd name="connsiteY0" fmla="*/ 27963 h 28755"/>
                  <a:gd name="connsiteX1" fmla="*/ -720 w 3834"/>
                  <a:gd name="connsiteY1" fmla="*/ 26046 h 28755"/>
                  <a:gd name="connsiteX2" fmla="*/ -720 w 3834"/>
                  <a:gd name="connsiteY2" fmla="*/ 1124 h 28755"/>
                  <a:gd name="connsiteX3" fmla="*/ 1197 w 3834"/>
                  <a:gd name="connsiteY3" fmla="*/ -793 h 28755"/>
                  <a:gd name="connsiteX4" fmla="*/ 3115 w 3834"/>
                  <a:gd name="connsiteY4" fmla="*/ 1124 h 28755"/>
                  <a:gd name="connsiteX5" fmla="*/ 3115 w 3834"/>
                  <a:gd name="connsiteY5" fmla="*/ 26046 h 28755"/>
                  <a:gd name="connsiteX6" fmla="*/ 1197 w 3834"/>
                  <a:gd name="connsiteY6" fmla="*/ 27963 h 28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34" h="28755">
                    <a:moveTo>
                      <a:pt x="1197" y="27963"/>
                    </a:moveTo>
                    <a:cubicBezTo>
                      <a:pt x="143" y="27963"/>
                      <a:pt x="-720" y="27101"/>
                      <a:pt x="-720" y="26046"/>
                    </a:cubicBezTo>
                    <a:lnTo>
                      <a:pt x="-720" y="1124"/>
                    </a:lnTo>
                    <a:cubicBezTo>
                      <a:pt x="-720" y="70"/>
                      <a:pt x="143" y="-793"/>
                      <a:pt x="1197" y="-793"/>
                    </a:cubicBezTo>
                    <a:cubicBezTo>
                      <a:pt x="2252" y="-793"/>
                      <a:pt x="3115" y="70"/>
                      <a:pt x="3115" y="1124"/>
                    </a:cubicBezTo>
                    <a:lnTo>
                      <a:pt x="3115" y="26046"/>
                    </a:lnTo>
                    <a:cubicBezTo>
                      <a:pt x="3115" y="27101"/>
                      <a:pt x="2252" y="27963"/>
                      <a:pt x="1197" y="27963"/>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90" name="Freeform 589">
                <a:extLst>
                  <a:ext uri="{FF2B5EF4-FFF2-40B4-BE49-F238E27FC236}">
                    <a16:creationId xmlns:a16="http://schemas.microsoft.com/office/drawing/2014/main" id="{0A48B741-C85A-86B7-9132-393200083774}"/>
                  </a:ext>
                </a:extLst>
              </p:cNvPr>
              <p:cNvSpPr/>
              <p:nvPr/>
            </p:nvSpPr>
            <p:spPr>
              <a:xfrm>
                <a:off x="7167654" y="-732199"/>
                <a:ext cx="111764" cy="15144"/>
              </a:xfrm>
              <a:custGeom>
                <a:avLst/>
                <a:gdLst>
                  <a:gd name="connsiteX0" fmla="*/ 105486 w 111764"/>
                  <a:gd name="connsiteY0" fmla="*/ 14352 h 15144"/>
                  <a:gd name="connsiteX1" fmla="*/ 86315 w 111764"/>
                  <a:gd name="connsiteY1" fmla="*/ 14352 h 15144"/>
                  <a:gd name="connsiteX2" fmla="*/ 84398 w 111764"/>
                  <a:gd name="connsiteY2" fmla="*/ 12435 h 15144"/>
                  <a:gd name="connsiteX3" fmla="*/ 86315 w 111764"/>
                  <a:gd name="connsiteY3" fmla="*/ 10518 h 15144"/>
                  <a:gd name="connsiteX4" fmla="*/ 105486 w 111764"/>
                  <a:gd name="connsiteY4" fmla="*/ 10518 h 15144"/>
                  <a:gd name="connsiteX5" fmla="*/ 107211 w 111764"/>
                  <a:gd name="connsiteY5" fmla="*/ 8793 h 15144"/>
                  <a:gd name="connsiteX6" fmla="*/ 107211 w 111764"/>
                  <a:gd name="connsiteY6" fmla="*/ 4767 h 15144"/>
                  <a:gd name="connsiteX7" fmla="*/ 105486 w 111764"/>
                  <a:gd name="connsiteY7" fmla="*/ 3042 h 15144"/>
                  <a:gd name="connsiteX8" fmla="*/ 4840 w 111764"/>
                  <a:gd name="connsiteY8" fmla="*/ 3042 h 15144"/>
                  <a:gd name="connsiteX9" fmla="*/ 3115 w 111764"/>
                  <a:gd name="connsiteY9" fmla="*/ 4767 h 15144"/>
                  <a:gd name="connsiteX10" fmla="*/ 3115 w 111764"/>
                  <a:gd name="connsiteY10" fmla="*/ 8793 h 15144"/>
                  <a:gd name="connsiteX11" fmla="*/ 4840 w 111764"/>
                  <a:gd name="connsiteY11" fmla="*/ 10518 h 15144"/>
                  <a:gd name="connsiteX12" fmla="*/ 52766 w 111764"/>
                  <a:gd name="connsiteY12" fmla="*/ 10518 h 15144"/>
                  <a:gd name="connsiteX13" fmla="*/ 54684 w 111764"/>
                  <a:gd name="connsiteY13" fmla="*/ 12435 h 15144"/>
                  <a:gd name="connsiteX14" fmla="*/ 52766 w 111764"/>
                  <a:gd name="connsiteY14" fmla="*/ 14352 h 15144"/>
                  <a:gd name="connsiteX15" fmla="*/ 4840 w 111764"/>
                  <a:gd name="connsiteY15" fmla="*/ 14352 h 15144"/>
                  <a:gd name="connsiteX16" fmla="*/ -720 w 111764"/>
                  <a:gd name="connsiteY16" fmla="*/ 8793 h 15144"/>
                  <a:gd name="connsiteX17" fmla="*/ -720 w 111764"/>
                  <a:gd name="connsiteY17" fmla="*/ 4767 h 15144"/>
                  <a:gd name="connsiteX18" fmla="*/ 4840 w 111764"/>
                  <a:gd name="connsiteY18" fmla="*/ -793 h 15144"/>
                  <a:gd name="connsiteX19" fmla="*/ 105486 w 111764"/>
                  <a:gd name="connsiteY19" fmla="*/ -793 h 15144"/>
                  <a:gd name="connsiteX20" fmla="*/ 111045 w 111764"/>
                  <a:gd name="connsiteY20" fmla="*/ 4767 h 15144"/>
                  <a:gd name="connsiteX21" fmla="*/ 111045 w 111764"/>
                  <a:gd name="connsiteY21" fmla="*/ 8793 h 15144"/>
                  <a:gd name="connsiteX22" fmla="*/ 105486 w 111764"/>
                  <a:gd name="connsiteY22" fmla="*/ 14352 h 15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11764" h="15144">
                    <a:moveTo>
                      <a:pt x="105486" y="14352"/>
                    </a:moveTo>
                    <a:lnTo>
                      <a:pt x="86315" y="14352"/>
                    </a:lnTo>
                    <a:cubicBezTo>
                      <a:pt x="85261" y="14352"/>
                      <a:pt x="84398" y="13490"/>
                      <a:pt x="84398" y="12435"/>
                    </a:cubicBezTo>
                    <a:cubicBezTo>
                      <a:pt x="84398" y="11381"/>
                      <a:pt x="85261" y="10518"/>
                      <a:pt x="86315" y="10518"/>
                    </a:cubicBezTo>
                    <a:lnTo>
                      <a:pt x="105486" y="10518"/>
                    </a:lnTo>
                    <a:cubicBezTo>
                      <a:pt x="106434" y="10518"/>
                      <a:pt x="107211" y="9741"/>
                      <a:pt x="107211" y="8793"/>
                    </a:cubicBezTo>
                    <a:lnTo>
                      <a:pt x="107211" y="4767"/>
                    </a:lnTo>
                    <a:cubicBezTo>
                      <a:pt x="107211" y="3818"/>
                      <a:pt x="106434" y="3042"/>
                      <a:pt x="105486" y="3042"/>
                    </a:cubicBezTo>
                    <a:lnTo>
                      <a:pt x="4840" y="3042"/>
                    </a:lnTo>
                    <a:cubicBezTo>
                      <a:pt x="3891" y="3042"/>
                      <a:pt x="3115" y="3818"/>
                      <a:pt x="3115" y="4767"/>
                    </a:cubicBezTo>
                    <a:lnTo>
                      <a:pt x="3115" y="8793"/>
                    </a:lnTo>
                    <a:cubicBezTo>
                      <a:pt x="3115" y="9741"/>
                      <a:pt x="3891" y="10518"/>
                      <a:pt x="4840" y="10518"/>
                    </a:cubicBezTo>
                    <a:lnTo>
                      <a:pt x="52766" y="10518"/>
                    </a:lnTo>
                    <a:cubicBezTo>
                      <a:pt x="53821" y="10518"/>
                      <a:pt x="54684" y="11381"/>
                      <a:pt x="54684" y="12435"/>
                    </a:cubicBezTo>
                    <a:cubicBezTo>
                      <a:pt x="54684" y="13499"/>
                      <a:pt x="53821" y="14352"/>
                      <a:pt x="52766" y="14352"/>
                    </a:cubicBezTo>
                    <a:lnTo>
                      <a:pt x="4840" y="14352"/>
                    </a:lnTo>
                    <a:cubicBezTo>
                      <a:pt x="1773" y="14352"/>
                      <a:pt x="-720" y="11860"/>
                      <a:pt x="-720" y="8793"/>
                    </a:cubicBezTo>
                    <a:lnTo>
                      <a:pt x="-720" y="4767"/>
                    </a:lnTo>
                    <a:cubicBezTo>
                      <a:pt x="-720" y="1700"/>
                      <a:pt x="1773" y="-793"/>
                      <a:pt x="4840" y="-793"/>
                    </a:cubicBezTo>
                    <a:lnTo>
                      <a:pt x="105486" y="-793"/>
                    </a:lnTo>
                    <a:cubicBezTo>
                      <a:pt x="108553" y="-793"/>
                      <a:pt x="111045" y="1700"/>
                      <a:pt x="111045" y="4767"/>
                    </a:cubicBezTo>
                    <a:lnTo>
                      <a:pt x="111045" y="8793"/>
                    </a:lnTo>
                    <a:cubicBezTo>
                      <a:pt x="111045" y="11860"/>
                      <a:pt x="108553" y="14352"/>
                      <a:pt x="105486" y="1435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91" name="Freeform 590">
                <a:extLst>
                  <a:ext uri="{FF2B5EF4-FFF2-40B4-BE49-F238E27FC236}">
                    <a16:creationId xmlns:a16="http://schemas.microsoft.com/office/drawing/2014/main" id="{4E128EAC-D1DE-7DFD-091E-97AEFD67D66D}"/>
                  </a:ext>
                </a:extLst>
              </p:cNvPr>
              <p:cNvSpPr/>
              <p:nvPr/>
            </p:nvSpPr>
            <p:spPr>
              <a:xfrm>
                <a:off x="7074773" y="-897069"/>
                <a:ext cx="298199" cy="142152"/>
              </a:xfrm>
              <a:custGeom>
                <a:avLst/>
                <a:gdLst>
                  <a:gd name="connsiteX0" fmla="*/ 284635 w 298199"/>
                  <a:gd name="connsiteY0" fmla="*/ 141359 h 142152"/>
                  <a:gd name="connsiteX1" fmla="*/ 12125 w 298199"/>
                  <a:gd name="connsiteY1" fmla="*/ 141359 h 142152"/>
                  <a:gd name="connsiteX2" fmla="*/ -720 w 298199"/>
                  <a:gd name="connsiteY2" fmla="*/ 128515 h 142152"/>
                  <a:gd name="connsiteX3" fmla="*/ -720 w 298199"/>
                  <a:gd name="connsiteY3" fmla="*/ 79630 h 142152"/>
                  <a:gd name="connsiteX4" fmla="*/ 12125 w 298199"/>
                  <a:gd name="connsiteY4" fmla="*/ 66786 h 142152"/>
                  <a:gd name="connsiteX5" fmla="*/ 100214 w 298199"/>
                  <a:gd name="connsiteY5" fmla="*/ 66786 h 142152"/>
                  <a:gd name="connsiteX6" fmla="*/ 101843 w 298199"/>
                  <a:gd name="connsiteY6" fmla="*/ 67648 h 142152"/>
                  <a:gd name="connsiteX7" fmla="*/ 147756 w 298199"/>
                  <a:gd name="connsiteY7" fmla="*/ 82985 h 142152"/>
                  <a:gd name="connsiteX8" fmla="*/ 208987 w 298199"/>
                  <a:gd name="connsiteY8" fmla="*/ 66384 h 142152"/>
                  <a:gd name="connsiteX9" fmla="*/ 192386 w 298199"/>
                  <a:gd name="connsiteY9" fmla="*/ 5153 h 142152"/>
                  <a:gd name="connsiteX10" fmla="*/ 147756 w 298199"/>
                  <a:gd name="connsiteY10" fmla="*/ 5153 h 142152"/>
                  <a:gd name="connsiteX11" fmla="*/ 124560 w 298199"/>
                  <a:gd name="connsiteY11" fmla="*/ 8795 h 142152"/>
                  <a:gd name="connsiteX12" fmla="*/ 122222 w 298199"/>
                  <a:gd name="connsiteY12" fmla="*/ 7722 h 142152"/>
                  <a:gd name="connsiteX13" fmla="*/ 122164 w 298199"/>
                  <a:gd name="connsiteY13" fmla="*/ 7549 h 142152"/>
                  <a:gd name="connsiteX14" fmla="*/ 123314 w 298199"/>
                  <a:gd name="connsiteY14" fmla="*/ 5153 h 142152"/>
                  <a:gd name="connsiteX15" fmla="*/ 219167 w 298199"/>
                  <a:gd name="connsiteY15" fmla="*/ 43494 h 142152"/>
                  <a:gd name="connsiteX16" fmla="*/ 219167 w 298199"/>
                  <a:gd name="connsiteY16" fmla="*/ 45411 h 142152"/>
                  <a:gd name="connsiteX17" fmla="*/ 148236 w 298199"/>
                  <a:gd name="connsiteY17" fmla="*/ 87203 h 142152"/>
                  <a:gd name="connsiteX18" fmla="*/ 100310 w 298199"/>
                  <a:gd name="connsiteY18" fmla="*/ 70908 h 142152"/>
                  <a:gd name="connsiteX19" fmla="*/ 12987 w 298199"/>
                  <a:gd name="connsiteY19" fmla="*/ 70908 h 142152"/>
                  <a:gd name="connsiteX20" fmla="*/ 3402 w 298199"/>
                  <a:gd name="connsiteY20" fmla="*/ 80014 h 142152"/>
                  <a:gd name="connsiteX21" fmla="*/ 3402 w 298199"/>
                  <a:gd name="connsiteY21" fmla="*/ 128899 h 142152"/>
                  <a:gd name="connsiteX22" fmla="*/ 12987 w 298199"/>
                  <a:gd name="connsiteY22" fmla="*/ 137909 h 142152"/>
                  <a:gd name="connsiteX23" fmla="*/ 284635 w 298199"/>
                  <a:gd name="connsiteY23" fmla="*/ 137909 h 142152"/>
                  <a:gd name="connsiteX24" fmla="*/ 293741 w 298199"/>
                  <a:gd name="connsiteY24" fmla="*/ 128899 h 142152"/>
                  <a:gd name="connsiteX25" fmla="*/ 293741 w 298199"/>
                  <a:gd name="connsiteY25" fmla="*/ 98418 h 142152"/>
                  <a:gd name="connsiteX26" fmla="*/ 295466 w 298199"/>
                  <a:gd name="connsiteY26" fmla="*/ 96500 h 142152"/>
                  <a:gd name="connsiteX27" fmla="*/ 295562 w 298199"/>
                  <a:gd name="connsiteY27" fmla="*/ 96500 h 142152"/>
                  <a:gd name="connsiteX28" fmla="*/ 297479 w 298199"/>
                  <a:gd name="connsiteY28" fmla="*/ 98418 h 142152"/>
                  <a:gd name="connsiteX29" fmla="*/ 297479 w 298199"/>
                  <a:gd name="connsiteY29" fmla="*/ 128899 h 142152"/>
                  <a:gd name="connsiteX30" fmla="*/ 284635 w 298199"/>
                  <a:gd name="connsiteY30" fmla="*/ 141359 h 1421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98199" h="142152">
                    <a:moveTo>
                      <a:pt x="284635" y="141359"/>
                    </a:moveTo>
                    <a:lnTo>
                      <a:pt x="12125" y="141359"/>
                    </a:lnTo>
                    <a:cubicBezTo>
                      <a:pt x="5032" y="141359"/>
                      <a:pt x="-720" y="135609"/>
                      <a:pt x="-720" y="128515"/>
                    </a:cubicBezTo>
                    <a:lnTo>
                      <a:pt x="-720" y="79630"/>
                    </a:lnTo>
                    <a:cubicBezTo>
                      <a:pt x="-720" y="72537"/>
                      <a:pt x="5032" y="66786"/>
                      <a:pt x="12125" y="66786"/>
                    </a:cubicBezTo>
                    <a:lnTo>
                      <a:pt x="100214" y="66786"/>
                    </a:lnTo>
                    <a:cubicBezTo>
                      <a:pt x="100875" y="66757"/>
                      <a:pt x="101498" y="67083"/>
                      <a:pt x="101843" y="67648"/>
                    </a:cubicBezTo>
                    <a:cubicBezTo>
                      <a:pt x="115090" y="77589"/>
                      <a:pt x="131193" y="82966"/>
                      <a:pt x="147756" y="82985"/>
                    </a:cubicBezTo>
                    <a:cubicBezTo>
                      <a:pt x="169247" y="95312"/>
                      <a:pt x="196661" y="87874"/>
                      <a:pt x="208987" y="66384"/>
                    </a:cubicBezTo>
                    <a:cubicBezTo>
                      <a:pt x="221305" y="44893"/>
                      <a:pt x="213876" y="17480"/>
                      <a:pt x="192386" y="5153"/>
                    </a:cubicBezTo>
                    <a:cubicBezTo>
                      <a:pt x="178564" y="-2775"/>
                      <a:pt x="161579" y="-2775"/>
                      <a:pt x="147756" y="5153"/>
                    </a:cubicBezTo>
                    <a:cubicBezTo>
                      <a:pt x="139887" y="5171"/>
                      <a:pt x="132056" y="6399"/>
                      <a:pt x="124560" y="8795"/>
                    </a:cubicBezTo>
                    <a:cubicBezTo>
                      <a:pt x="123621" y="9150"/>
                      <a:pt x="122566" y="8661"/>
                      <a:pt x="122222" y="7722"/>
                    </a:cubicBezTo>
                    <a:cubicBezTo>
                      <a:pt x="122202" y="7664"/>
                      <a:pt x="122183" y="7606"/>
                      <a:pt x="122164" y="7549"/>
                    </a:cubicBezTo>
                    <a:cubicBezTo>
                      <a:pt x="121838" y="6571"/>
                      <a:pt x="122346" y="5517"/>
                      <a:pt x="123314" y="5153"/>
                    </a:cubicBezTo>
                    <a:cubicBezTo>
                      <a:pt x="160332" y="-6800"/>
                      <a:pt x="200610" y="9312"/>
                      <a:pt x="219167" y="43494"/>
                    </a:cubicBezTo>
                    <a:cubicBezTo>
                      <a:pt x="219551" y="44078"/>
                      <a:pt x="219551" y="44826"/>
                      <a:pt x="219167" y="45411"/>
                    </a:cubicBezTo>
                    <a:cubicBezTo>
                      <a:pt x="204770" y="71100"/>
                      <a:pt x="177682" y="87059"/>
                      <a:pt x="148236" y="87203"/>
                    </a:cubicBezTo>
                    <a:cubicBezTo>
                      <a:pt x="130906" y="87164"/>
                      <a:pt x="114074" y="81442"/>
                      <a:pt x="100310" y="70908"/>
                    </a:cubicBezTo>
                    <a:lnTo>
                      <a:pt x="12987" y="70908"/>
                    </a:lnTo>
                    <a:cubicBezTo>
                      <a:pt x="7879" y="70898"/>
                      <a:pt x="3661" y="74905"/>
                      <a:pt x="3402" y="80014"/>
                    </a:cubicBezTo>
                    <a:lnTo>
                      <a:pt x="3402" y="128899"/>
                    </a:lnTo>
                    <a:cubicBezTo>
                      <a:pt x="3709" y="133969"/>
                      <a:pt x="7907" y="137918"/>
                      <a:pt x="12987" y="137909"/>
                    </a:cubicBezTo>
                    <a:lnTo>
                      <a:pt x="284635" y="137909"/>
                    </a:lnTo>
                    <a:cubicBezTo>
                      <a:pt x="289523" y="137669"/>
                      <a:pt x="293453" y="133787"/>
                      <a:pt x="293741" y="128899"/>
                    </a:cubicBezTo>
                    <a:lnTo>
                      <a:pt x="293741" y="98418"/>
                    </a:lnTo>
                    <a:cubicBezTo>
                      <a:pt x="293693" y="97411"/>
                      <a:pt x="294460" y="96558"/>
                      <a:pt x="295466" y="96500"/>
                    </a:cubicBezTo>
                    <a:cubicBezTo>
                      <a:pt x="295495" y="96500"/>
                      <a:pt x="295534" y="96500"/>
                      <a:pt x="295562" y="96500"/>
                    </a:cubicBezTo>
                    <a:cubicBezTo>
                      <a:pt x="296616" y="96500"/>
                      <a:pt x="297479" y="97363"/>
                      <a:pt x="297479" y="98418"/>
                    </a:cubicBezTo>
                    <a:lnTo>
                      <a:pt x="297479" y="128899"/>
                    </a:lnTo>
                    <a:cubicBezTo>
                      <a:pt x="297268" y="135838"/>
                      <a:pt x="291584" y="141359"/>
                      <a:pt x="284635" y="14135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592" name="Freeform 591">
                <a:extLst>
                  <a:ext uri="{FF2B5EF4-FFF2-40B4-BE49-F238E27FC236}">
                    <a16:creationId xmlns:a16="http://schemas.microsoft.com/office/drawing/2014/main" id="{80AAB5F7-B3D7-47C7-AA1C-C99257EF1876}"/>
                  </a:ext>
                </a:extLst>
              </p:cNvPr>
              <p:cNvSpPr/>
              <p:nvPr/>
            </p:nvSpPr>
            <p:spPr>
              <a:xfrm>
                <a:off x="7104488" y="-911540"/>
                <a:ext cx="59237" cy="59333"/>
              </a:xfrm>
              <a:custGeom>
                <a:avLst/>
                <a:gdLst>
                  <a:gd name="connsiteX0" fmla="*/ 30816 w 59237"/>
                  <a:gd name="connsiteY0" fmla="*/ -793 h 59333"/>
                  <a:gd name="connsiteX1" fmla="*/ 26981 w 59237"/>
                  <a:gd name="connsiteY1" fmla="*/ -793 h 59333"/>
                  <a:gd name="connsiteX2" fmla="*/ -720 w 59237"/>
                  <a:gd name="connsiteY2" fmla="*/ 27004 h 59333"/>
                  <a:gd name="connsiteX3" fmla="*/ -720 w 59237"/>
                  <a:gd name="connsiteY3" fmla="*/ 28921 h 59333"/>
                  <a:gd name="connsiteX4" fmla="*/ -720 w 59237"/>
                  <a:gd name="connsiteY4" fmla="*/ 28921 h 59333"/>
                  <a:gd name="connsiteX5" fmla="*/ -720 w 59237"/>
                  <a:gd name="connsiteY5" fmla="*/ 30743 h 59333"/>
                  <a:gd name="connsiteX6" fmla="*/ 26981 w 59237"/>
                  <a:gd name="connsiteY6" fmla="*/ 58540 h 59333"/>
                  <a:gd name="connsiteX7" fmla="*/ 30816 w 59237"/>
                  <a:gd name="connsiteY7" fmla="*/ 58540 h 59333"/>
                  <a:gd name="connsiteX8" fmla="*/ 58517 w 59237"/>
                  <a:gd name="connsiteY8" fmla="*/ 30743 h 59333"/>
                  <a:gd name="connsiteX9" fmla="*/ 58517 w 59237"/>
                  <a:gd name="connsiteY9" fmla="*/ 27004 h 59333"/>
                  <a:gd name="connsiteX10" fmla="*/ 30816 w 59237"/>
                  <a:gd name="connsiteY10" fmla="*/ -793 h 593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9237" h="59333">
                    <a:moveTo>
                      <a:pt x="30816" y="-793"/>
                    </a:moveTo>
                    <a:lnTo>
                      <a:pt x="26981" y="-793"/>
                    </a:lnTo>
                    <a:cubicBezTo>
                      <a:pt x="26981" y="14524"/>
                      <a:pt x="14597" y="26947"/>
                      <a:pt x="-720" y="27004"/>
                    </a:cubicBezTo>
                    <a:lnTo>
                      <a:pt x="-720" y="28921"/>
                    </a:lnTo>
                    <a:lnTo>
                      <a:pt x="-720" y="28921"/>
                    </a:lnTo>
                    <a:lnTo>
                      <a:pt x="-720" y="30743"/>
                    </a:lnTo>
                    <a:cubicBezTo>
                      <a:pt x="14597" y="30791"/>
                      <a:pt x="26981" y="43223"/>
                      <a:pt x="26981" y="58540"/>
                    </a:cubicBezTo>
                    <a:lnTo>
                      <a:pt x="30816" y="58540"/>
                    </a:lnTo>
                    <a:cubicBezTo>
                      <a:pt x="30816" y="43223"/>
                      <a:pt x="43200" y="30800"/>
                      <a:pt x="58517" y="30743"/>
                    </a:cubicBezTo>
                    <a:lnTo>
                      <a:pt x="58517" y="27004"/>
                    </a:lnTo>
                    <a:cubicBezTo>
                      <a:pt x="43200" y="26947"/>
                      <a:pt x="30816" y="14524"/>
                      <a:pt x="30816" y="-793"/>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5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612" name="Group 611">
            <a:extLst>
              <a:ext uri="{FF2B5EF4-FFF2-40B4-BE49-F238E27FC236}">
                <a16:creationId xmlns:a16="http://schemas.microsoft.com/office/drawing/2014/main" id="{37FE71CA-E58D-B4D5-4372-62BEF9228227}"/>
              </a:ext>
            </a:extLst>
          </p:cNvPr>
          <p:cNvGrpSpPr/>
          <p:nvPr/>
        </p:nvGrpSpPr>
        <p:grpSpPr>
          <a:xfrm>
            <a:off x="404684" y="1382887"/>
            <a:ext cx="1280160" cy="777240"/>
            <a:chOff x="404684" y="1382887"/>
            <a:chExt cx="1280160" cy="777240"/>
          </a:xfrm>
        </p:grpSpPr>
        <p:sp>
          <p:nvSpPr>
            <p:cNvPr id="604" name="Google Shape;956;p77">
              <a:extLst>
                <a:ext uri="{FF2B5EF4-FFF2-40B4-BE49-F238E27FC236}">
                  <a16:creationId xmlns:a16="http://schemas.microsoft.com/office/drawing/2014/main" id="{D18AEA2C-391D-DFCE-E977-70A9BCC18638}"/>
                </a:ext>
              </a:extLst>
            </p:cNvPr>
            <p:cNvSpPr/>
            <p:nvPr/>
          </p:nvSpPr>
          <p:spPr>
            <a:xfrm>
              <a:off x="404684"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85000"/>
                </a:lnSpc>
                <a:spcBef>
                  <a:spcPts val="0"/>
                </a:spcBef>
                <a:spcAft>
                  <a:spcPts val="0"/>
                </a:spcAft>
                <a:buClr>
                  <a:srgbClr val="FFFFFF"/>
                </a:buClr>
                <a:buSzPts val="900"/>
                <a:buFontTx/>
                <a:buNone/>
                <a:tabLst/>
                <a:defRPr/>
              </a:pPr>
              <a:r>
                <a:rPr kumimoji="0" lang="en-US" sz="850" b="1" i="0" u="none" strike="noStrike" kern="1200" cap="none" spc="0" normalizeH="0" baseline="0" noProof="0" dirty="0">
                  <a:ln>
                    <a:noFill/>
                  </a:ln>
                  <a:solidFill>
                    <a:srgbClr val="FFFFFF"/>
                  </a:solidFill>
                  <a:effectLst/>
                  <a:uLnTx/>
                  <a:uFillTx/>
                  <a:latin typeface="Haas Grot Disp 75 Bold" panose="020D0504030502050203" pitchFamily="34" charset="77"/>
                  <a:ea typeface="+mn-ea"/>
                  <a:cs typeface="+mn-cs"/>
                </a:rPr>
                <a:t>Endpoint Security &amp; XDR </a:t>
              </a:r>
            </a:p>
          </p:txBody>
        </p:sp>
        <p:grpSp>
          <p:nvGrpSpPr>
            <p:cNvPr id="605" name="Group 604">
              <a:extLst>
                <a:ext uri="{FF2B5EF4-FFF2-40B4-BE49-F238E27FC236}">
                  <a16:creationId xmlns:a16="http://schemas.microsoft.com/office/drawing/2014/main" id="{09BBA894-ED05-7759-BA4B-8152F65F0F11}"/>
                </a:ext>
              </a:extLst>
            </p:cNvPr>
            <p:cNvGrpSpPr/>
            <p:nvPr/>
          </p:nvGrpSpPr>
          <p:grpSpPr>
            <a:xfrm>
              <a:off x="821404" y="1533894"/>
              <a:ext cx="446720" cy="308916"/>
              <a:chOff x="1773136" y="-957371"/>
              <a:chExt cx="293789" cy="210685"/>
            </a:xfrm>
            <a:solidFill>
              <a:schemeClr val="bg1"/>
            </a:solidFill>
          </p:grpSpPr>
          <p:sp>
            <p:nvSpPr>
              <p:cNvPr id="606" name="Freeform 605">
                <a:extLst>
                  <a:ext uri="{FF2B5EF4-FFF2-40B4-BE49-F238E27FC236}">
                    <a16:creationId xmlns:a16="http://schemas.microsoft.com/office/drawing/2014/main" id="{299A2953-1D97-7967-2A00-C349B8E27C62}"/>
                  </a:ext>
                </a:extLst>
              </p:cNvPr>
              <p:cNvSpPr/>
              <p:nvPr/>
            </p:nvSpPr>
            <p:spPr>
              <a:xfrm>
                <a:off x="1787706" y="-957371"/>
                <a:ext cx="279219" cy="210494"/>
              </a:xfrm>
              <a:custGeom>
                <a:avLst/>
                <a:gdLst>
                  <a:gd name="connsiteX0" fmla="*/ 185522 w 279219"/>
                  <a:gd name="connsiteY0" fmla="*/ 209126 h 210494"/>
                  <a:gd name="connsiteX1" fmla="*/ 91394 w 279219"/>
                  <a:gd name="connsiteY1" fmla="*/ 209126 h 210494"/>
                  <a:gd name="connsiteX2" fmla="*/ 89573 w 279219"/>
                  <a:gd name="connsiteY2" fmla="*/ 207305 h 210494"/>
                  <a:gd name="connsiteX3" fmla="*/ 89573 w 279219"/>
                  <a:gd name="connsiteY3" fmla="*/ 207209 h 210494"/>
                  <a:gd name="connsiteX4" fmla="*/ 91394 w 279219"/>
                  <a:gd name="connsiteY4" fmla="*/ 205388 h 210494"/>
                  <a:gd name="connsiteX5" fmla="*/ 111715 w 279219"/>
                  <a:gd name="connsiteY5" fmla="*/ 205388 h 210494"/>
                  <a:gd name="connsiteX6" fmla="*/ 111715 w 279219"/>
                  <a:gd name="connsiteY6" fmla="*/ 182766 h 210494"/>
                  <a:gd name="connsiteX7" fmla="*/ 70019 w 279219"/>
                  <a:gd name="connsiteY7" fmla="*/ 182766 h 210494"/>
                  <a:gd name="connsiteX8" fmla="*/ 67728 w 279219"/>
                  <a:gd name="connsiteY8" fmla="*/ 181328 h 210494"/>
                  <a:gd name="connsiteX9" fmla="*/ 69166 w 279219"/>
                  <a:gd name="connsiteY9" fmla="*/ 179028 h 210494"/>
                  <a:gd name="connsiteX10" fmla="*/ 70019 w 279219"/>
                  <a:gd name="connsiteY10" fmla="*/ 179028 h 210494"/>
                  <a:gd name="connsiteX11" fmla="*/ 267093 w 279219"/>
                  <a:gd name="connsiteY11" fmla="*/ 179028 h 210494"/>
                  <a:gd name="connsiteX12" fmla="*/ 274378 w 279219"/>
                  <a:gd name="connsiteY12" fmla="*/ 171743 h 210494"/>
                  <a:gd name="connsiteX13" fmla="*/ 274378 w 279219"/>
                  <a:gd name="connsiteY13" fmla="*/ 160816 h 210494"/>
                  <a:gd name="connsiteX14" fmla="*/ 113345 w 279219"/>
                  <a:gd name="connsiteY14" fmla="*/ 160816 h 210494"/>
                  <a:gd name="connsiteX15" fmla="*/ 111523 w 279219"/>
                  <a:gd name="connsiteY15" fmla="*/ 158995 h 210494"/>
                  <a:gd name="connsiteX16" fmla="*/ 111523 w 279219"/>
                  <a:gd name="connsiteY16" fmla="*/ 158899 h 210494"/>
                  <a:gd name="connsiteX17" fmla="*/ 113345 w 279219"/>
                  <a:gd name="connsiteY17" fmla="*/ 157077 h 210494"/>
                  <a:gd name="connsiteX18" fmla="*/ 274378 w 279219"/>
                  <a:gd name="connsiteY18" fmla="*/ 157077 h 210494"/>
                  <a:gd name="connsiteX19" fmla="*/ 274378 w 279219"/>
                  <a:gd name="connsiteY19" fmla="*/ 20104 h 210494"/>
                  <a:gd name="connsiteX20" fmla="*/ 23435 w 279219"/>
                  <a:gd name="connsiteY20" fmla="*/ 20104 h 210494"/>
                  <a:gd name="connsiteX21" fmla="*/ 21613 w 279219"/>
                  <a:gd name="connsiteY21" fmla="*/ 18282 h 210494"/>
                  <a:gd name="connsiteX22" fmla="*/ 21613 w 279219"/>
                  <a:gd name="connsiteY22" fmla="*/ 18186 h 210494"/>
                  <a:gd name="connsiteX23" fmla="*/ 23435 w 279219"/>
                  <a:gd name="connsiteY23" fmla="*/ 16366 h 210494"/>
                  <a:gd name="connsiteX24" fmla="*/ 274378 w 279219"/>
                  <a:gd name="connsiteY24" fmla="*/ 16366 h 210494"/>
                  <a:gd name="connsiteX25" fmla="*/ 274378 w 279219"/>
                  <a:gd name="connsiteY25" fmla="*/ 10711 h 210494"/>
                  <a:gd name="connsiteX26" fmla="*/ 265943 w 279219"/>
                  <a:gd name="connsiteY26" fmla="*/ 2276 h 210494"/>
                  <a:gd name="connsiteX27" fmla="*/ 11357 w 279219"/>
                  <a:gd name="connsiteY27" fmla="*/ 2276 h 210494"/>
                  <a:gd name="connsiteX28" fmla="*/ 3018 w 279219"/>
                  <a:gd name="connsiteY28" fmla="*/ 10711 h 210494"/>
                  <a:gd name="connsiteX29" fmla="*/ 3018 w 279219"/>
                  <a:gd name="connsiteY29" fmla="*/ 71097 h 210494"/>
                  <a:gd name="connsiteX30" fmla="*/ 1197 w 279219"/>
                  <a:gd name="connsiteY30" fmla="*/ 72919 h 210494"/>
                  <a:gd name="connsiteX31" fmla="*/ 1101 w 279219"/>
                  <a:gd name="connsiteY31" fmla="*/ 72919 h 210494"/>
                  <a:gd name="connsiteX32" fmla="*/ -721 w 279219"/>
                  <a:gd name="connsiteY32" fmla="*/ 71097 h 210494"/>
                  <a:gd name="connsiteX33" fmla="*/ -721 w 279219"/>
                  <a:gd name="connsiteY33" fmla="*/ 10711 h 210494"/>
                  <a:gd name="connsiteX34" fmla="*/ 11357 w 279219"/>
                  <a:gd name="connsiteY34" fmla="*/ -1367 h 210494"/>
                  <a:gd name="connsiteX35" fmla="*/ 266422 w 279219"/>
                  <a:gd name="connsiteY35" fmla="*/ -1367 h 210494"/>
                  <a:gd name="connsiteX36" fmla="*/ 278499 w 279219"/>
                  <a:gd name="connsiteY36" fmla="*/ 10519 h 210494"/>
                  <a:gd name="connsiteX37" fmla="*/ 278499 w 279219"/>
                  <a:gd name="connsiteY37" fmla="*/ 10711 h 210494"/>
                  <a:gd name="connsiteX38" fmla="*/ 278499 w 279219"/>
                  <a:gd name="connsiteY38" fmla="*/ 171743 h 210494"/>
                  <a:gd name="connsiteX39" fmla="*/ 267572 w 279219"/>
                  <a:gd name="connsiteY39" fmla="*/ 182766 h 210494"/>
                  <a:gd name="connsiteX40" fmla="*/ 164722 w 279219"/>
                  <a:gd name="connsiteY40" fmla="*/ 182766 h 210494"/>
                  <a:gd name="connsiteX41" fmla="*/ 164722 w 279219"/>
                  <a:gd name="connsiteY41" fmla="*/ 205580 h 210494"/>
                  <a:gd name="connsiteX42" fmla="*/ 185330 w 279219"/>
                  <a:gd name="connsiteY42" fmla="*/ 205580 h 210494"/>
                  <a:gd name="connsiteX43" fmla="*/ 187152 w 279219"/>
                  <a:gd name="connsiteY43" fmla="*/ 207400 h 210494"/>
                  <a:gd name="connsiteX44" fmla="*/ 185522 w 279219"/>
                  <a:gd name="connsiteY44" fmla="*/ 209126 h 210494"/>
                  <a:gd name="connsiteX45" fmla="*/ 115357 w 279219"/>
                  <a:gd name="connsiteY45" fmla="*/ 205388 h 210494"/>
                  <a:gd name="connsiteX46" fmla="*/ 161175 w 279219"/>
                  <a:gd name="connsiteY46" fmla="*/ 205388 h 210494"/>
                  <a:gd name="connsiteX47" fmla="*/ 161175 w 279219"/>
                  <a:gd name="connsiteY47" fmla="*/ 182766 h 210494"/>
                  <a:gd name="connsiteX48" fmla="*/ 115357 w 279219"/>
                  <a:gd name="connsiteY48" fmla="*/ 182766 h 210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9219" h="210494">
                    <a:moveTo>
                      <a:pt x="185522" y="209126"/>
                    </a:moveTo>
                    <a:lnTo>
                      <a:pt x="91394" y="209126"/>
                    </a:lnTo>
                    <a:cubicBezTo>
                      <a:pt x="90388" y="209126"/>
                      <a:pt x="89573" y="208360"/>
                      <a:pt x="89573" y="207305"/>
                    </a:cubicBezTo>
                    <a:cubicBezTo>
                      <a:pt x="89573" y="207305"/>
                      <a:pt x="89573" y="207209"/>
                      <a:pt x="89573" y="207209"/>
                    </a:cubicBezTo>
                    <a:cubicBezTo>
                      <a:pt x="89573" y="206250"/>
                      <a:pt x="90388" y="205388"/>
                      <a:pt x="91394" y="205388"/>
                    </a:cubicBezTo>
                    <a:lnTo>
                      <a:pt x="111715" y="205388"/>
                    </a:lnTo>
                    <a:lnTo>
                      <a:pt x="111715" y="182766"/>
                    </a:lnTo>
                    <a:lnTo>
                      <a:pt x="70019" y="182766"/>
                    </a:lnTo>
                    <a:cubicBezTo>
                      <a:pt x="68984" y="182958"/>
                      <a:pt x="67958" y="182383"/>
                      <a:pt x="67728" y="181328"/>
                    </a:cubicBezTo>
                    <a:cubicBezTo>
                      <a:pt x="67489" y="180274"/>
                      <a:pt x="68130" y="179220"/>
                      <a:pt x="69166" y="179028"/>
                    </a:cubicBezTo>
                    <a:cubicBezTo>
                      <a:pt x="69444" y="178932"/>
                      <a:pt x="69741" y="178932"/>
                      <a:pt x="70019" y="179028"/>
                    </a:cubicBezTo>
                    <a:lnTo>
                      <a:pt x="267093" y="179028"/>
                    </a:lnTo>
                    <a:cubicBezTo>
                      <a:pt x="271118" y="179028"/>
                      <a:pt x="274378" y="175769"/>
                      <a:pt x="274378" y="171743"/>
                    </a:cubicBezTo>
                    <a:lnTo>
                      <a:pt x="274378" y="160816"/>
                    </a:lnTo>
                    <a:lnTo>
                      <a:pt x="113345" y="160816"/>
                    </a:lnTo>
                    <a:cubicBezTo>
                      <a:pt x="112338" y="160816"/>
                      <a:pt x="111523" y="160049"/>
                      <a:pt x="111523" y="158995"/>
                    </a:cubicBezTo>
                    <a:cubicBezTo>
                      <a:pt x="111523" y="158995"/>
                      <a:pt x="111523" y="158899"/>
                      <a:pt x="111523" y="158899"/>
                    </a:cubicBezTo>
                    <a:cubicBezTo>
                      <a:pt x="111523" y="157941"/>
                      <a:pt x="112338" y="157077"/>
                      <a:pt x="113345" y="157077"/>
                    </a:cubicBezTo>
                    <a:lnTo>
                      <a:pt x="274378" y="157077"/>
                    </a:lnTo>
                    <a:lnTo>
                      <a:pt x="274378" y="20104"/>
                    </a:lnTo>
                    <a:lnTo>
                      <a:pt x="23435" y="20104"/>
                    </a:lnTo>
                    <a:cubicBezTo>
                      <a:pt x="22428" y="20104"/>
                      <a:pt x="21613" y="19337"/>
                      <a:pt x="21613" y="18282"/>
                    </a:cubicBezTo>
                    <a:cubicBezTo>
                      <a:pt x="21613" y="18282"/>
                      <a:pt x="21613" y="18186"/>
                      <a:pt x="21613" y="18186"/>
                    </a:cubicBezTo>
                    <a:cubicBezTo>
                      <a:pt x="21613" y="17228"/>
                      <a:pt x="22428" y="16366"/>
                      <a:pt x="23435" y="16366"/>
                    </a:cubicBezTo>
                    <a:lnTo>
                      <a:pt x="274378" y="16366"/>
                    </a:lnTo>
                    <a:lnTo>
                      <a:pt x="274378" y="10711"/>
                    </a:lnTo>
                    <a:cubicBezTo>
                      <a:pt x="274378" y="6014"/>
                      <a:pt x="270601" y="2276"/>
                      <a:pt x="265943" y="2276"/>
                    </a:cubicBezTo>
                    <a:lnTo>
                      <a:pt x="11357" y="2276"/>
                    </a:lnTo>
                    <a:cubicBezTo>
                      <a:pt x="6737" y="2372"/>
                      <a:pt x="3018" y="6109"/>
                      <a:pt x="3018" y="10711"/>
                    </a:cubicBezTo>
                    <a:lnTo>
                      <a:pt x="3018" y="71097"/>
                    </a:lnTo>
                    <a:cubicBezTo>
                      <a:pt x="3018" y="72056"/>
                      <a:pt x="2203" y="72919"/>
                      <a:pt x="1197" y="72919"/>
                    </a:cubicBezTo>
                    <a:cubicBezTo>
                      <a:pt x="1168" y="72919"/>
                      <a:pt x="1129" y="72919"/>
                      <a:pt x="1101" y="72919"/>
                    </a:cubicBezTo>
                    <a:cubicBezTo>
                      <a:pt x="94" y="72919"/>
                      <a:pt x="-721" y="72056"/>
                      <a:pt x="-721" y="71097"/>
                    </a:cubicBezTo>
                    <a:lnTo>
                      <a:pt x="-721" y="10711"/>
                    </a:lnTo>
                    <a:cubicBezTo>
                      <a:pt x="-721" y="4000"/>
                      <a:pt x="4686" y="-1367"/>
                      <a:pt x="11357" y="-1367"/>
                    </a:cubicBezTo>
                    <a:lnTo>
                      <a:pt x="266422" y="-1367"/>
                    </a:lnTo>
                    <a:cubicBezTo>
                      <a:pt x="273036" y="-1463"/>
                      <a:pt x="278442" y="3904"/>
                      <a:pt x="278499" y="10519"/>
                    </a:cubicBezTo>
                    <a:cubicBezTo>
                      <a:pt x="278499" y="10615"/>
                      <a:pt x="278499" y="10615"/>
                      <a:pt x="278499" y="10711"/>
                    </a:cubicBezTo>
                    <a:lnTo>
                      <a:pt x="278499" y="171743"/>
                    </a:lnTo>
                    <a:cubicBezTo>
                      <a:pt x="278499" y="177782"/>
                      <a:pt x="273621" y="182671"/>
                      <a:pt x="267572" y="182766"/>
                    </a:cubicBezTo>
                    <a:lnTo>
                      <a:pt x="164722" y="182766"/>
                    </a:lnTo>
                    <a:lnTo>
                      <a:pt x="164722" y="205580"/>
                    </a:lnTo>
                    <a:lnTo>
                      <a:pt x="185330" y="205580"/>
                    </a:lnTo>
                    <a:cubicBezTo>
                      <a:pt x="186317" y="205675"/>
                      <a:pt x="187104" y="206442"/>
                      <a:pt x="187152" y="207400"/>
                    </a:cubicBezTo>
                    <a:cubicBezTo>
                      <a:pt x="187074" y="208264"/>
                      <a:pt x="186394" y="209030"/>
                      <a:pt x="185522" y="209126"/>
                    </a:cubicBezTo>
                    <a:close/>
                    <a:moveTo>
                      <a:pt x="115357" y="205388"/>
                    </a:moveTo>
                    <a:lnTo>
                      <a:pt x="161175" y="205388"/>
                    </a:lnTo>
                    <a:lnTo>
                      <a:pt x="161175" y="182766"/>
                    </a:lnTo>
                    <a:lnTo>
                      <a:pt x="115357" y="182766"/>
                    </a:ln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607" name="Freeform 606">
                <a:extLst>
                  <a:ext uri="{FF2B5EF4-FFF2-40B4-BE49-F238E27FC236}">
                    <a16:creationId xmlns:a16="http://schemas.microsoft.com/office/drawing/2014/main" id="{F57134BF-FF11-44F7-2CCD-77725C210B37}"/>
                  </a:ext>
                </a:extLst>
              </p:cNvPr>
              <p:cNvSpPr/>
              <p:nvPr/>
            </p:nvSpPr>
            <p:spPr>
              <a:xfrm>
                <a:off x="1904736" y="-892957"/>
                <a:ext cx="47935" cy="60195"/>
              </a:xfrm>
              <a:custGeom>
                <a:avLst/>
                <a:gdLst>
                  <a:gd name="connsiteX0" fmla="*/ 23057 w 47935"/>
                  <a:gd name="connsiteY0" fmla="*/ 58828 h 60195"/>
                  <a:gd name="connsiteX1" fmla="*/ 22195 w 47935"/>
                  <a:gd name="connsiteY1" fmla="*/ 58252 h 60195"/>
                  <a:gd name="connsiteX2" fmla="*/ 1682 w 47935"/>
                  <a:gd name="connsiteY2" fmla="*/ 39657 h 60195"/>
                  <a:gd name="connsiteX3" fmla="*/ -714 w 47935"/>
                  <a:gd name="connsiteY3" fmla="*/ 30072 h 60195"/>
                  <a:gd name="connsiteX4" fmla="*/ -714 w 47935"/>
                  <a:gd name="connsiteY4" fmla="*/ 8217 h 60195"/>
                  <a:gd name="connsiteX5" fmla="*/ 8871 w 47935"/>
                  <a:gd name="connsiteY5" fmla="*/ -1368 h 60195"/>
                  <a:gd name="connsiteX6" fmla="*/ 37627 w 47935"/>
                  <a:gd name="connsiteY6" fmla="*/ -1368 h 60195"/>
                  <a:gd name="connsiteX7" fmla="*/ 47212 w 47935"/>
                  <a:gd name="connsiteY7" fmla="*/ 8217 h 60195"/>
                  <a:gd name="connsiteX8" fmla="*/ 47212 w 47935"/>
                  <a:gd name="connsiteY8" fmla="*/ 30072 h 60195"/>
                  <a:gd name="connsiteX9" fmla="*/ 44816 w 47935"/>
                  <a:gd name="connsiteY9" fmla="*/ 39657 h 60195"/>
                  <a:gd name="connsiteX10" fmla="*/ 24303 w 47935"/>
                  <a:gd name="connsiteY10" fmla="*/ 58252 h 60195"/>
                  <a:gd name="connsiteX11" fmla="*/ 8583 w 47935"/>
                  <a:gd name="connsiteY11" fmla="*/ 2849 h 60195"/>
                  <a:gd name="connsiteX12" fmla="*/ 2928 w 47935"/>
                  <a:gd name="connsiteY12" fmla="*/ 8313 h 60195"/>
                  <a:gd name="connsiteX13" fmla="*/ 2928 w 47935"/>
                  <a:gd name="connsiteY13" fmla="*/ 8505 h 60195"/>
                  <a:gd name="connsiteX14" fmla="*/ 2928 w 47935"/>
                  <a:gd name="connsiteY14" fmla="*/ 30359 h 60195"/>
                  <a:gd name="connsiteX15" fmla="*/ 4845 w 47935"/>
                  <a:gd name="connsiteY15" fmla="*/ 37835 h 60195"/>
                  <a:gd name="connsiteX16" fmla="*/ 23057 w 47935"/>
                  <a:gd name="connsiteY16" fmla="*/ 54514 h 60195"/>
                  <a:gd name="connsiteX17" fmla="*/ 41269 w 47935"/>
                  <a:gd name="connsiteY17" fmla="*/ 37835 h 60195"/>
                  <a:gd name="connsiteX18" fmla="*/ 43186 w 47935"/>
                  <a:gd name="connsiteY18" fmla="*/ 30359 h 60195"/>
                  <a:gd name="connsiteX19" fmla="*/ 43186 w 47935"/>
                  <a:gd name="connsiteY19" fmla="*/ 8505 h 60195"/>
                  <a:gd name="connsiteX20" fmla="*/ 37723 w 47935"/>
                  <a:gd name="connsiteY20" fmla="*/ 2849 h 60195"/>
                  <a:gd name="connsiteX21" fmla="*/ 37627 w 47935"/>
                  <a:gd name="connsiteY21" fmla="*/ 2849 h 60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7935" h="60195">
                    <a:moveTo>
                      <a:pt x="23057" y="58828"/>
                    </a:moveTo>
                    <a:lnTo>
                      <a:pt x="22195" y="58252"/>
                    </a:lnTo>
                    <a:cubicBezTo>
                      <a:pt x="13673" y="54227"/>
                      <a:pt x="6541" y="47709"/>
                      <a:pt x="1682" y="39657"/>
                    </a:cubicBezTo>
                    <a:cubicBezTo>
                      <a:pt x="23" y="36781"/>
                      <a:pt x="-801" y="33427"/>
                      <a:pt x="-714" y="30072"/>
                    </a:cubicBezTo>
                    <a:lnTo>
                      <a:pt x="-714" y="8217"/>
                    </a:lnTo>
                    <a:cubicBezTo>
                      <a:pt x="-714" y="2945"/>
                      <a:pt x="3580" y="-1368"/>
                      <a:pt x="8871" y="-1368"/>
                    </a:cubicBezTo>
                    <a:lnTo>
                      <a:pt x="37627" y="-1368"/>
                    </a:lnTo>
                    <a:cubicBezTo>
                      <a:pt x="42918" y="-1368"/>
                      <a:pt x="47212" y="2945"/>
                      <a:pt x="47212" y="8217"/>
                    </a:cubicBezTo>
                    <a:lnTo>
                      <a:pt x="47212" y="30072"/>
                    </a:lnTo>
                    <a:cubicBezTo>
                      <a:pt x="47269" y="33427"/>
                      <a:pt x="46436" y="36685"/>
                      <a:pt x="44816" y="39657"/>
                    </a:cubicBezTo>
                    <a:cubicBezTo>
                      <a:pt x="39908" y="47709"/>
                      <a:pt x="32786" y="54131"/>
                      <a:pt x="24303" y="58252"/>
                    </a:cubicBezTo>
                    <a:close/>
                    <a:moveTo>
                      <a:pt x="8583" y="2849"/>
                    </a:moveTo>
                    <a:cubicBezTo>
                      <a:pt x="5516" y="2754"/>
                      <a:pt x="2985" y="5245"/>
                      <a:pt x="2928" y="8313"/>
                    </a:cubicBezTo>
                    <a:cubicBezTo>
                      <a:pt x="2928" y="8409"/>
                      <a:pt x="2928" y="8409"/>
                      <a:pt x="2928" y="8505"/>
                    </a:cubicBezTo>
                    <a:lnTo>
                      <a:pt x="2928" y="30359"/>
                    </a:lnTo>
                    <a:cubicBezTo>
                      <a:pt x="2918" y="32947"/>
                      <a:pt x="3580" y="35535"/>
                      <a:pt x="4845" y="37835"/>
                    </a:cubicBezTo>
                    <a:cubicBezTo>
                      <a:pt x="9187" y="45024"/>
                      <a:pt x="15513" y="50775"/>
                      <a:pt x="23057" y="54514"/>
                    </a:cubicBezTo>
                    <a:cubicBezTo>
                      <a:pt x="30639" y="50871"/>
                      <a:pt x="36975" y="45024"/>
                      <a:pt x="41269" y="37835"/>
                    </a:cubicBezTo>
                    <a:cubicBezTo>
                      <a:pt x="42544" y="35535"/>
                      <a:pt x="43196" y="32947"/>
                      <a:pt x="43186" y="30359"/>
                    </a:cubicBezTo>
                    <a:lnTo>
                      <a:pt x="43186" y="8505"/>
                    </a:lnTo>
                    <a:cubicBezTo>
                      <a:pt x="43244" y="5437"/>
                      <a:pt x="40790" y="2945"/>
                      <a:pt x="37723" y="2849"/>
                    </a:cubicBezTo>
                    <a:cubicBezTo>
                      <a:pt x="37693" y="2849"/>
                      <a:pt x="37655" y="2849"/>
                      <a:pt x="37627" y="284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608" name="Freeform 607">
                <a:extLst>
                  <a:ext uri="{FF2B5EF4-FFF2-40B4-BE49-F238E27FC236}">
                    <a16:creationId xmlns:a16="http://schemas.microsoft.com/office/drawing/2014/main" id="{EA0DE3A8-9C5E-7C63-4C49-8F2E7E70FC69}"/>
                  </a:ext>
                </a:extLst>
              </p:cNvPr>
              <p:cNvSpPr/>
              <p:nvPr/>
            </p:nvSpPr>
            <p:spPr>
              <a:xfrm>
                <a:off x="1793361" y="-835541"/>
                <a:ext cx="32398" cy="39491"/>
              </a:xfrm>
              <a:custGeom>
                <a:avLst/>
                <a:gdLst>
                  <a:gd name="connsiteX0" fmla="*/ 15287 w 32398"/>
                  <a:gd name="connsiteY0" fmla="*/ 38123 h 39491"/>
                  <a:gd name="connsiteX1" fmla="*/ 14424 w 32398"/>
                  <a:gd name="connsiteY1" fmla="*/ 38123 h 39491"/>
                  <a:gd name="connsiteX2" fmla="*/ 909 w 32398"/>
                  <a:gd name="connsiteY2" fmla="*/ 25854 h 39491"/>
                  <a:gd name="connsiteX3" fmla="*/ -720 w 32398"/>
                  <a:gd name="connsiteY3" fmla="*/ 19432 h 39491"/>
                  <a:gd name="connsiteX4" fmla="*/ -720 w 32398"/>
                  <a:gd name="connsiteY4" fmla="*/ 5246 h 39491"/>
                  <a:gd name="connsiteX5" fmla="*/ 5893 w 32398"/>
                  <a:gd name="connsiteY5" fmla="*/ -1368 h 39491"/>
                  <a:gd name="connsiteX6" fmla="*/ 25064 w 32398"/>
                  <a:gd name="connsiteY6" fmla="*/ -1368 h 39491"/>
                  <a:gd name="connsiteX7" fmla="*/ 31678 w 32398"/>
                  <a:gd name="connsiteY7" fmla="*/ 5246 h 39491"/>
                  <a:gd name="connsiteX8" fmla="*/ 31678 w 32398"/>
                  <a:gd name="connsiteY8" fmla="*/ 19432 h 39491"/>
                  <a:gd name="connsiteX9" fmla="*/ 30048 w 32398"/>
                  <a:gd name="connsiteY9" fmla="*/ 25854 h 39491"/>
                  <a:gd name="connsiteX10" fmla="*/ 16533 w 32398"/>
                  <a:gd name="connsiteY10" fmla="*/ 38123 h 39491"/>
                  <a:gd name="connsiteX11" fmla="*/ 5702 w 32398"/>
                  <a:gd name="connsiteY11" fmla="*/ 1795 h 39491"/>
                  <a:gd name="connsiteX12" fmla="*/ 2730 w 32398"/>
                  <a:gd name="connsiteY12" fmla="*/ 4767 h 39491"/>
                  <a:gd name="connsiteX13" fmla="*/ 2730 w 32398"/>
                  <a:gd name="connsiteY13" fmla="*/ 18953 h 39491"/>
                  <a:gd name="connsiteX14" fmla="*/ 3880 w 32398"/>
                  <a:gd name="connsiteY14" fmla="*/ 23553 h 39491"/>
                  <a:gd name="connsiteX15" fmla="*/ 15095 w 32398"/>
                  <a:gd name="connsiteY15" fmla="*/ 33906 h 39491"/>
                  <a:gd name="connsiteX16" fmla="*/ 26406 w 32398"/>
                  <a:gd name="connsiteY16" fmla="*/ 23553 h 39491"/>
                  <a:gd name="connsiteX17" fmla="*/ 27556 w 32398"/>
                  <a:gd name="connsiteY17" fmla="*/ 18953 h 39491"/>
                  <a:gd name="connsiteX18" fmla="*/ 27556 w 32398"/>
                  <a:gd name="connsiteY18" fmla="*/ 4767 h 39491"/>
                  <a:gd name="connsiteX19" fmla="*/ 24584 w 32398"/>
                  <a:gd name="connsiteY19" fmla="*/ 1795 h 39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2398" h="39491">
                    <a:moveTo>
                      <a:pt x="15287" y="38123"/>
                    </a:moveTo>
                    <a:lnTo>
                      <a:pt x="14424" y="38123"/>
                    </a:lnTo>
                    <a:cubicBezTo>
                      <a:pt x="8836" y="35439"/>
                      <a:pt x="4139" y="31126"/>
                      <a:pt x="909" y="25854"/>
                    </a:cubicBezTo>
                    <a:cubicBezTo>
                      <a:pt x="-165" y="23841"/>
                      <a:pt x="-730" y="21637"/>
                      <a:pt x="-720" y="19432"/>
                    </a:cubicBezTo>
                    <a:lnTo>
                      <a:pt x="-720" y="5246"/>
                    </a:lnTo>
                    <a:cubicBezTo>
                      <a:pt x="-720" y="1604"/>
                      <a:pt x="2241" y="-1368"/>
                      <a:pt x="5893" y="-1368"/>
                    </a:cubicBezTo>
                    <a:lnTo>
                      <a:pt x="25064" y="-1368"/>
                    </a:lnTo>
                    <a:cubicBezTo>
                      <a:pt x="28716" y="-1368"/>
                      <a:pt x="31678" y="1604"/>
                      <a:pt x="31678" y="5246"/>
                    </a:cubicBezTo>
                    <a:lnTo>
                      <a:pt x="31678" y="19432"/>
                    </a:lnTo>
                    <a:cubicBezTo>
                      <a:pt x="31687" y="21637"/>
                      <a:pt x="31122" y="23841"/>
                      <a:pt x="30048" y="25854"/>
                    </a:cubicBezTo>
                    <a:cubicBezTo>
                      <a:pt x="26818" y="31126"/>
                      <a:pt x="22121" y="35439"/>
                      <a:pt x="16533" y="38123"/>
                    </a:cubicBezTo>
                    <a:close/>
                    <a:moveTo>
                      <a:pt x="5702" y="1795"/>
                    </a:moveTo>
                    <a:cubicBezTo>
                      <a:pt x="4062" y="1795"/>
                      <a:pt x="2730" y="3137"/>
                      <a:pt x="2730" y="4767"/>
                    </a:cubicBezTo>
                    <a:lnTo>
                      <a:pt x="2730" y="18953"/>
                    </a:lnTo>
                    <a:cubicBezTo>
                      <a:pt x="2721" y="20583"/>
                      <a:pt x="3113" y="22115"/>
                      <a:pt x="3880" y="23553"/>
                    </a:cubicBezTo>
                    <a:cubicBezTo>
                      <a:pt x="6583" y="27964"/>
                      <a:pt x="10465" y="31606"/>
                      <a:pt x="15095" y="33906"/>
                    </a:cubicBezTo>
                    <a:cubicBezTo>
                      <a:pt x="19773" y="31606"/>
                      <a:pt x="23693" y="27964"/>
                      <a:pt x="26406" y="23553"/>
                    </a:cubicBezTo>
                    <a:cubicBezTo>
                      <a:pt x="27172" y="22115"/>
                      <a:pt x="27566" y="20583"/>
                      <a:pt x="27556" y="18953"/>
                    </a:cubicBezTo>
                    <a:lnTo>
                      <a:pt x="27556" y="4767"/>
                    </a:lnTo>
                    <a:cubicBezTo>
                      <a:pt x="27556" y="3137"/>
                      <a:pt x="26224" y="1795"/>
                      <a:pt x="24584" y="1795"/>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609" name="Freeform 608">
                <a:extLst>
                  <a:ext uri="{FF2B5EF4-FFF2-40B4-BE49-F238E27FC236}">
                    <a16:creationId xmlns:a16="http://schemas.microsoft.com/office/drawing/2014/main" id="{F8BC4EF8-7CF6-E2F3-6F86-CB473C50019D}"/>
                  </a:ext>
                </a:extLst>
              </p:cNvPr>
              <p:cNvSpPr/>
              <p:nvPr/>
            </p:nvSpPr>
            <p:spPr>
              <a:xfrm>
                <a:off x="1773232" y="-866118"/>
                <a:ext cx="73902" cy="119432"/>
              </a:xfrm>
              <a:custGeom>
                <a:avLst/>
                <a:gdLst>
                  <a:gd name="connsiteX0" fmla="*/ 62255 w 73902"/>
                  <a:gd name="connsiteY0" fmla="*/ 118064 h 119432"/>
                  <a:gd name="connsiteX1" fmla="*/ 10207 w 73902"/>
                  <a:gd name="connsiteY1" fmla="*/ 118064 h 119432"/>
                  <a:gd name="connsiteX2" fmla="*/ -721 w 73902"/>
                  <a:gd name="connsiteY2" fmla="*/ 107137 h 119432"/>
                  <a:gd name="connsiteX3" fmla="*/ -721 w 73902"/>
                  <a:gd name="connsiteY3" fmla="*/ 9558 h 119432"/>
                  <a:gd name="connsiteX4" fmla="*/ 10207 w 73902"/>
                  <a:gd name="connsiteY4" fmla="*/ -1368 h 119432"/>
                  <a:gd name="connsiteX5" fmla="*/ 62255 w 73902"/>
                  <a:gd name="connsiteY5" fmla="*/ -1368 h 119432"/>
                  <a:gd name="connsiteX6" fmla="*/ 73182 w 73902"/>
                  <a:gd name="connsiteY6" fmla="*/ 9558 h 119432"/>
                  <a:gd name="connsiteX7" fmla="*/ 73182 w 73902"/>
                  <a:gd name="connsiteY7" fmla="*/ 107137 h 119432"/>
                  <a:gd name="connsiteX8" fmla="*/ 62255 w 73902"/>
                  <a:gd name="connsiteY8" fmla="*/ 118064 h 119432"/>
                  <a:gd name="connsiteX9" fmla="*/ 10207 w 73902"/>
                  <a:gd name="connsiteY9" fmla="*/ 2369 h 119432"/>
                  <a:gd name="connsiteX10" fmla="*/ 3018 w 73902"/>
                  <a:gd name="connsiteY10" fmla="*/ 9558 h 119432"/>
                  <a:gd name="connsiteX11" fmla="*/ 3018 w 73902"/>
                  <a:gd name="connsiteY11" fmla="*/ 107137 h 119432"/>
                  <a:gd name="connsiteX12" fmla="*/ 10111 w 73902"/>
                  <a:gd name="connsiteY12" fmla="*/ 114422 h 119432"/>
                  <a:gd name="connsiteX13" fmla="*/ 10207 w 73902"/>
                  <a:gd name="connsiteY13" fmla="*/ 114422 h 119432"/>
                  <a:gd name="connsiteX14" fmla="*/ 62255 w 73902"/>
                  <a:gd name="connsiteY14" fmla="*/ 114422 h 119432"/>
                  <a:gd name="connsiteX15" fmla="*/ 69444 w 73902"/>
                  <a:gd name="connsiteY15" fmla="*/ 107233 h 119432"/>
                  <a:gd name="connsiteX16" fmla="*/ 69444 w 73902"/>
                  <a:gd name="connsiteY16" fmla="*/ 107137 h 119432"/>
                  <a:gd name="connsiteX17" fmla="*/ 69444 w 73902"/>
                  <a:gd name="connsiteY17" fmla="*/ 9558 h 119432"/>
                  <a:gd name="connsiteX18" fmla="*/ 62255 w 73902"/>
                  <a:gd name="connsiteY18" fmla="*/ 2369 h 119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902" h="119432">
                    <a:moveTo>
                      <a:pt x="62255" y="118064"/>
                    </a:moveTo>
                    <a:lnTo>
                      <a:pt x="10207" y="118064"/>
                    </a:lnTo>
                    <a:cubicBezTo>
                      <a:pt x="4168" y="118064"/>
                      <a:pt x="-721" y="113176"/>
                      <a:pt x="-721" y="107137"/>
                    </a:cubicBezTo>
                    <a:lnTo>
                      <a:pt x="-721" y="9558"/>
                    </a:lnTo>
                    <a:cubicBezTo>
                      <a:pt x="-673" y="3519"/>
                      <a:pt x="4197" y="-1273"/>
                      <a:pt x="10207" y="-1368"/>
                    </a:cubicBezTo>
                    <a:lnTo>
                      <a:pt x="62255" y="-1368"/>
                    </a:lnTo>
                    <a:cubicBezTo>
                      <a:pt x="68265" y="-1273"/>
                      <a:pt x="73134" y="3519"/>
                      <a:pt x="73182" y="9558"/>
                    </a:cubicBezTo>
                    <a:lnTo>
                      <a:pt x="73182" y="107137"/>
                    </a:lnTo>
                    <a:cubicBezTo>
                      <a:pt x="73182" y="113176"/>
                      <a:pt x="68294" y="118064"/>
                      <a:pt x="62255" y="118064"/>
                    </a:cubicBezTo>
                    <a:close/>
                    <a:moveTo>
                      <a:pt x="10207" y="2369"/>
                    </a:moveTo>
                    <a:cubicBezTo>
                      <a:pt x="6238" y="2369"/>
                      <a:pt x="3018" y="5629"/>
                      <a:pt x="3018" y="9558"/>
                    </a:cubicBezTo>
                    <a:lnTo>
                      <a:pt x="3018" y="107137"/>
                    </a:lnTo>
                    <a:cubicBezTo>
                      <a:pt x="2970" y="111067"/>
                      <a:pt x="6143" y="114326"/>
                      <a:pt x="10111" y="114422"/>
                    </a:cubicBezTo>
                    <a:cubicBezTo>
                      <a:pt x="10140" y="114422"/>
                      <a:pt x="10178" y="114422"/>
                      <a:pt x="10207" y="114422"/>
                    </a:cubicBezTo>
                    <a:lnTo>
                      <a:pt x="62255" y="114422"/>
                    </a:lnTo>
                    <a:cubicBezTo>
                      <a:pt x="66223" y="114422"/>
                      <a:pt x="69444" y="111163"/>
                      <a:pt x="69444" y="107233"/>
                    </a:cubicBezTo>
                    <a:cubicBezTo>
                      <a:pt x="69444" y="107233"/>
                      <a:pt x="69444" y="107137"/>
                      <a:pt x="69444" y="107137"/>
                    </a:cubicBezTo>
                    <a:lnTo>
                      <a:pt x="69444" y="9558"/>
                    </a:lnTo>
                    <a:cubicBezTo>
                      <a:pt x="69444" y="5629"/>
                      <a:pt x="66223" y="2369"/>
                      <a:pt x="62255" y="2369"/>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610" name="Freeform 609">
                <a:extLst>
                  <a:ext uri="{FF2B5EF4-FFF2-40B4-BE49-F238E27FC236}">
                    <a16:creationId xmlns:a16="http://schemas.microsoft.com/office/drawing/2014/main" id="{AA71FED8-632A-9B57-AE64-F4F704C4542A}"/>
                  </a:ext>
                </a:extLst>
              </p:cNvPr>
              <p:cNvSpPr/>
              <p:nvPr/>
            </p:nvSpPr>
            <p:spPr>
              <a:xfrm>
                <a:off x="1773136" y="-777550"/>
                <a:ext cx="73902" cy="3642"/>
              </a:xfrm>
              <a:custGeom>
                <a:avLst/>
                <a:gdLst>
                  <a:gd name="connsiteX0" fmla="*/ 71361 w 73902"/>
                  <a:gd name="connsiteY0" fmla="*/ 2274 h 3642"/>
                  <a:gd name="connsiteX1" fmla="*/ 1101 w 73902"/>
                  <a:gd name="connsiteY1" fmla="*/ 2274 h 3642"/>
                  <a:gd name="connsiteX2" fmla="*/ -721 w 73902"/>
                  <a:gd name="connsiteY2" fmla="*/ 453 h 3642"/>
                  <a:gd name="connsiteX3" fmla="*/ 1101 w 73902"/>
                  <a:gd name="connsiteY3" fmla="*/ -1368 h 3642"/>
                  <a:gd name="connsiteX4" fmla="*/ 71361 w 73902"/>
                  <a:gd name="connsiteY4" fmla="*/ -1368 h 3642"/>
                  <a:gd name="connsiteX5" fmla="*/ 73182 w 73902"/>
                  <a:gd name="connsiteY5" fmla="*/ 453 h 3642"/>
                  <a:gd name="connsiteX6" fmla="*/ 71361 w 73902"/>
                  <a:gd name="connsiteY6" fmla="*/ 2274 h 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3902" h="3642">
                    <a:moveTo>
                      <a:pt x="71361" y="2274"/>
                    </a:moveTo>
                    <a:lnTo>
                      <a:pt x="1101" y="2274"/>
                    </a:lnTo>
                    <a:cubicBezTo>
                      <a:pt x="94" y="2274"/>
                      <a:pt x="-721" y="1411"/>
                      <a:pt x="-721" y="453"/>
                    </a:cubicBezTo>
                    <a:cubicBezTo>
                      <a:pt x="-721" y="-506"/>
                      <a:pt x="94" y="-1368"/>
                      <a:pt x="1101" y="-1368"/>
                    </a:cubicBezTo>
                    <a:lnTo>
                      <a:pt x="71361" y="-1368"/>
                    </a:lnTo>
                    <a:cubicBezTo>
                      <a:pt x="72367" y="-1368"/>
                      <a:pt x="73182" y="-506"/>
                      <a:pt x="73182" y="453"/>
                    </a:cubicBezTo>
                    <a:cubicBezTo>
                      <a:pt x="73182" y="1411"/>
                      <a:pt x="72367" y="2274"/>
                      <a:pt x="71361" y="2274"/>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611" name="Freeform 610">
                <a:extLst>
                  <a:ext uri="{FF2B5EF4-FFF2-40B4-BE49-F238E27FC236}">
                    <a16:creationId xmlns:a16="http://schemas.microsoft.com/office/drawing/2014/main" id="{DEE6AE42-1399-B70B-379F-70AC4BA233CA}"/>
                  </a:ext>
                </a:extLst>
              </p:cNvPr>
              <p:cNvSpPr/>
              <p:nvPr/>
            </p:nvSpPr>
            <p:spPr>
              <a:xfrm>
                <a:off x="1802275" y="-769980"/>
                <a:ext cx="15720" cy="15723"/>
              </a:xfrm>
              <a:custGeom>
                <a:avLst/>
                <a:gdLst>
                  <a:gd name="connsiteX0" fmla="*/ 7236 w 15720"/>
                  <a:gd name="connsiteY0" fmla="*/ 14354 h 15723"/>
                  <a:gd name="connsiteX1" fmla="*/ -720 w 15720"/>
                  <a:gd name="connsiteY1" fmla="*/ 6590 h 15723"/>
                  <a:gd name="connsiteX2" fmla="*/ 7044 w 15720"/>
                  <a:gd name="connsiteY2" fmla="*/ -1366 h 15723"/>
                  <a:gd name="connsiteX3" fmla="*/ 15000 w 15720"/>
                  <a:gd name="connsiteY3" fmla="*/ 6398 h 15723"/>
                  <a:gd name="connsiteX4" fmla="*/ 15000 w 15720"/>
                  <a:gd name="connsiteY4" fmla="*/ 6590 h 15723"/>
                  <a:gd name="connsiteX5" fmla="*/ 7236 w 15720"/>
                  <a:gd name="connsiteY5" fmla="*/ 14354 h 15723"/>
                  <a:gd name="connsiteX6" fmla="*/ 7236 w 15720"/>
                  <a:gd name="connsiteY6" fmla="*/ 2372 h 15723"/>
                  <a:gd name="connsiteX7" fmla="*/ 2922 w 15720"/>
                  <a:gd name="connsiteY7" fmla="*/ 6494 h 15723"/>
                  <a:gd name="connsiteX8" fmla="*/ 7044 w 15720"/>
                  <a:gd name="connsiteY8" fmla="*/ 10807 h 15723"/>
                  <a:gd name="connsiteX9" fmla="*/ 11357 w 15720"/>
                  <a:gd name="connsiteY9" fmla="*/ 6686 h 15723"/>
                  <a:gd name="connsiteX10" fmla="*/ 11357 w 15720"/>
                  <a:gd name="connsiteY10" fmla="*/ 6590 h 15723"/>
                  <a:gd name="connsiteX11" fmla="*/ 7236 w 15720"/>
                  <a:gd name="connsiteY11" fmla="*/ 2372 h 157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5720" h="15723">
                    <a:moveTo>
                      <a:pt x="7236" y="14354"/>
                    </a:moveTo>
                    <a:cubicBezTo>
                      <a:pt x="2894" y="14450"/>
                      <a:pt x="-663" y="10903"/>
                      <a:pt x="-720" y="6590"/>
                    </a:cubicBezTo>
                    <a:cubicBezTo>
                      <a:pt x="-768" y="2276"/>
                      <a:pt x="2702" y="-1270"/>
                      <a:pt x="7044" y="-1366"/>
                    </a:cubicBezTo>
                    <a:cubicBezTo>
                      <a:pt x="11386" y="-1462"/>
                      <a:pt x="14952" y="2084"/>
                      <a:pt x="15000" y="6398"/>
                    </a:cubicBezTo>
                    <a:cubicBezTo>
                      <a:pt x="15000" y="6494"/>
                      <a:pt x="15000" y="6494"/>
                      <a:pt x="15000" y="6590"/>
                    </a:cubicBezTo>
                    <a:cubicBezTo>
                      <a:pt x="15000" y="10903"/>
                      <a:pt x="11520" y="14354"/>
                      <a:pt x="7236" y="14354"/>
                    </a:cubicBezTo>
                    <a:close/>
                    <a:moveTo>
                      <a:pt x="7236" y="2372"/>
                    </a:moveTo>
                    <a:cubicBezTo>
                      <a:pt x="4906" y="2276"/>
                      <a:pt x="2980" y="4194"/>
                      <a:pt x="2922" y="6494"/>
                    </a:cubicBezTo>
                    <a:cubicBezTo>
                      <a:pt x="2874" y="8795"/>
                      <a:pt x="4715" y="10711"/>
                      <a:pt x="7044" y="10807"/>
                    </a:cubicBezTo>
                    <a:cubicBezTo>
                      <a:pt x="9373" y="10903"/>
                      <a:pt x="11300" y="8987"/>
                      <a:pt x="11357" y="6686"/>
                    </a:cubicBezTo>
                    <a:cubicBezTo>
                      <a:pt x="11357" y="6686"/>
                      <a:pt x="11357" y="6590"/>
                      <a:pt x="11357" y="6590"/>
                    </a:cubicBezTo>
                    <a:cubicBezTo>
                      <a:pt x="11357" y="4290"/>
                      <a:pt x="9526" y="2468"/>
                      <a:pt x="7236" y="2372"/>
                    </a:cubicBezTo>
                    <a:close/>
                  </a:path>
                </a:pathLst>
              </a:custGeom>
              <a:grpFill/>
              <a:ln w="3175" cap="flat">
                <a:solidFill>
                  <a:schemeClr val="tx1"/>
                </a:solidFill>
                <a:prstDash val="solid"/>
                <a:miter/>
              </a:ln>
            </p:spPr>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grpSp>
        <p:nvGrpSpPr>
          <p:cNvPr id="20" name="Group 19">
            <a:extLst>
              <a:ext uri="{FF2B5EF4-FFF2-40B4-BE49-F238E27FC236}">
                <a16:creationId xmlns:a16="http://schemas.microsoft.com/office/drawing/2014/main" id="{ABB1D236-7455-FCA0-8805-ACB882AC4BA0}"/>
              </a:ext>
            </a:extLst>
          </p:cNvPr>
          <p:cNvGrpSpPr/>
          <p:nvPr/>
        </p:nvGrpSpPr>
        <p:grpSpPr>
          <a:xfrm>
            <a:off x="7459157" y="1382887"/>
            <a:ext cx="1280160" cy="777240"/>
            <a:chOff x="7459157" y="1382887"/>
            <a:chExt cx="1280160" cy="777240"/>
          </a:xfrm>
        </p:grpSpPr>
        <p:sp>
          <p:nvSpPr>
            <p:cNvPr id="593" name="Google Shape;956;p77">
              <a:extLst>
                <a:ext uri="{FF2B5EF4-FFF2-40B4-BE49-F238E27FC236}">
                  <a16:creationId xmlns:a16="http://schemas.microsoft.com/office/drawing/2014/main" id="{C59E9247-FE49-7D94-1261-9C8146D894F0}"/>
                </a:ext>
              </a:extLst>
            </p:cNvPr>
            <p:cNvSpPr/>
            <p:nvPr/>
          </p:nvSpPr>
          <p:spPr>
            <a:xfrm>
              <a:off x="7459157" y="1382887"/>
              <a:ext cx="1280160" cy="777240"/>
            </a:xfrm>
            <a:prstGeom prst="rect">
              <a:avLst/>
            </a:prstGeom>
            <a:solidFill>
              <a:srgbClr val="FC0000"/>
            </a:solidFill>
            <a:ln w="12700">
              <a:noFill/>
            </a:ln>
          </p:spPr>
          <p:txBody>
            <a:bodyPr spcFirstLastPara="1" wrap="square" lIns="0" tIns="0" rIns="0" bIns="109728" anchor="b" anchorCtr="0">
              <a:noAutofit/>
            </a:bodyPr>
            <a:lstStyle/>
            <a:p>
              <a:pPr marL="0" marR="0" lvl="0" indent="0" algn="ctr" defTabSz="457200" rtl="0" eaLnBrk="1" fontAlgn="auto" latinLnBrk="0" hangingPunct="1">
                <a:lnSpc>
                  <a:spcPct val="95000"/>
                </a:lnSpc>
                <a:spcBef>
                  <a:spcPts val="0"/>
                </a:spcBef>
                <a:spcAft>
                  <a:spcPts val="0"/>
                </a:spcAft>
                <a:buClr>
                  <a:srgbClr val="FFFFFF"/>
                </a:buClr>
                <a:buSzPts val="900"/>
                <a:buFontTx/>
                <a:buNone/>
                <a:tabLst/>
                <a:defRPr/>
              </a:pPr>
              <a:r>
                <a:rPr kumimoji="0" lang="en-US" sz="850" b="1" i="0" u="none" strike="noStrike" kern="1200" cap="none" spc="0" normalizeH="0" baseline="0" noProof="0" dirty="0">
                  <a:ln>
                    <a:noFill/>
                  </a:ln>
                  <a:solidFill>
                    <a:srgbClr val="FFFFFF"/>
                  </a:solidFill>
                  <a:effectLst/>
                  <a:uLnTx/>
                  <a:uFillTx/>
                  <a:latin typeface="Haas Grot Disp 75 Bold" panose="020D0504030502050203" pitchFamily="34" charset="77"/>
                  <a:ea typeface="+mn-ea"/>
                  <a:cs typeface="+mn-cs"/>
                </a:rPr>
                <a:t>Observability</a:t>
              </a:r>
            </a:p>
          </p:txBody>
        </p:sp>
        <p:pic>
          <p:nvPicPr>
            <p:cNvPr id="19" name="Google Shape;293;p27">
              <a:extLst>
                <a:ext uri="{FF2B5EF4-FFF2-40B4-BE49-F238E27FC236}">
                  <a16:creationId xmlns:a16="http://schemas.microsoft.com/office/drawing/2014/main" id="{F362259F-2C67-CF56-2C18-54183A1A521A}"/>
                </a:ext>
              </a:extLst>
            </p:cNvPr>
            <p:cNvPicPr preferRelativeResize="0">
              <a:picLocks noChangeAspect="1"/>
            </p:cNvPicPr>
            <p:nvPr/>
          </p:nvPicPr>
          <p:blipFill>
            <a:blip r:embed="rId10">
              <a:alphaModFix/>
            </a:blip>
            <a:stretch>
              <a:fillRect/>
            </a:stretch>
          </p:blipFill>
          <p:spPr>
            <a:xfrm>
              <a:off x="7902641" y="1507154"/>
              <a:ext cx="393192" cy="347828"/>
            </a:xfrm>
            <a:prstGeom prst="rect">
              <a:avLst/>
            </a:prstGeom>
            <a:noFill/>
            <a:ln>
              <a:noFill/>
            </a:ln>
          </p:spPr>
        </p:pic>
      </p:grpSp>
      <p:sp>
        <p:nvSpPr>
          <p:cNvPr id="18" name="Title 1">
            <a:extLst>
              <a:ext uri="{FF2B5EF4-FFF2-40B4-BE49-F238E27FC236}">
                <a16:creationId xmlns:a16="http://schemas.microsoft.com/office/drawing/2014/main" id="{F281743C-2267-2E9A-0F86-972F4941B45E}"/>
              </a:ext>
            </a:extLst>
          </p:cNvPr>
          <p:cNvSpPr>
            <a:spLocks noGrp="1"/>
          </p:cNvSpPr>
          <p:nvPr>
            <p:ph type="title"/>
          </p:nvPr>
        </p:nvSpPr>
        <p:spPr>
          <a:xfrm>
            <a:off x="1920240" y="209226"/>
            <a:ext cx="5178829" cy="969456"/>
          </a:xfrm>
        </p:spPr>
        <p:txBody>
          <a:bodyPr wrap="square">
            <a:noAutofit/>
          </a:bodyPr>
          <a:lstStyle/>
          <a:p>
            <a:pPr>
              <a:lnSpc>
                <a:spcPct val="95000"/>
              </a:lnSpc>
            </a:pPr>
            <a:r>
              <a:rPr lang="en-US" sz="3200" dirty="0"/>
              <a:t>The Falcon Platform</a:t>
            </a:r>
            <a:br>
              <a:rPr lang="en-US" sz="3200" dirty="0"/>
            </a:br>
            <a:r>
              <a:rPr lang="en-US" sz="2800" dirty="0">
                <a:solidFill>
                  <a:srgbClr val="0D8BDF"/>
                </a:solidFill>
                <a:latin typeface="Tungsten Semibold" pitchFamily="2" charset="0"/>
              </a:rPr>
              <a:t>Managed for You, By Us</a:t>
            </a:r>
            <a:endParaRPr lang="en-US" sz="3200" dirty="0">
              <a:solidFill>
                <a:srgbClr val="0D8BDF"/>
              </a:solidFill>
            </a:endParaRPr>
          </a:p>
        </p:txBody>
      </p:sp>
      <p:grpSp>
        <p:nvGrpSpPr>
          <p:cNvPr id="22" name="Group 21">
            <a:extLst>
              <a:ext uri="{FF2B5EF4-FFF2-40B4-BE49-F238E27FC236}">
                <a16:creationId xmlns:a16="http://schemas.microsoft.com/office/drawing/2014/main" id="{465FE8ED-9ACD-6566-2954-2418F5AF1CB5}"/>
              </a:ext>
            </a:extLst>
          </p:cNvPr>
          <p:cNvGrpSpPr/>
          <p:nvPr/>
        </p:nvGrpSpPr>
        <p:grpSpPr>
          <a:xfrm>
            <a:off x="1019962" y="2179053"/>
            <a:ext cx="7108515" cy="434862"/>
            <a:chOff x="1019962" y="2179053"/>
            <a:chExt cx="7108515" cy="434862"/>
          </a:xfrm>
        </p:grpSpPr>
        <p:grpSp>
          <p:nvGrpSpPr>
            <p:cNvPr id="285" name="Group 284">
              <a:extLst>
                <a:ext uri="{FF2B5EF4-FFF2-40B4-BE49-F238E27FC236}">
                  <a16:creationId xmlns:a16="http://schemas.microsoft.com/office/drawing/2014/main" id="{421A05E9-A088-8C02-AF58-53816A02AFD6}"/>
                </a:ext>
              </a:extLst>
            </p:cNvPr>
            <p:cNvGrpSpPr/>
            <p:nvPr/>
          </p:nvGrpSpPr>
          <p:grpSpPr>
            <a:xfrm>
              <a:off x="1019962" y="2212423"/>
              <a:ext cx="7108515" cy="401492"/>
              <a:chOff x="1019962" y="2235748"/>
              <a:chExt cx="7108515" cy="401492"/>
            </a:xfrm>
          </p:grpSpPr>
          <p:sp>
            <p:nvSpPr>
              <p:cNvPr id="286" name="Rectangle 12">
                <a:extLst>
                  <a:ext uri="{FF2B5EF4-FFF2-40B4-BE49-F238E27FC236}">
                    <a16:creationId xmlns:a16="http://schemas.microsoft.com/office/drawing/2014/main" id="{7C021D2C-A930-A64B-AD04-6DAD6AEDC67C}"/>
                  </a:ext>
                </a:extLst>
              </p:cNvPr>
              <p:cNvSpPr/>
              <p:nvPr/>
            </p:nvSpPr>
            <p:spPr>
              <a:xfrm>
                <a:off x="1019962" y="2235748"/>
                <a:ext cx="7108515" cy="326343"/>
              </a:xfrm>
              <a:custGeom>
                <a:avLst/>
                <a:gdLst>
                  <a:gd name="connsiteX0" fmla="*/ 0 w 7959138"/>
                  <a:gd name="connsiteY0" fmla="*/ 0 h 801847"/>
                  <a:gd name="connsiteX1" fmla="*/ 7959138 w 7959138"/>
                  <a:gd name="connsiteY1" fmla="*/ 0 h 801847"/>
                  <a:gd name="connsiteX2" fmla="*/ 7959138 w 7959138"/>
                  <a:gd name="connsiteY2" fmla="*/ 801847 h 801847"/>
                  <a:gd name="connsiteX3" fmla="*/ 0 w 7959138"/>
                  <a:gd name="connsiteY3" fmla="*/ 801847 h 801847"/>
                  <a:gd name="connsiteX4" fmla="*/ 0 w 7959138"/>
                  <a:gd name="connsiteY4" fmla="*/ 0 h 801847"/>
                  <a:gd name="connsiteX0" fmla="*/ 389567 w 7959138"/>
                  <a:gd name="connsiteY0" fmla="*/ 5411 h 801847"/>
                  <a:gd name="connsiteX1" fmla="*/ 7959138 w 7959138"/>
                  <a:gd name="connsiteY1" fmla="*/ 0 h 801847"/>
                  <a:gd name="connsiteX2" fmla="*/ 7959138 w 7959138"/>
                  <a:gd name="connsiteY2" fmla="*/ 801847 h 801847"/>
                  <a:gd name="connsiteX3" fmla="*/ 0 w 7959138"/>
                  <a:gd name="connsiteY3" fmla="*/ 801847 h 801847"/>
                  <a:gd name="connsiteX4" fmla="*/ 389567 w 7959138"/>
                  <a:gd name="connsiteY4" fmla="*/ 5411 h 801847"/>
                  <a:gd name="connsiteX0" fmla="*/ 389567 w 7959138"/>
                  <a:gd name="connsiteY0" fmla="*/ 0 h 796436"/>
                  <a:gd name="connsiteX1" fmla="*/ 7585803 w 7959138"/>
                  <a:gd name="connsiteY1" fmla="*/ 5410 h 796436"/>
                  <a:gd name="connsiteX2" fmla="*/ 7959138 w 7959138"/>
                  <a:gd name="connsiteY2" fmla="*/ 796436 h 796436"/>
                  <a:gd name="connsiteX3" fmla="*/ 0 w 7959138"/>
                  <a:gd name="connsiteY3" fmla="*/ 796436 h 796436"/>
                  <a:gd name="connsiteX4" fmla="*/ 389567 w 7959138"/>
                  <a:gd name="connsiteY4" fmla="*/ 0 h 7964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9138" h="796436">
                    <a:moveTo>
                      <a:pt x="389567" y="0"/>
                    </a:moveTo>
                    <a:lnTo>
                      <a:pt x="7585803" y="5410"/>
                    </a:lnTo>
                    <a:lnTo>
                      <a:pt x="7959138" y="796436"/>
                    </a:lnTo>
                    <a:lnTo>
                      <a:pt x="0" y="796436"/>
                    </a:lnTo>
                    <a:lnTo>
                      <a:pt x="389567" y="0"/>
                    </a:lnTo>
                    <a:close/>
                  </a:path>
                </a:pathLst>
              </a:custGeom>
              <a:gradFill>
                <a:gsLst>
                  <a:gs pos="0">
                    <a:srgbClr val="033D64"/>
                  </a:gs>
                  <a:gs pos="69000">
                    <a:schemeClr val="tx2"/>
                  </a:gs>
                </a:gsLst>
                <a:lin ang="16200000" scaled="0"/>
              </a:gradFill>
              <a:ln w="12700">
                <a:no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sp>
            <p:nvSpPr>
              <p:cNvPr id="287" name="Google Shape;956;p77">
                <a:extLst>
                  <a:ext uri="{FF2B5EF4-FFF2-40B4-BE49-F238E27FC236}">
                    <a16:creationId xmlns:a16="http://schemas.microsoft.com/office/drawing/2014/main" id="{84654489-2426-953F-5E53-DBD14483768C}"/>
                  </a:ext>
                </a:extLst>
              </p:cNvPr>
              <p:cNvSpPr/>
              <p:nvPr/>
            </p:nvSpPr>
            <p:spPr>
              <a:xfrm rot="10800000" flipV="1">
                <a:off x="1020102" y="2560974"/>
                <a:ext cx="7103797" cy="76266"/>
              </a:xfrm>
              <a:prstGeom prst="roundRect">
                <a:avLst>
                  <a:gd name="adj" fmla="val 7271"/>
                </a:avLst>
              </a:prstGeom>
              <a:solidFill>
                <a:srgbClr val="0D8CDE"/>
              </a:solidFill>
              <a:ln w="12700">
                <a:noFill/>
              </a:ln>
            </p:spPr>
            <p:txBody>
              <a:bodyPr spcFirstLastPara="1" wrap="square" lIns="54000" tIns="108000" rIns="54000" bIns="108000" anchor="ctr" anchorCtr="0">
                <a:noAutofit/>
              </a:bodyPr>
              <a:lstStyle/>
              <a:p>
                <a:pPr marL="0" marR="0" lvl="0" indent="0" algn="ctr" defTabSz="457200" rtl="0" eaLnBrk="1" fontAlgn="auto" latinLnBrk="0" hangingPunct="1">
                  <a:lnSpc>
                    <a:spcPct val="90000"/>
                  </a:lnSpc>
                  <a:spcBef>
                    <a:spcPts val="0"/>
                  </a:spcBef>
                  <a:spcAft>
                    <a:spcPts val="0"/>
                  </a:spcAft>
                  <a:buClr>
                    <a:srgbClr val="FFFFFF"/>
                  </a:buClr>
                  <a:buSzPts val="900"/>
                  <a:buFontTx/>
                  <a:buNone/>
                  <a:tabLst/>
                  <a:defRPr/>
                </a:pPr>
                <a:endParaRPr kumimoji="0" lang="en-US" sz="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07" name="Group 306">
              <a:extLst>
                <a:ext uri="{FF2B5EF4-FFF2-40B4-BE49-F238E27FC236}">
                  <a16:creationId xmlns:a16="http://schemas.microsoft.com/office/drawing/2014/main" id="{1A0F20A1-4201-6D28-A61C-5AA46D9721FE}"/>
                </a:ext>
              </a:extLst>
            </p:cNvPr>
            <p:cNvGrpSpPr/>
            <p:nvPr/>
          </p:nvGrpSpPr>
          <p:grpSpPr>
            <a:xfrm>
              <a:off x="1023676" y="2179053"/>
              <a:ext cx="30096" cy="93442"/>
              <a:chOff x="1014622" y="2594262"/>
              <a:chExt cx="30096" cy="93442"/>
            </a:xfrm>
          </p:grpSpPr>
          <p:cxnSp>
            <p:nvCxnSpPr>
              <p:cNvPr id="387" name="Straight Connector 386">
                <a:extLst>
                  <a:ext uri="{FF2B5EF4-FFF2-40B4-BE49-F238E27FC236}">
                    <a16:creationId xmlns:a16="http://schemas.microsoft.com/office/drawing/2014/main" id="{0641ED07-8C1A-6EDE-4AC0-05F040CDDE30}"/>
                  </a:ext>
                </a:extLst>
              </p:cNvPr>
              <p:cNvCxnSpPr>
                <a:cxnSpLocks/>
              </p:cNvCxnSpPr>
              <p:nvPr/>
            </p:nvCxnSpPr>
            <p:spPr>
              <a:xfrm>
                <a:off x="1029670" y="2623696"/>
                <a:ext cx="0" cy="64008"/>
              </a:xfrm>
              <a:prstGeom prst="line">
                <a:avLst/>
              </a:prstGeom>
              <a:noFill/>
              <a:ln w="3682">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88" name="Rectangle 387">
                <a:extLst>
                  <a:ext uri="{FF2B5EF4-FFF2-40B4-BE49-F238E27FC236}">
                    <a16:creationId xmlns:a16="http://schemas.microsoft.com/office/drawing/2014/main" id="{20B5900D-9045-C05E-2C03-A3C9C7EC3FB8}"/>
                  </a:ext>
                </a:extLst>
              </p:cNvPr>
              <p:cNvSpPr>
                <a:spLocks noChangeAspect="1"/>
              </p:cNvSpPr>
              <p:nvPr/>
            </p:nvSpPr>
            <p:spPr>
              <a:xfrm flipH="1" flipV="1">
                <a:off x="1014622" y="2594262"/>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08" name="Group 307">
              <a:extLst>
                <a:ext uri="{FF2B5EF4-FFF2-40B4-BE49-F238E27FC236}">
                  <a16:creationId xmlns:a16="http://schemas.microsoft.com/office/drawing/2014/main" id="{BF23A941-BB7E-EC66-CA97-4A87A233187B}"/>
                </a:ext>
              </a:extLst>
            </p:cNvPr>
            <p:cNvGrpSpPr/>
            <p:nvPr/>
          </p:nvGrpSpPr>
          <p:grpSpPr>
            <a:xfrm>
              <a:off x="2440611" y="2179053"/>
              <a:ext cx="30096" cy="93442"/>
              <a:chOff x="2418098" y="2594262"/>
              <a:chExt cx="30096" cy="93442"/>
            </a:xfrm>
          </p:grpSpPr>
          <p:cxnSp>
            <p:nvCxnSpPr>
              <p:cNvPr id="385" name="Straight Connector 384">
                <a:extLst>
                  <a:ext uri="{FF2B5EF4-FFF2-40B4-BE49-F238E27FC236}">
                    <a16:creationId xmlns:a16="http://schemas.microsoft.com/office/drawing/2014/main" id="{4F1E3A22-36D3-732D-D9B9-B1CA27E80F43}"/>
                  </a:ext>
                </a:extLst>
              </p:cNvPr>
              <p:cNvCxnSpPr>
                <a:cxnSpLocks/>
              </p:cNvCxnSpPr>
              <p:nvPr/>
            </p:nvCxnSpPr>
            <p:spPr>
              <a:xfrm>
                <a:off x="2433146" y="2623696"/>
                <a:ext cx="0" cy="64008"/>
              </a:xfrm>
              <a:prstGeom prst="line">
                <a:avLst/>
              </a:prstGeom>
              <a:noFill/>
              <a:ln w="3682">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86" name="Rectangle 385">
                <a:extLst>
                  <a:ext uri="{FF2B5EF4-FFF2-40B4-BE49-F238E27FC236}">
                    <a16:creationId xmlns:a16="http://schemas.microsoft.com/office/drawing/2014/main" id="{8D119B65-D430-EE8A-1FEA-97C47C16DDF0}"/>
                  </a:ext>
                </a:extLst>
              </p:cNvPr>
              <p:cNvSpPr>
                <a:spLocks noChangeAspect="1"/>
              </p:cNvSpPr>
              <p:nvPr/>
            </p:nvSpPr>
            <p:spPr>
              <a:xfrm flipH="1" flipV="1">
                <a:off x="2418098" y="2594262"/>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09" name="Group 308">
              <a:extLst>
                <a:ext uri="{FF2B5EF4-FFF2-40B4-BE49-F238E27FC236}">
                  <a16:creationId xmlns:a16="http://schemas.microsoft.com/office/drawing/2014/main" id="{764B645E-24E8-F3C7-8F4B-96C1A88717DD}"/>
                </a:ext>
              </a:extLst>
            </p:cNvPr>
            <p:cNvGrpSpPr/>
            <p:nvPr/>
          </p:nvGrpSpPr>
          <p:grpSpPr>
            <a:xfrm>
              <a:off x="3851506" y="2179053"/>
              <a:ext cx="30096" cy="93442"/>
              <a:chOff x="3818670" y="2594262"/>
              <a:chExt cx="30096" cy="93442"/>
            </a:xfrm>
          </p:grpSpPr>
          <p:cxnSp>
            <p:nvCxnSpPr>
              <p:cNvPr id="319" name="Straight Connector 318">
                <a:extLst>
                  <a:ext uri="{FF2B5EF4-FFF2-40B4-BE49-F238E27FC236}">
                    <a16:creationId xmlns:a16="http://schemas.microsoft.com/office/drawing/2014/main" id="{0204B835-4311-4F53-C342-D9529C83EE34}"/>
                  </a:ext>
                </a:extLst>
              </p:cNvPr>
              <p:cNvCxnSpPr>
                <a:cxnSpLocks/>
              </p:cNvCxnSpPr>
              <p:nvPr/>
            </p:nvCxnSpPr>
            <p:spPr>
              <a:xfrm>
                <a:off x="3833718" y="2623696"/>
                <a:ext cx="0" cy="64008"/>
              </a:xfrm>
              <a:prstGeom prst="line">
                <a:avLst/>
              </a:prstGeom>
              <a:noFill/>
              <a:ln w="3682">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84" name="Rectangle 383">
                <a:extLst>
                  <a:ext uri="{FF2B5EF4-FFF2-40B4-BE49-F238E27FC236}">
                    <a16:creationId xmlns:a16="http://schemas.microsoft.com/office/drawing/2014/main" id="{FC20F763-AD8C-A94A-651D-23E5A3BE91CC}"/>
                  </a:ext>
                </a:extLst>
              </p:cNvPr>
              <p:cNvSpPr>
                <a:spLocks noChangeAspect="1"/>
              </p:cNvSpPr>
              <p:nvPr/>
            </p:nvSpPr>
            <p:spPr>
              <a:xfrm flipH="1" flipV="1">
                <a:off x="3818670" y="2594262"/>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10" name="Group 309">
              <a:extLst>
                <a:ext uri="{FF2B5EF4-FFF2-40B4-BE49-F238E27FC236}">
                  <a16:creationId xmlns:a16="http://schemas.microsoft.com/office/drawing/2014/main" id="{04D18E46-21B8-07A7-0470-3648B69B11F6}"/>
                </a:ext>
              </a:extLst>
            </p:cNvPr>
            <p:cNvGrpSpPr/>
            <p:nvPr/>
          </p:nvGrpSpPr>
          <p:grpSpPr>
            <a:xfrm>
              <a:off x="6673296" y="2179053"/>
              <a:ext cx="30096" cy="93442"/>
              <a:chOff x="6648935" y="2594262"/>
              <a:chExt cx="30096" cy="93442"/>
            </a:xfrm>
          </p:grpSpPr>
          <p:cxnSp>
            <p:nvCxnSpPr>
              <p:cNvPr id="317" name="Straight Connector 316">
                <a:extLst>
                  <a:ext uri="{FF2B5EF4-FFF2-40B4-BE49-F238E27FC236}">
                    <a16:creationId xmlns:a16="http://schemas.microsoft.com/office/drawing/2014/main" id="{5C4DD019-1C90-4820-814A-7DDE3F40410E}"/>
                  </a:ext>
                </a:extLst>
              </p:cNvPr>
              <p:cNvCxnSpPr>
                <a:cxnSpLocks/>
              </p:cNvCxnSpPr>
              <p:nvPr/>
            </p:nvCxnSpPr>
            <p:spPr>
              <a:xfrm>
                <a:off x="6663983" y="2623696"/>
                <a:ext cx="0" cy="64008"/>
              </a:xfrm>
              <a:prstGeom prst="line">
                <a:avLst/>
              </a:prstGeom>
              <a:noFill/>
              <a:ln w="3682">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18" name="Rectangle 317">
                <a:extLst>
                  <a:ext uri="{FF2B5EF4-FFF2-40B4-BE49-F238E27FC236}">
                    <a16:creationId xmlns:a16="http://schemas.microsoft.com/office/drawing/2014/main" id="{85B8AD75-37CF-1D30-2518-DB1ED0A2E814}"/>
                  </a:ext>
                </a:extLst>
              </p:cNvPr>
              <p:cNvSpPr>
                <a:spLocks noChangeAspect="1"/>
              </p:cNvSpPr>
              <p:nvPr/>
            </p:nvSpPr>
            <p:spPr>
              <a:xfrm flipH="1" flipV="1">
                <a:off x="6648935" y="2594262"/>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11" name="Group 310">
              <a:extLst>
                <a:ext uri="{FF2B5EF4-FFF2-40B4-BE49-F238E27FC236}">
                  <a16:creationId xmlns:a16="http://schemas.microsoft.com/office/drawing/2014/main" id="{C3B79836-F3A1-A2D0-0400-6DF699118AB5}"/>
                </a:ext>
              </a:extLst>
            </p:cNvPr>
            <p:cNvGrpSpPr/>
            <p:nvPr/>
          </p:nvGrpSpPr>
          <p:grpSpPr>
            <a:xfrm>
              <a:off x="8094410" y="2183718"/>
              <a:ext cx="30096" cy="88777"/>
              <a:chOff x="8089883" y="2598927"/>
              <a:chExt cx="30096" cy="88777"/>
            </a:xfrm>
          </p:grpSpPr>
          <p:cxnSp>
            <p:nvCxnSpPr>
              <p:cNvPr id="315" name="Straight Connector 314">
                <a:extLst>
                  <a:ext uri="{FF2B5EF4-FFF2-40B4-BE49-F238E27FC236}">
                    <a16:creationId xmlns:a16="http://schemas.microsoft.com/office/drawing/2014/main" id="{A0EE03B8-DE44-5827-49A7-8FA44DDF2601}"/>
                  </a:ext>
                </a:extLst>
              </p:cNvPr>
              <p:cNvCxnSpPr>
                <a:cxnSpLocks/>
              </p:cNvCxnSpPr>
              <p:nvPr/>
            </p:nvCxnSpPr>
            <p:spPr>
              <a:xfrm>
                <a:off x="8104931" y="2623696"/>
                <a:ext cx="0" cy="64008"/>
              </a:xfrm>
              <a:prstGeom prst="line">
                <a:avLst/>
              </a:prstGeom>
              <a:noFill/>
              <a:ln w="4953">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16" name="Rectangle 315">
                <a:extLst>
                  <a:ext uri="{FF2B5EF4-FFF2-40B4-BE49-F238E27FC236}">
                    <a16:creationId xmlns:a16="http://schemas.microsoft.com/office/drawing/2014/main" id="{6758504B-AC50-67CF-3FEC-93234D888D07}"/>
                  </a:ext>
                </a:extLst>
              </p:cNvPr>
              <p:cNvSpPr>
                <a:spLocks noChangeAspect="1"/>
              </p:cNvSpPr>
              <p:nvPr/>
            </p:nvSpPr>
            <p:spPr>
              <a:xfrm flipH="1" flipV="1">
                <a:off x="8089883" y="2598927"/>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grpSp>
          <p:nvGrpSpPr>
            <p:cNvPr id="312" name="Group 311">
              <a:extLst>
                <a:ext uri="{FF2B5EF4-FFF2-40B4-BE49-F238E27FC236}">
                  <a16:creationId xmlns:a16="http://schemas.microsoft.com/office/drawing/2014/main" id="{907E4918-C54B-E3BE-9356-39490A69E5BC}"/>
                </a:ext>
              </a:extLst>
            </p:cNvPr>
            <p:cNvGrpSpPr/>
            <p:nvPr/>
          </p:nvGrpSpPr>
          <p:grpSpPr>
            <a:xfrm>
              <a:off x="5262401" y="2179053"/>
              <a:ext cx="30096" cy="93442"/>
              <a:chOff x="5220122" y="2594262"/>
              <a:chExt cx="30096" cy="93442"/>
            </a:xfrm>
          </p:grpSpPr>
          <p:cxnSp>
            <p:nvCxnSpPr>
              <p:cNvPr id="313" name="Straight Connector 312">
                <a:extLst>
                  <a:ext uri="{FF2B5EF4-FFF2-40B4-BE49-F238E27FC236}">
                    <a16:creationId xmlns:a16="http://schemas.microsoft.com/office/drawing/2014/main" id="{AA487543-4FBD-A941-2B4D-2B5B0224D2E6}"/>
                  </a:ext>
                </a:extLst>
              </p:cNvPr>
              <p:cNvCxnSpPr>
                <a:cxnSpLocks/>
              </p:cNvCxnSpPr>
              <p:nvPr/>
            </p:nvCxnSpPr>
            <p:spPr>
              <a:xfrm>
                <a:off x="5235170" y="2623696"/>
                <a:ext cx="0" cy="64008"/>
              </a:xfrm>
              <a:prstGeom prst="line">
                <a:avLst/>
              </a:prstGeom>
              <a:noFill/>
              <a:ln w="3682">
                <a:solidFill>
                  <a:srgbClr val="0D8BDF"/>
                </a:solidFill>
              </a:ln>
              <a:effectLst/>
            </p:spPr>
            <p:style>
              <a:lnRef idx="2">
                <a:schemeClr val="accent1"/>
              </a:lnRef>
              <a:fillRef idx="0">
                <a:schemeClr val="accent1"/>
              </a:fillRef>
              <a:effectRef idx="1">
                <a:schemeClr val="accent1"/>
              </a:effectRef>
              <a:fontRef idx="minor">
                <a:schemeClr val="tx1"/>
              </a:fontRef>
            </p:style>
          </p:cxnSp>
          <p:sp>
            <p:nvSpPr>
              <p:cNvPr id="314" name="Rectangle 313">
                <a:extLst>
                  <a:ext uri="{FF2B5EF4-FFF2-40B4-BE49-F238E27FC236}">
                    <a16:creationId xmlns:a16="http://schemas.microsoft.com/office/drawing/2014/main" id="{63CA304A-5249-DB77-4514-AE280517FCFA}"/>
                  </a:ext>
                </a:extLst>
              </p:cNvPr>
              <p:cNvSpPr>
                <a:spLocks noChangeAspect="1"/>
              </p:cNvSpPr>
              <p:nvPr/>
            </p:nvSpPr>
            <p:spPr>
              <a:xfrm flipH="1" flipV="1">
                <a:off x="5220122" y="2594262"/>
                <a:ext cx="30096" cy="27432"/>
              </a:xfrm>
              <a:prstGeom prst="rect">
                <a:avLst/>
              </a:prstGeom>
              <a:solidFill>
                <a:schemeClr val="accent6">
                  <a:lumMod val="60000"/>
                  <a:lumOff val="40000"/>
                </a:schemeClr>
              </a:solidFill>
              <a:ln w="12700">
                <a:solidFill>
                  <a:srgbClr val="0D8BDF"/>
                </a:solidFill>
              </a:ln>
              <a:effectLst/>
            </p:spPr>
            <p:style>
              <a:lnRef idx="2">
                <a:schemeClr val="accent1"/>
              </a:lnRef>
              <a:fillRef idx="0">
                <a:schemeClr val="accent1"/>
              </a:fillRef>
              <a:effectRef idx="1">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FFFFFF"/>
                  </a:solidFill>
                  <a:effectLst/>
                  <a:uLnTx/>
                  <a:uFillTx/>
                  <a:latin typeface="Haas Grot Disp 75 Bold" panose="020D0504030502050203" pitchFamily="34" charset="77"/>
                  <a:ea typeface="+mn-ea"/>
                  <a:cs typeface="+mn-cs"/>
                </a:endParaRPr>
              </a:p>
            </p:txBody>
          </p:sp>
        </p:grpSp>
        <p:cxnSp>
          <p:nvCxnSpPr>
            <p:cNvPr id="301" name="Straight Connector 300">
              <a:extLst>
                <a:ext uri="{FF2B5EF4-FFF2-40B4-BE49-F238E27FC236}">
                  <a16:creationId xmlns:a16="http://schemas.microsoft.com/office/drawing/2014/main" id="{0865AD71-9E76-BCBF-3429-63E1BA8C6768}"/>
                </a:ext>
              </a:extLst>
            </p:cNvPr>
            <p:cNvCxnSpPr>
              <a:cxnSpLocks/>
            </p:cNvCxnSpPr>
            <p:nvPr/>
          </p:nvCxnSpPr>
          <p:spPr>
            <a:xfrm>
              <a:off x="1034370" y="2272495"/>
              <a:ext cx="7075261" cy="0"/>
            </a:xfrm>
            <a:prstGeom prst="line">
              <a:avLst/>
            </a:prstGeom>
            <a:noFill/>
            <a:ln w="6350">
              <a:solidFill>
                <a:srgbClr val="0D8BDF"/>
              </a:solidFill>
              <a:miter lim="800000"/>
            </a:ln>
            <a:effectLst/>
          </p:spPr>
          <p:style>
            <a:lnRef idx="2">
              <a:schemeClr val="accent1"/>
            </a:lnRef>
            <a:fillRef idx="0">
              <a:schemeClr val="accent1"/>
            </a:fillRef>
            <a:effectRef idx="1">
              <a:schemeClr val="accent1"/>
            </a:effectRef>
            <a:fontRef idx="minor">
              <a:schemeClr val="tx1"/>
            </a:fontRef>
          </p:style>
        </p:cxnSp>
      </p:grpSp>
      <p:grpSp>
        <p:nvGrpSpPr>
          <p:cNvPr id="295" name="Group 294">
            <a:extLst>
              <a:ext uri="{FF2B5EF4-FFF2-40B4-BE49-F238E27FC236}">
                <a16:creationId xmlns:a16="http://schemas.microsoft.com/office/drawing/2014/main" id="{7F121DD0-6DAA-0709-89F0-0CA456DAFD0C}"/>
              </a:ext>
            </a:extLst>
          </p:cNvPr>
          <p:cNvGrpSpPr/>
          <p:nvPr/>
        </p:nvGrpSpPr>
        <p:grpSpPr>
          <a:xfrm>
            <a:off x="4511112" y="2272503"/>
            <a:ext cx="121776" cy="168264"/>
            <a:chOff x="4524965" y="3116480"/>
            <a:chExt cx="97167" cy="122441"/>
          </a:xfrm>
        </p:grpSpPr>
        <p:cxnSp>
          <p:nvCxnSpPr>
            <p:cNvPr id="296" name="Straight Connector 295">
              <a:extLst>
                <a:ext uri="{FF2B5EF4-FFF2-40B4-BE49-F238E27FC236}">
                  <a16:creationId xmlns:a16="http://schemas.microsoft.com/office/drawing/2014/main" id="{339666C5-52D2-5E29-CE04-0DB47846EA28}"/>
                </a:ext>
              </a:extLst>
            </p:cNvPr>
            <p:cNvCxnSpPr>
              <a:cxnSpLocks/>
            </p:cNvCxnSpPr>
            <p:nvPr/>
          </p:nvCxnSpPr>
          <p:spPr>
            <a:xfrm flipV="1">
              <a:off x="4572000" y="3116480"/>
              <a:ext cx="0" cy="122441"/>
            </a:xfrm>
            <a:prstGeom prst="line">
              <a:avLst/>
            </a:prstGeom>
            <a:gradFill>
              <a:gsLst>
                <a:gs pos="0">
                  <a:schemeClr val="accent6">
                    <a:lumMod val="75000"/>
                  </a:schemeClr>
                </a:gs>
                <a:gs pos="78000">
                  <a:schemeClr val="tx2"/>
                </a:gs>
              </a:gsLst>
              <a:lin ang="16200000" scaled="0"/>
            </a:gradFill>
            <a:ln w="6350">
              <a:solidFill>
                <a:srgbClr val="0D8BDF"/>
              </a:solidFill>
            </a:ln>
            <a:effectLst/>
          </p:spPr>
          <p:style>
            <a:lnRef idx="2">
              <a:schemeClr val="accent1"/>
            </a:lnRef>
            <a:fillRef idx="0">
              <a:schemeClr val="accent1"/>
            </a:fillRef>
            <a:effectRef idx="1">
              <a:schemeClr val="accent1"/>
            </a:effectRef>
            <a:fontRef idx="minor">
              <a:schemeClr val="tx1"/>
            </a:fontRef>
          </p:style>
        </p:cxnSp>
        <p:cxnSp>
          <p:nvCxnSpPr>
            <p:cNvPr id="297" name="Straight Connector 296">
              <a:extLst>
                <a:ext uri="{FF2B5EF4-FFF2-40B4-BE49-F238E27FC236}">
                  <a16:creationId xmlns:a16="http://schemas.microsoft.com/office/drawing/2014/main" id="{F438A991-E12F-76C2-429B-B38AEC1F5AC5}"/>
                </a:ext>
              </a:extLst>
            </p:cNvPr>
            <p:cNvCxnSpPr>
              <a:cxnSpLocks/>
            </p:cNvCxnSpPr>
            <p:nvPr/>
          </p:nvCxnSpPr>
          <p:spPr>
            <a:xfrm flipV="1">
              <a:off x="4619035" y="3116480"/>
              <a:ext cx="3097" cy="122346"/>
            </a:xfrm>
            <a:prstGeom prst="line">
              <a:avLst/>
            </a:prstGeom>
            <a:gradFill>
              <a:gsLst>
                <a:gs pos="0">
                  <a:schemeClr val="accent6">
                    <a:lumMod val="75000"/>
                  </a:schemeClr>
                </a:gs>
                <a:gs pos="78000">
                  <a:schemeClr val="tx2"/>
                </a:gs>
              </a:gsLst>
              <a:lin ang="16200000" scaled="0"/>
            </a:gradFill>
            <a:ln w="3175">
              <a:solidFill>
                <a:srgbClr val="0D8BDF"/>
              </a:solidFill>
            </a:ln>
            <a:effectLst/>
          </p:spPr>
          <p:style>
            <a:lnRef idx="2">
              <a:schemeClr val="accent1"/>
            </a:lnRef>
            <a:fillRef idx="0">
              <a:schemeClr val="accent1"/>
            </a:fillRef>
            <a:effectRef idx="1">
              <a:schemeClr val="accent1"/>
            </a:effectRef>
            <a:fontRef idx="minor">
              <a:schemeClr val="tx1"/>
            </a:fontRef>
          </p:style>
        </p:cxnSp>
        <p:cxnSp>
          <p:nvCxnSpPr>
            <p:cNvPr id="298" name="Straight Connector 297">
              <a:extLst>
                <a:ext uri="{FF2B5EF4-FFF2-40B4-BE49-F238E27FC236}">
                  <a16:creationId xmlns:a16="http://schemas.microsoft.com/office/drawing/2014/main" id="{9E213510-7B26-7CC0-4361-A8E484D4ABA3}"/>
                </a:ext>
              </a:extLst>
            </p:cNvPr>
            <p:cNvCxnSpPr>
              <a:cxnSpLocks/>
            </p:cNvCxnSpPr>
            <p:nvPr/>
          </p:nvCxnSpPr>
          <p:spPr>
            <a:xfrm flipV="1">
              <a:off x="4524965" y="3116480"/>
              <a:ext cx="503" cy="122346"/>
            </a:xfrm>
            <a:prstGeom prst="line">
              <a:avLst/>
            </a:prstGeom>
            <a:gradFill>
              <a:gsLst>
                <a:gs pos="0">
                  <a:schemeClr val="accent6">
                    <a:lumMod val="75000"/>
                  </a:schemeClr>
                </a:gs>
                <a:gs pos="78000">
                  <a:schemeClr val="tx2"/>
                </a:gs>
              </a:gsLst>
              <a:lin ang="16200000" scaled="0"/>
            </a:gradFill>
            <a:ln w="3175">
              <a:solidFill>
                <a:srgbClr val="0D8BDF"/>
              </a:solidFill>
            </a:ln>
            <a:effectLst/>
          </p:spPr>
          <p:style>
            <a:lnRef idx="2">
              <a:schemeClr val="accent1"/>
            </a:lnRef>
            <a:fillRef idx="0">
              <a:schemeClr val="accent1"/>
            </a:fillRef>
            <a:effectRef idx="1">
              <a:schemeClr val="accent1"/>
            </a:effectRef>
            <a:fontRef idx="minor">
              <a:schemeClr val="tx1"/>
            </a:fontRef>
          </p:style>
        </p:cxnSp>
      </p:grpSp>
      <p:sp>
        <p:nvSpPr>
          <p:cNvPr id="294" name="Google Shape;956;p77">
            <a:extLst>
              <a:ext uri="{FF2B5EF4-FFF2-40B4-BE49-F238E27FC236}">
                <a16:creationId xmlns:a16="http://schemas.microsoft.com/office/drawing/2014/main" id="{27C1C9C7-80C4-D706-CB5D-12D90037A414}"/>
              </a:ext>
            </a:extLst>
          </p:cNvPr>
          <p:cNvSpPr/>
          <p:nvPr/>
        </p:nvSpPr>
        <p:spPr>
          <a:xfrm flipH="1">
            <a:off x="1013719" y="2364830"/>
            <a:ext cx="750111" cy="197486"/>
          </a:xfrm>
          <a:prstGeom prst="rect">
            <a:avLst/>
          </a:prstGeom>
          <a:noFill/>
          <a:ln w="12700">
            <a:noFill/>
          </a:ln>
        </p:spPr>
        <p:txBody>
          <a:bodyPr spcFirstLastPara="1" wrap="square" lIns="54000" tIns="108000" rIns="0" bIns="108000" anchor="ctr" anchorCtr="0">
            <a:noAutofit/>
          </a:bodyPr>
          <a:lstStyle/>
          <a:p>
            <a:pPr marL="0" marR="0" lvl="0" indent="0" algn="l" defTabSz="457200" rtl="0" eaLnBrk="1" fontAlgn="auto" latinLnBrk="0" hangingPunct="1">
              <a:lnSpc>
                <a:spcPct val="100000"/>
              </a:lnSpc>
              <a:spcBef>
                <a:spcPts val="0"/>
              </a:spcBef>
              <a:spcAft>
                <a:spcPts val="0"/>
              </a:spcAft>
              <a:buClr>
                <a:srgbClr val="FFFFFF"/>
              </a:buClr>
              <a:buSzPts val="900"/>
              <a:buFontTx/>
              <a:buNone/>
              <a:tabLst/>
              <a:defRPr/>
            </a:pPr>
            <a:r>
              <a:rPr kumimoji="0" lang="en-US" sz="700" b="1" i="0" u="none" strike="noStrike" kern="1200" cap="none" spc="0" normalizeH="0" baseline="0" noProof="0" dirty="0">
                <a:ln>
                  <a:noFill/>
                </a:ln>
                <a:solidFill>
                  <a:srgbClr val="0D8CDE"/>
                </a:solidFill>
                <a:effectLst/>
                <a:uLnTx/>
                <a:uFillTx/>
                <a:latin typeface="Haas Grot Disp 75 Bold" panose="020D0504030502050203" pitchFamily="34" charset="77"/>
                <a:ea typeface="+mn-ea"/>
                <a:cs typeface="+mn-cs"/>
              </a:rPr>
              <a:t>Services</a:t>
            </a:r>
          </a:p>
        </p:txBody>
      </p:sp>
      <p:sp>
        <p:nvSpPr>
          <p:cNvPr id="21" name="Rectangle 20">
            <a:extLst>
              <a:ext uri="{FF2B5EF4-FFF2-40B4-BE49-F238E27FC236}">
                <a16:creationId xmlns:a16="http://schemas.microsoft.com/office/drawing/2014/main" id="{50EC09D0-31E9-1F51-5964-082602750309}"/>
              </a:ext>
            </a:extLst>
          </p:cNvPr>
          <p:cNvSpPr/>
          <p:nvPr/>
        </p:nvSpPr>
        <p:spPr>
          <a:xfrm>
            <a:off x="2925791" y="2382198"/>
            <a:ext cx="1539753" cy="562114"/>
          </a:xfrm>
          <a:prstGeom prst="rect">
            <a:avLst/>
          </a:prstGeom>
          <a:solidFill>
            <a:srgbClr val="062A3D"/>
          </a:solidFill>
          <a:ln w="25400">
            <a:gradFill flip="none" rotWithShape="1">
              <a:gsLst>
                <a:gs pos="69000">
                  <a:srgbClr val="0D96F0"/>
                </a:gs>
                <a:gs pos="15000">
                  <a:srgbClr val="085F9A"/>
                </a:gs>
                <a:gs pos="100000">
                  <a:srgbClr val="28A9FF"/>
                </a:gs>
              </a:gsLst>
              <a:path path="shape">
                <a:fillToRect l="50000" t="50000" r="50000" b="50000"/>
              </a:path>
              <a:tileRect/>
            </a:gra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1400" b="1" dirty="0">
                <a:solidFill>
                  <a:srgbClr val="0D9FFF"/>
                </a:solidFill>
                <a:latin typeface="Haas Grot Disp 95 Black" panose="020D0504030502050203" pitchFamily="34" charset="77"/>
              </a:rPr>
              <a:t>MDR</a:t>
            </a:r>
          </a:p>
        </p:txBody>
      </p:sp>
    </p:spTree>
    <p:extLst>
      <p:ext uri="{BB962C8B-B14F-4D97-AF65-F5344CB8AC3E}">
        <p14:creationId xmlns:p14="http://schemas.microsoft.com/office/powerpoint/2010/main" val="134941449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750"/>
                                        <p:tgtEl>
                                          <p:spTgt spid="174"/>
                                        </p:tgtEl>
                                      </p:cBhvr>
                                    </p:animEffect>
                                  </p:childTnLst>
                                </p:cTn>
                              </p:par>
                              <p:par>
                                <p:cTn id="8" presetID="10" presetClass="entr" presetSubtype="0" fill="hold" nodeType="withEffect">
                                  <p:stCondLst>
                                    <p:cond delay="250"/>
                                  </p:stCondLst>
                                  <p:childTnLst>
                                    <p:set>
                                      <p:cBhvr>
                                        <p:cTn id="9" dur="1" fill="hold">
                                          <p:stCondLst>
                                            <p:cond delay="0"/>
                                          </p:stCondLst>
                                        </p:cTn>
                                        <p:tgtEl>
                                          <p:spTgt spid="200"/>
                                        </p:tgtEl>
                                        <p:attrNameLst>
                                          <p:attrName>style.visibility</p:attrName>
                                        </p:attrNameLst>
                                      </p:cBhvr>
                                      <p:to>
                                        <p:strVal val="visible"/>
                                      </p:to>
                                    </p:set>
                                    <p:animEffect transition="in" filter="fade">
                                      <p:cBhvr>
                                        <p:cTn id="10" dur="750"/>
                                        <p:tgtEl>
                                          <p:spTgt spid="200"/>
                                        </p:tgtEl>
                                      </p:cBhvr>
                                    </p:animEffect>
                                  </p:childTnLst>
                                </p:cTn>
                              </p:par>
                              <p:par>
                                <p:cTn id="11" presetID="10" presetClass="entr" presetSubtype="0" fill="hold" nodeType="withEffect">
                                  <p:stCondLst>
                                    <p:cond delay="500"/>
                                  </p:stCondLst>
                                  <p:childTnLst>
                                    <p:set>
                                      <p:cBhvr>
                                        <p:cTn id="12" dur="1" fill="hold">
                                          <p:stCondLst>
                                            <p:cond delay="0"/>
                                          </p:stCondLst>
                                        </p:cTn>
                                        <p:tgtEl>
                                          <p:spTgt spid="176"/>
                                        </p:tgtEl>
                                        <p:attrNameLst>
                                          <p:attrName>style.visibility</p:attrName>
                                        </p:attrNameLst>
                                      </p:cBhvr>
                                      <p:to>
                                        <p:strVal val="visible"/>
                                      </p:to>
                                    </p:set>
                                    <p:animEffect transition="in" filter="fade">
                                      <p:cBhvr>
                                        <p:cTn id="13" dur="650"/>
                                        <p:tgtEl>
                                          <p:spTgt spid="176"/>
                                        </p:tgtEl>
                                      </p:cBhvr>
                                    </p:animEffect>
                                  </p:childTnLst>
                                </p:cTn>
                              </p:par>
                              <p:par>
                                <p:cTn id="14" presetID="22" presetClass="entr" presetSubtype="4" fill="hold" nodeType="withEffect">
                                  <p:stCondLst>
                                    <p:cond delay="350"/>
                                  </p:stCondLst>
                                  <p:childTnLst>
                                    <p:set>
                                      <p:cBhvr>
                                        <p:cTn id="15" dur="1" fill="hold">
                                          <p:stCondLst>
                                            <p:cond delay="0"/>
                                          </p:stCondLst>
                                        </p:cTn>
                                        <p:tgtEl>
                                          <p:spTgt spid="156"/>
                                        </p:tgtEl>
                                        <p:attrNameLst>
                                          <p:attrName>style.visibility</p:attrName>
                                        </p:attrNameLst>
                                      </p:cBhvr>
                                      <p:to>
                                        <p:strVal val="visible"/>
                                      </p:to>
                                    </p:set>
                                    <p:animEffect transition="in" filter="wipe(down)">
                                      <p:cBhvr>
                                        <p:cTn id="16" dur="750"/>
                                        <p:tgtEl>
                                          <p:spTgt spid="156"/>
                                        </p:tgtEl>
                                      </p:cBhvr>
                                    </p:animEffect>
                                  </p:childTnLst>
                                </p:cTn>
                              </p:par>
                            </p:childTnLst>
                          </p:cTn>
                        </p:par>
                        <p:par>
                          <p:cTn id="17" fill="hold">
                            <p:stCondLst>
                              <p:cond delay="1150"/>
                            </p:stCondLst>
                            <p:childTnLst>
                              <p:par>
                                <p:cTn id="18" presetID="10" presetClass="entr" presetSubtype="0" fill="hold" grpId="0" nodeType="afterEffect">
                                  <p:stCondLst>
                                    <p:cond delay="0"/>
                                  </p:stCondLst>
                                  <p:childTnLst>
                                    <p:set>
                                      <p:cBhvr>
                                        <p:cTn id="19" dur="1" fill="hold">
                                          <p:stCondLst>
                                            <p:cond delay="0"/>
                                          </p:stCondLst>
                                        </p:cTn>
                                        <p:tgtEl>
                                          <p:spTgt spid="294"/>
                                        </p:tgtEl>
                                        <p:attrNameLst>
                                          <p:attrName>style.visibility</p:attrName>
                                        </p:attrNameLst>
                                      </p:cBhvr>
                                      <p:to>
                                        <p:strVal val="visible"/>
                                      </p:to>
                                    </p:set>
                                    <p:animEffect transition="in" filter="fade">
                                      <p:cBhvr>
                                        <p:cTn id="20" dur="500"/>
                                        <p:tgtEl>
                                          <p:spTgt spid="294"/>
                                        </p:tgtEl>
                                      </p:cBhvr>
                                    </p:animEffect>
                                  </p:childTnLst>
                                </p:cTn>
                              </p:par>
                              <p:par>
                                <p:cTn id="21" presetID="22" presetClass="entr" presetSubtype="4" fill="hold" nodeType="withEffect">
                                  <p:stCondLst>
                                    <p:cond delay="750"/>
                                  </p:stCondLst>
                                  <p:childTnLst>
                                    <p:set>
                                      <p:cBhvr>
                                        <p:cTn id="22" dur="1" fill="hold">
                                          <p:stCondLst>
                                            <p:cond delay="0"/>
                                          </p:stCondLst>
                                        </p:cTn>
                                        <p:tgtEl>
                                          <p:spTgt spid="295"/>
                                        </p:tgtEl>
                                        <p:attrNameLst>
                                          <p:attrName>style.visibility</p:attrName>
                                        </p:attrNameLst>
                                      </p:cBhvr>
                                      <p:to>
                                        <p:strVal val="visible"/>
                                      </p:to>
                                    </p:set>
                                    <p:animEffect transition="in" filter="wipe(down)">
                                      <p:cBhvr>
                                        <p:cTn id="23" dur="250"/>
                                        <p:tgtEl>
                                          <p:spTgt spid="295"/>
                                        </p:tgtEl>
                                      </p:cBhvr>
                                    </p:animEffect>
                                  </p:childTnLst>
                                </p:cTn>
                              </p:par>
                              <p:par>
                                <p:cTn id="24" presetID="10" presetClass="entr" presetSubtype="0" fill="hold" nodeType="with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500"/>
                                        <p:tgtEl>
                                          <p:spTgt spid="22"/>
                                        </p:tgtEl>
                                      </p:cBhvr>
                                    </p:animEffect>
                                  </p:childTnLst>
                                </p:cTn>
                              </p:par>
                              <p:par>
                                <p:cTn id="27" presetID="10" presetClass="entr" presetSubtype="0" fill="hold" nodeType="withEffect">
                                  <p:stCondLst>
                                    <p:cond delay="0"/>
                                  </p:stCondLst>
                                  <p:childTnLst>
                                    <p:set>
                                      <p:cBhvr>
                                        <p:cTn id="28" dur="1" fill="hold">
                                          <p:stCondLst>
                                            <p:cond delay="0"/>
                                          </p:stCondLst>
                                        </p:cTn>
                                        <p:tgtEl>
                                          <p:spTgt spid="284"/>
                                        </p:tgtEl>
                                        <p:attrNameLst>
                                          <p:attrName>style.visibility</p:attrName>
                                        </p:attrNameLst>
                                      </p:cBhvr>
                                      <p:to>
                                        <p:strVal val="visible"/>
                                      </p:to>
                                    </p:set>
                                    <p:animEffect transition="in" filter="fade">
                                      <p:cBhvr>
                                        <p:cTn id="29" dur="500"/>
                                        <p:tgtEl>
                                          <p:spTgt spid="284"/>
                                        </p:tgtEl>
                                      </p:cBhvr>
                                    </p:animEffect>
                                  </p:childTnLst>
                                </p:cTn>
                              </p:par>
                              <p:par>
                                <p:cTn id="30" presetID="10" presetClass="entr" presetSubtype="0" fill="hold" nodeType="withEffect">
                                  <p:stCondLst>
                                    <p:cond delay="0"/>
                                  </p:stCondLst>
                                  <p:childTnLst>
                                    <p:set>
                                      <p:cBhvr>
                                        <p:cTn id="31" dur="1" fill="hold">
                                          <p:stCondLst>
                                            <p:cond delay="0"/>
                                          </p:stCondLst>
                                        </p:cTn>
                                        <p:tgtEl>
                                          <p:spTgt spid="295"/>
                                        </p:tgtEl>
                                        <p:attrNameLst>
                                          <p:attrName>style.visibility</p:attrName>
                                        </p:attrNameLst>
                                      </p:cBhvr>
                                      <p:to>
                                        <p:strVal val="visible"/>
                                      </p:to>
                                    </p:set>
                                    <p:animEffect transition="in" filter="fade">
                                      <p:cBhvr>
                                        <p:cTn id="32" dur="500"/>
                                        <p:tgtEl>
                                          <p:spTgt spid="295"/>
                                        </p:tgtEl>
                                      </p:cBhvr>
                                    </p:animEffect>
                                  </p:childTnLst>
                                </p:cTn>
                              </p:par>
                            </p:childTnLst>
                          </p:cTn>
                        </p:par>
                        <p:par>
                          <p:cTn id="33" fill="hold">
                            <p:stCondLst>
                              <p:cond delay="2150"/>
                            </p:stCondLst>
                            <p:childTnLst>
                              <p:par>
                                <p:cTn id="34" presetID="10" presetClass="entr" presetSubtype="0" fill="hold" nodeType="afterEffect">
                                  <p:stCondLst>
                                    <p:cond delay="50"/>
                                  </p:stCondLst>
                                  <p:childTnLst>
                                    <p:set>
                                      <p:cBhvr>
                                        <p:cTn id="35" dur="1" fill="hold">
                                          <p:stCondLst>
                                            <p:cond delay="0"/>
                                          </p:stCondLst>
                                        </p:cTn>
                                        <p:tgtEl>
                                          <p:spTgt spid="612"/>
                                        </p:tgtEl>
                                        <p:attrNameLst>
                                          <p:attrName>style.visibility</p:attrName>
                                        </p:attrNameLst>
                                      </p:cBhvr>
                                      <p:to>
                                        <p:strVal val="visible"/>
                                      </p:to>
                                    </p:set>
                                    <p:animEffect transition="in" filter="fade">
                                      <p:cBhvr>
                                        <p:cTn id="36" dur="750"/>
                                        <p:tgtEl>
                                          <p:spTgt spid="612"/>
                                        </p:tgtEl>
                                      </p:cBhvr>
                                    </p:animEffect>
                                  </p:childTnLst>
                                </p:cTn>
                              </p:par>
                              <p:par>
                                <p:cTn id="37" presetID="10" presetClass="entr" presetSubtype="0" fill="hold" nodeType="withEffect">
                                  <p:stCondLst>
                                    <p:cond delay="50"/>
                                  </p:stCondLst>
                                  <p:childTnLst>
                                    <p:set>
                                      <p:cBhvr>
                                        <p:cTn id="38" dur="1" fill="hold">
                                          <p:stCondLst>
                                            <p:cond delay="0"/>
                                          </p:stCondLst>
                                        </p:cTn>
                                        <p:tgtEl>
                                          <p:spTgt spid="613"/>
                                        </p:tgtEl>
                                        <p:attrNameLst>
                                          <p:attrName>style.visibility</p:attrName>
                                        </p:attrNameLst>
                                      </p:cBhvr>
                                      <p:to>
                                        <p:strVal val="visible"/>
                                      </p:to>
                                    </p:set>
                                    <p:animEffect transition="in" filter="fade">
                                      <p:cBhvr>
                                        <p:cTn id="39" dur="750"/>
                                        <p:tgtEl>
                                          <p:spTgt spid="613"/>
                                        </p:tgtEl>
                                      </p:cBhvr>
                                    </p:animEffect>
                                  </p:childTnLst>
                                </p:cTn>
                              </p:par>
                              <p:par>
                                <p:cTn id="40" presetID="10" presetClass="entr" presetSubtype="0" fill="hold" nodeType="withEffect">
                                  <p:stCondLst>
                                    <p:cond delay="50"/>
                                  </p:stCondLst>
                                  <p:childTnLst>
                                    <p:set>
                                      <p:cBhvr>
                                        <p:cTn id="41" dur="1" fill="hold">
                                          <p:stCondLst>
                                            <p:cond delay="0"/>
                                          </p:stCondLst>
                                        </p:cTn>
                                        <p:tgtEl>
                                          <p:spTgt spid="614"/>
                                        </p:tgtEl>
                                        <p:attrNameLst>
                                          <p:attrName>style.visibility</p:attrName>
                                        </p:attrNameLst>
                                      </p:cBhvr>
                                      <p:to>
                                        <p:strVal val="visible"/>
                                      </p:to>
                                    </p:set>
                                    <p:animEffect transition="in" filter="fade">
                                      <p:cBhvr>
                                        <p:cTn id="42" dur="750"/>
                                        <p:tgtEl>
                                          <p:spTgt spid="614"/>
                                        </p:tgtEl>
                                      </p:cBhvr>
                                    </p:animEffect>
                                  </p:childTnLst>
                                </p:cTn>
                              </p:par>
                              <p:par>
                                <p:cTn id="43" presetID="10" presetClass="entr" presetSubtype="0" fill="hold" nodeType="withEffect">
                                  <p:stCondLst>
                                    <p:cond delay="50"/>
                                  </p:stCondLst>
                                  <p:childTnLst>
                                    <p:set>
                                      <p:cBhvr>
                                        <p:cTn id="44" dur="1" fill="hold">
                                          <p:stCondLst>
                                            <p:cond delay="0"/>
                                          </p:stCondLst>
                                        </p:cTn>
                                        <p:tgtEl>
                                          <p:spTgt spid="615"/>
                                        </p:tgtEl>
                                        <p:attrNameLst>
                                          <p:attrName>style.visibility</p:attrName>
                                        </p:attrNameLst>
                                      </p:cBhvr>
                                      <p:to>
                                        <p:strVal val="visible"/>
                                      </p:to>
                                    </p:set>
                                    <p:animEffect transition="in" filter="fade">
                                      <p:cBhvr>
                                        <p:cTn id="45" dur="750"/>
                                        <p:tgtEl>
                                          <p:spTgt spid="615"/>
                                        </p:tgtEl>
                                      </p:cBhvr>
                                    </p:animEffect>
                                  </p:childTnLst>
                                </p:cTn>
                              </p:par>
                              <p:par>
                                <p:cTn id="46" presetID="10" presetClass="entr" presetSubtype="0" fill="hold" nodeType="withEffect">
                                  <p:stCondLst>
                                    <p:cond delay="50"/>
                                  </p:stCondLst>
                                  <p:childTnLst>
                                    <p:set>
                                      <p:cBhvr>
                                        <p:cTn id="47" dur="1" fill="hold">
                                          <p:stCondLst>
                                            <p:cond delay="0"/>
                                          </p:stCondLst>
                                        </p:cTn>
                                        <p:tgtEl>
                                          <p:spTgt spid="616"/>
                                        </p:tgtEl>
                                        <p:attrNameLst>
                                          <p:attrName>style.visibility</p:attrName>
                                        </p:attrNameLst>
                                      </p:cBhvr>
                                      <p:to>
                                        <p:strVal val="visible"/>
                                      </p:to>
                                    </p:set>
                                    <p:animEffect transition="in" filter="fade">
                                      <p:cBhvr>
                                        <p:cTn id="48" dur="750"/>
                                        <p:tgtEl>
                                          <p:spTgt spid="616"/>
                                        </p:tgtEl>
                                      </p:cBhvr>
                                    </p:animEffect>
                                  </p:childTnLst>
                                </p:cTn>
                              </p:par>
                              <p:par>
                                <p:cTn id="49" presetID="10" presetClass="entr" presetSubtype="0" fill="hold" nodeType="withEffect">
                                  <p:stCondLst>
                                    <p:cond delay="50"/>
                                  </p:stCondLst>
                                  <p:childTnLst>
                                    <p:set>
                                      <p:cBhvr>
                                        <p:cTn id="50" dur="1" fill="hold">
                                          <p:stCondLst>
                                            <p:cond delay="0"/>
                                          </p:stCondLst>
                                        </p:cTn>
                                        <p:tgtEl>
                                          <p:spTgt spid="20"/>
                                        </p:tgtEl>
                                        <p:attrNameLst>
                                          <p:attrName>style.visibility</p:attrName>
                                        </p:attrNameLst>
                                      </p:cBhvr>
                                      <p:to>
                                        <p:strVal val="visible"/>
                                      </p:to>
                                    </p:set>
                                    <p:animEffect transition="in" filter="fade">
                                      <p:cBhvr>
                                        <p:cTn id="51" dur="750"/>
                                        <p:tgtEl>
                                          <p:spTgt spid="20"/>
                                        </p:tgtEl>
                                      </p:cBhvr>
                                    </p:animEffect>
                                  </p:childTnLst>
                                </p:cTn>
                              </p:par>
                            </p:childTnLst>
                          </p:cTn>
                        </p:par>
                        <p:par>
                          <p:cTn id="52" fill="hold">
                            <p:stCondLst>
                              <p:cond delay="2950"/>
                            </p:stCondLst>
                            <p:childTnLst>
                              <p:par>
                                <p:cTn id="53" presetID="10" presetClass="entr" presetSubtype="0" fill="hold" grpId="0" nodeType="afterEffect">
                                  <p:stCondLst>
                                    <p:cond delay="25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 grpId="0" animBg="1"/>
      <p:bldP spid="294" grpId="0"/>
      <p:bldP spid="2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2" name="Picture Placeholder 13" descr="A picture containing laptop, computer&#10;&#10;Description automatically generated">
            <a:extLst>
              <a:ext uri="{FF2B5EF4-FFF2-40B4-BE49-F238E27FC236}">
                <a16:creationId xmlns:a16="http://schemas.microsoft.com/office/drawing/2014/main" id="{CC657B1B-9AFE-C549-9BAF-ED2F64DB59B9}"/>
              </a:ext>
            </a:extLst>
          </p:cNvPr>
          <p:cNvPicPr>
            <a:picLocks noChangeAspect="1"/>
          </p:cNvPicPr>
          <p:nvPr/>
        </p:nvPicPr>
        <p:blipFill>
          <a:blip r:embed="rId3"/>
          <a:srcRect l="16924" r="16924"/>
          <a:stretch>
            <a:fillRect/>
          </a:stretch>
        </p:blipFill>
        <p:spPr>
          <a:xfrm>
            <a:off x="0" y="0"/>
            <a:ext cx="6065240" cy="5144428"/>
          </a:xfrm>
          <a:prstGeom prst="rect">
            <a:avLst/>
          </a:prstGeom>
        </p:spPr>
      </p:pic>
      <p:sp>
        <p:nvSpPr>
          <p:cNvPr id="173" name="Rounded Rectangle 172">
            <a:extLst>
              <a:ext uri="{FF2B5EF4-FFF2-40B4-BE49-F238E27FC236}">
                <a16:creationId xmlns:a16="http://schemas.microsoft.com/office/drawing/2014/main" id="{A835FCED-DC89-354C-9439-47657F215D6F}"/>
              </a:ext>
            </a:extLst>
          </p:cNvPr>
          <p:cNvSpPr/>
          <p:nvPr/>
        </p:nvSpPr>
        <p:spPr>
          <a:xfrm flipV="1">
            <a:off x="-1594" y="0"/>
            <a:ext cx="6108204" cy="5145088"/>
          </a:xfrm>
          <a:prstGeom prst="roundRect">
            <a:avLst>
              <a:gd name="adj" fmla="val 0"/>
            </a:avLst>
          </a:prstGeom>
          <a:gradFill flip="none" rotWithShape="1">
            <a:gsLst>
              <a:gs pos="41000">
                <a:srgbClr val="000000">
                  <a:alpha val="0"/>
                </a:srgbClr>
              </a:gs>
              <a:gs pos="0">
                <a:schemeClr val="tx2">
                  <a:alpha val="90000"/>
                </a:schemeClr>
              </a:gs>
              <a:gs pos="98000">
                <a:schemeClr val="tx2">
                  <a:alpha val="0"/>
                </a:schemeClr>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75" name="TextBox 174">
            <a:extLst>
              <a:ext uri="{FF2B5EF4-FFF2-40B4-BE49-F238E27FC236}">
                <a16:creationId xmlns:a16="http://schemas.microsoft.com/office/drawing/2014/main" id="{BEFA8BFA-B0FD-7C4B-A29C-225A51237892}"/>
              </a:ext>
            </a:extLst>
          </p:cNvPr>
          <p:cNvSpPr txBox="1"/>
          <p:nvPr/>
        </p:nvSpPr>
        <p:spPr>
          <a:xfrm>
            <a:off x="113611" y="4986478"/>
            <a:ext cx="1356886" cy="76944"/>
          </a:xfrm>
          <a:prstGeom prst="rect">
            <a:avLst/>
          </a:prstGeom>
          <a:noFill/>
        </p:spPr>
        <p:txBody>
          <a:bodyPr wrap="square" lIns="0" tIns="0" rIns="0" bIns="0" rtlCol="0">
            <a:spAutoFit/>
          </a:bodyPr>
          <a:lstStyle>
            <a:defPPr>
              <a:defRPr lang="en-US"/>
            </a:defPPr>
            <a:lvl1pPr>
              <a:defRPr sz="500" b="0" i="0">
                <a:solidFill>
                  <a:schemeClr val="bg1">
                    <a:lumMod val="50000"/>
                  </a:schemeClr>
                </a:solidFill>
                <a:latin typeface="Haas Grot Disp 55 Roman" panose="020D0504030502050203" pitchFamily="34" charset="77"/>
              </a:defRPr>
            </a:lvl1pPr>
          </a:lstStyle>
          <a:p>
            <a:r>
              <a:rPr lang="en-US"/>
              <a:t>2022 CrowdStrike, Inc. All rights reserved.</a:t>
            </a:r>
          </a:p>
        </p:txBody>
      </p:sp>
      <p:sp>
        <p:nvSpPr>
          <p:cNvPr id="3" name="Title 2">
            <a:extLst>
              <a:ext uri="{FF2B5EF4-FFF2-40B4-BE49-F238E27FC236}">
                <a16:creationId xmlns:a16="http://schemas.microsoft.com/office/drawing/2014/main" id="{46015B66-BA55-AC4D-B56A-53CEB055BE11}"/>
              </a:ext>
            </a:extLst>
          </p:cNvPr>
          <p:cNvSpPr>
            <a:spLocks noGrp="1"/>
          </p:cNvSpPr>
          <p:nvPr>
            <p:ph type="title"/>
          </p:nvPr>
        </p:nvSpPr>
        <p:spPr>
          <a:xfrm>
            <a:off x="87811" y="2544742"/>
            <a:ext cx="3590720" cy="978729"/>
          </a:xfrm>
        </p:spPr>
        <p:txBody>
          <a:bodyPr wrap="square">
            <a:spAutoFit/>
          </a:bodyPr>
          <a:lstStyle/>
          <a:p>
            <a:pPr algn="ctr"/>
            <a:r>
              <a:rPr lang="en-US" dirty="0">
                <a:latin typeface="Haas Grot Disp 95 Black" panose="020D0504030502050203" pitchFamily="34" charset="77"/>
              </a:rPr>
              <a:t>Why Falcon Complete MDR</a:t>
            </a:r>
          </a:p>
        </p:txBody>
      </p:sp>
      <p:grpSp>
        <p:nvGrpSpPr>
          <p:cNvPr id="57" name="Graphic 12">
            <a:extLst>
              <a:ext uri="{FF2B5EF4-FFF2-40B4-BE49-F238E27FC236}">
                <a16:creationId xmlns:a16="http://schemas.microsoft.com/office/drawing/2014/main" id="{0C5E8BE2-06D6-AE42-9B6D-4559F270B83C}"/>
              </a:ext>
            </a:extLst>
          </p:cNvPr>
          <p:cNvGrpSpPr/>
          <p:nvPr/>
        </p:nvGrpSpPr>
        <p:grpSpPr>
          <a:xfrm>
            <a:off x="1118564" y="993177"/>
            <a:ext cx="1377598" cy="1341914"/>
            <a:chOff x="9681600" y="1356389"/>
            <a:chExt cx="1811717" cy="1764777"/>
          </a:xfrm>
          <a:solidFill>
            <a:schemeClr val="bg1"/>
          </a:solidFill>
        </p:grpSpPr>
        <p:sp>
          <p:nvSpPr>
            <p:cNvPr id="58" name="Freeform 57">
              <a:extLst>
                <a:ext uri="{FF2B5EF4-FFF2-40B4-BE49-F238E27FC236}">
                  <a16:creationId xmlns:a16="http://schemas.microsoft.com/office/drawing/2014/main" id="{937DC326-1CA3-0348-8687-4D3D396DDED8}"/>
                </a:ext>
              </a:extLst>
            </p:cNvPr>
            <p:cNvSpPr/>
            <p:nvPr/>
          </p:nvSpPr>
          <p:spPr>
            <a:xfrm>
              <a:off x="9810495" y="2142788"/>
              <a:ext cx="230916" cy="677745"/>
            </a:xfrm>
            <a:custGeom>
              <a:avLst/>
              <a:gdLst>
                <a:gd name="connsiteX0" fmla="*/ 220475 w 230916"/>
                <a:gd name="connsiteY0" fmla="*/ 677245 h 677745"/>
                <a:gd name="connsiteX1" fmla="*/ 210156 w 230916"/>
                <a:gd name="connsiteY1" fmla="*/ 669742 h 677745"/>
                <a:gd name="connsiteX2" fmla="*/ 337 w 230916"/>
                <a:gd name="connsiteY2" fmla="*/ 13952 h 677745"/>
                <a:gd name="connsiteX3" fmla="*/ 7216 w 230916"/>
                <a:gd name="connsiteY3" fmla="*/ 446 h 677745"/>
                <a:gd name="connsiteX4" fmla="*/ 20483 w 230916"/>
                <a:gd name="connsiteY4" fmla="*/ 7449 h 677745"/>
                <a:gd name="connsiteX5" fmla="*/ 230303 w 230916"/>
                <a:gd name="connsiteY5" fmla="*/ 664239 h 677745"/>
                <a:gd name="connsiteX6" fmla="*/ 224091 w 230916"/>
                <a:gd name="connsiteY6" fmla="*/ 677680 h 677745"/>
                <a:gd name="connsiteX7" fmla="*/ 223915 w 230916"/>
                <a:gd name="connsiteY7" fmla="*/ 677745 h 677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0916" h="677745">
                  <a:moveTo>
                    <a:pt x="220475" y="677245"/>
                  </a:moveTo>
                  <a:cubicBezTo>
                    <a:pt x="215851" y="677130"/>
                    <a:pt x="211763" y="674158"/>
                    <a:pt x="210156" y="669742"/>
                  </a:cubicBezTo>
                  <a:lnTo>
                    <a:pt x="337" y="13952"/>
                  </a:lnTo>
                  <a:cubicBezTo>
                    <a:pt x="-1039" y="8330"/>
                    <a:pt x="1909" y="2542"/>
                    <a:pt x="7216" y="446"/>
                  </a:cubicBezTo>
                  <a:cubicBezTo>
                    <a:pt x="12766" y="-1209"/>
                    <a:pt x="18613" y="1877"/>
                    <a:pt x="20483" y="7449"/>
                  </a:cubicBezTo>
                  <a:lnTo>
                    <a:pt x="230303" y="664239"/>
                  </a:lnTo>
                  <a:cubicBezTo>
                    <a:pt x="232234" y="669697"/>
                    <a:pt x="229453" y="675714"/>
                    <a:pt x="224091" y="677680"/>
                  </a:cubicBezTo>
                  <a:cubicBezTo>
                    <a:pt x="224033" y="677705"/>
                    <a:pt x="223974" y="677725"/>
                    <a:pt x="223915" y="677745"/>
                  </a:cubicBezTo>
                  <a:close/>
                </a:path>
              </a:pathLst>
            </a:custGeom>
            <a:solidFill>
              <a:schemeClr val="bg1"/>
            </a:solidFill>
            <a:ln w="48912"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549F2935-8C96-3F4E-8F74-D8DF5FDA2D3C}"/>
                </a:ext>
              </a:extLst>
            </p:cNvPr>
            <p:cNvSpPr/>
            <p:nvPr/>
          </p:nvSpPr>
          <p:spPr>
            <a:xfrm>
              <a:off x="10182315" y="2999112"/>
              <a:ext cx="704639" cy="21521"/>
            </a:xfrm>
            <a:custGeom>
              <a:avLst/>
              <a:gdLst>
                <a:gd name="connsiteX0" fmla="*/ 693829 w 704639"/>
                <a:gd name="connsiteY0" fmla="*/ 21510 h 21521"/>
                <a:gd name="connsiteX1" fmla="*/ 10810 w 704639"/>
                <a:gd name="connsiteY1" fmla="*/ 21510 h 21521"/>
                <a:gd name="connsiteX2" fmla="*/ 10 w 704639"/>
                <a:gd name="connsiteY2" fmla="*/ 11515 h 21521"/>
                <a:gd name="connsiteX3" fmla="*/ 0 w 704639"/>
                <a:gd name="connsiteY3" fmla="*/ 11005 h 21521"/>
                <a:gd name="connsiteX4" fmla="*/ 10810 w 704639"/>
                <a:gd name="connsiteY4" fmla="*/ 0 h 21521"/>
                <a:gd name="connsiteX5" fmla="*/ 693829 w 704639"/>
                <a:gd name="connsiteY5" fmla="*/ 0 h 21521"/>
                <a:gd name="connsiteX6" fmla="*/ 704639 w 704639"/>
                <a:gd name="connsiteY6" fmla="*/ 11005 h 21521"/>
                <a:gd name="connsiteX7" fmla="*/ 694330 w 704639"/>
                <a:gd name="connsiteY7" fmla="*/ 21519 h 21521"/>
                <a:gd name="connsiteX8" fmla="*/ 693829 w 704639"/>
                <a:gd name="connsiteY8" fmla="*/ 21510 h 21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639" h="21521">
                  <a:moveTo>
                    <a:pt x="693829" y="21510"/>
                  </a:moveTo>
                  <a:lnTo>
                    <a:pt x="10810" y="21510"/>
                  </a:lnTo>
                  <a:cubicBezTo>
                    <a:pt x="5120" y="21785"/>
                    <a:pt x="285" y="17313"/>
                    <a:pt x="10" y="11515"/>
                  </a:cubicBezTo>
                  <a:cubicBezTo>
                    <a:pt x="5" y="11345"/>
                    <a:pt x="0" y="11175"/>
                    <a:pt x="0" y="11005"/>
                  </a:cubicBezTo>
                  <a:cubicBezTo>
                    <a:pt x="0" y="4927"/>
                    <a:pt x="4840" y="0"/>
                    <a:pt x="10810" y="0"/>
                  </a:cubicBezTo>
                  <a:lnTo>
                    <a:pt x="693829" y="0"/>
                  </a:lnTo>
                  <a:cubicBezTo>
                    <a:pt x="699799" y="0"/>
                    <a:pt x="704639" y="4927"/>
                    <a:pt x="704639" y="11005"/>
                  </a:cubicBezTo>
                  <a:cubicBezTo>
                    <a:pt x="704644" y="16807"/>
                    <a:pt x="700030" y="21514"/>
                    <a:pt x="694330" y="21519"/>
                  </a:cubicBezTo>
                  <a:cubicBezTo>
                    <a:pt x="694163" y="21519"/>
                    <a:pt x="693996" y="21519"/>
                    <a:pt x="693829" y="21510"/>
                  </a:cubicBezTo>
                  <a:close/>
                </a:path>
              </a:pathLst>
            </a:custGeom>
            <a:solidFill>
              <a:schemeClr val="bg1"/>
            </a:solidFill>
            <a:ln w="48912"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8B76FB81-212E-9148-855A-2252E208D9BA}"/>
                </a:ext>
              </a:extLst>
            </p:cNvPr>
            <p:cNvSpPr/>
            <p:nvPr/>
          </p:nvSpPr>
          <p:spPr>
            <a:xfrm>
              <a:off x="11099158" y="2236311"/>
              <a:ext cx="234584" cy="688773"/>
            </a:xfrm>
            <a:custGeom>
              <a:avLst/>
              <a:gdLst>
                <a:gd name="connsiteX0" fmla="*/ 11374 w 234584"/>
                <a:gd name="connsiteY0" fmla="*/ 688769 h 688773"/>
                <a:gd name="connsiteX1" fmla="*/ 7443 w 234584"/>
                <a:gd name="connsiteY1" fmla="*/ 688769 h 688773"/>
                <a:gd name="connsiteX2" fmla="*/ 411 w 234584"/>
                <a:gd name="connsiteY2" fmla="*/ 675753 h 688773"/>
                <a:gd name="connsiteX3" fmla="*/ 564 w 234584"/>
                <a:gd name="connsiteY3" fmla="*/ 675263 h 688773"/>
                <a:gd name="connsiteX4" fmla="*/ 213823 w 234584"/>
                <a:gd name="connsiteY4" fmla="*/ 7468 h 688773"/>
                <a:gd name="connsiteX5" fmla="*/ 227581 w 234584"/>
                <a:gd name="connsiteY5" fmla="*/ 465 h 688773"/>
                <a:gd name="connsiteX6" fmla="*/ 234033 w 234584"/>
                <a:gd name="connsiteY6" fmla="*/ 13791 h 688773"/>
                <a:gd name="connsiteX7" fmla="*/ 233969 w 234584"/>
                <a:gd name="connsiteY7" fmla="*/ 13971 h 688773"/>
                <a:gd name="connsiteX8" fmla="*/ 21202 w 234584"/>
                <a:gd name="connsiteY8" fmla="*/ 681265 h 688773"/>
                <a:gd name="connsiteX9" fmla="*/ 11374 w 234584"/>
                <a:gd name="connsiteY9" fmla="*/ 688769 h 688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4584" h="688773">
                  <a:moveTo>
                    <a:pt x="11374" y="688769"/>
                  </a:moveTo>
                  <a:lnTo>
                    <a:pt x="7443" y="688769"/>
                  </a:lnTo>
                  <a:cubicBezTo>
                    <a:pt x="1969" y="687153"/>
                    <a:pt x="-1176" y="681320"/>
                    <a:pt x="411" y="675753"/>
                  </a:cubicBezTo>
                  <a:cubicBezTo>
                    <a:pt x="461" y="675588"/>
                    <a:pt x="510" y="675423"/>
                    <a:pt x="564" y="675263"/>
                  </a:cubicBezTo>
                  <a:lnTo>
                    <a:pt x="213823" y="7468"/>
                  </a:lnTo>
                  <a:cubicBezTo>
                    <a:pt x="215901" y="1826"/>
                    <a:pt x="221901" y="-1226"/>
                    <a:pt x="227581" y="465"/>
                  </a:cubicBezTo>
                  <a:cubicBezTo>
                    <a:pt x="232977" y="2331"/>
                    <a:pt x="235866" y="8299"/>
                    <a:pt x="234033" y="13791"/>
                  </a:cubicBezTo>
                  <a:cubicBezTo>
                    <a:pt x="234014" y="13851"/>
                    <a:pt x="233989" y="13911"/>
                    <a:pt x="233969" y="13971"/>
                  </a:cubicBezTo>
                  <a:lnTo>
                    <a:pt x="21202" y="681265"/>
                  </a:lnTo>
                  <a:cubicBezTo>
                    <a:pt x="20052" y="685797"/>
                    <a:pt x="15973" y="688919"/>
                    <a:pt x="11374" y="688769"/>
                  </a:cubicBezTo>
                  <a:close/>
                </a:path>
              </a:pathLst>
            </a:custGeom>
            <a:solidFill>
              <a:schemeClr val="bg1"/>
            </a:solidFill>
            <a:ln w="48912"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E22BEFC9-D395-654C-B8C6-83F7848CDF1E}"/>
                </a:ext>
              </a:extLst>
            </p:cNvPr>
            <p:cNvSpPr/>
            <p:nvPr/>
          </p:nvSpPr>
          <p:spPr>
            <a:xfrm>
              <a:off x="9941585" y="1514825"/>
              <a:ext cx="576035" cy="432824"/>
            </a:xfrm>
            <a:custGeom>
              <a:avLst/>
              <a:gdLst>
                <a:gd name="connsiteX0" fmla="*/ 11256 w 576035"/>
                <a:gd name="connsiteY0" fmla="*/ 432823 h 432824"/>
                <a:gd name="connsiteX1" fmla="*/ 2902 w 576035"/>
                <a:gd name="connsiteY1" fmla="*/ 428321 h 432824"/>
                <a:gd name="connsiteX2" fmla="*/ 2902 w 576035"/>
                <a:gd name="connsiteY2" fmla="*/ 413314 h 432824"/>
                <a:gd name="connsiteX3" fmla="*/ 557671 w 576035"/>
                <a:gd name="connsiteY3" fmla="*/ 3133 h 432824"/>
                <a:gd name="connsiteX4" fmla="*/ 572957 w 576035"/>
                <a:gd name="connsiteY4" fmla="*/ 3314 h 432824"/>
                <a:gd name="connsiteX5" fmla="*/ 572781 w 576035"/>
                <a:gd name="connsiteY5" fmla="*/ 18876 h 432824"/>
                <a:gd name="connsiteX6" fmla="*/ 570446 w 576035"/>
                <a:gd name="connsiteY6" fmla="*/ 20641 h 432824"/>
                <a:gd name="connsiteX7" fmla="*/ 17644 w 576035"/>
                <a:gd name="connsiteY7" fmla="*/ 430822 h 432824"/>
                <a:gd name="connsiteX8" fmla="*/ 11256 w 576035"/>
                <a:gd name="connsiteY8" fmla="*/ 432823 h 4328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35" h="432824">
                  <a:moveTo>
                    <a:pt x="11256" y="432823"/>
                  </a:moveTo>
                  <a:cubicBezTo>
                    <a:pt x="7899" y="432873"/>
                    <a:pt x="4748" y="431177"/>
                    <a:pt x="2902" y="428321"/>
                  </a:cubicBezTo>
                  <a:cubicBezTo>
                    <a:pt x="-967" y="424094"/>
                    <a:pt x="-967" y="417541"/>
                    <a:pt x="2902" y="413314"/>
                  </a:cubicBezTo>
                  <a:lnTo>
                    <a:pt x="557671" y="3133"/>
                  </a:lnTo>
                  <a:cubicBezTo>
                    <a:pt x="561941" y="-1114"/>
                    <a:pt x="568786" y="-1033"/>
                    <a:pt x="572957" y="3314"/>
                  </a:cubicBezTo>
                  <a:cubicBezTo>
                    <a:pt x="577129" y="7661"/>
                    <a:pt x="577051" y="14629"/>
                    <a:pt x="572781" y="18876"/>
                  </a:cubicBezTo>
                  <a:cubicBezTo>
                    <a:pt x="572083" y="19569"/>
                    <a:pt x="571297" y="20162"/>
                    <a:pt x="570446" y="20641"/>
                  </a:cubicBezTo>
                  <a:lnTo>
                    <a:pt x="17644" y="430822"/>
                  </a:lnTo>
                  <a:cubicBezTo>
                    <a:pt x="15775" y="432157"/>
                    <a:pt x="13539" y="432858"/>
                    <a:pt x="11256" y="432823"/>
                  </a:cubicBezTo>
                  <a:close/>
                </a:path>
              </a:pathLst>
            </a:custGeom>
            <a:solidFill>
              <a:schemeClr val="bg1"/>
            </a:solidFill>
            <a:ln w="48912"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7B97FBC-72E3-4A42-AA76-C8EF585E58A4}"/>
                </a:ext>
              </a:extLst>
            </p:cNvPr>
            <p:cNvSpPr/>
            <p:nvPr/>
          </p:nvSpPr>
          <p:spPr>
            <a:xfrm>
              <a:off x="10478616" y="1356389"/>
              <a:ext cx="218173" cy="222097"/>
            </a:xfrm>
            <a:custGeom>
              <a:avLst/>
              <a:gdLst>
                <a:gd name="connsiteX0" fmla="*/ 108596 w 218173"/>
                <a:gd name="connsiteY0" fmla="*/ 222097 h 222097"/>
                <a:gd name="connsiteX1" fmla="*/ 1 w 218173"/>
                <a:gd name="connsiteY1" fmla="*/ 110549 h 222097"/>
                <a:gd name="connsiteX2" fmla="*/ 109579 w 218173"/>
                <a:gd name="connsiteY2" fmla="*/ 1 h 222097"/>
                <a:gd name="connsiteX3" fmla="*/ 218174 w 218173"/>
                <a:gd name="connsiteY3" fmla="*/ 111048 h 222097"/>
                <a:gd name="connsiteX4" fmla="*/ 109088 w 218173"/>
                <a:gd name="connsiteY4" fmla="*/ 222098 h 222097"/>
                <a:gd name="connsiteX5" fmla="*/ 108596 w 218173"/>
                <a:gd name="connsiteY5" fmla="*/ 222097 h 222097"/>
                <a:gd name="connsiteX6" fmla="*/ 108596 w 218173"/>
                <a:gd name="connsiteY6" fmla="*/ 22009 h 222097"/>
                <a:gd name="connsiteX7" fmla="*/ 21130 w 218173"/>
                <a:gd name="connsiteY7" fmla="*/ 112047 h 222097"/>
                <a:gd name="connsiteX8" fmla="*/ 109579 w 218173"/>
                <a:gd name="connsiteY8" fmla="*/ 201085 h 222097"/>
                <a:gd name="connsiteX9" fmla="*/ 197045 w 218173"/>
                <a:gd name="connsiteY9" fmla="*/ 111548 h 222097"/>
                <a:gd name="connsiteX10" fmla="*/ 109584 w 218173"/>
                <a:gd name="connsiteY10" fmla="*/ 21508 h 222097"/>
                <a:gd name="connsiteX11" fmla="*/ 108596 w 218173"/>
                <a:gd name="connsiteY11" fmla="*/ 21508 h 222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173" h="222097">
                  <a:moveTo>
                    <a:pt x="108596" y="222097"/>
                  </a:moveTo>
                  <a:cubicBezTo>
                    <a:pt x="48348" y="221821"/>
                    <a:pt x="-269" y="171879"/>
                    <a:pt x="1" y="110549"/>
                  </a:cubicBezTo>
                  <a:cubicBezTo>
                    <a:pt x="271" y="49219"/>
                    <a:pt x="49331" y="-275"/>
                    <a:pt x="109579" y="1"/>
                  </a:cubicBezTo>
                  <a:cubicBezTo>
                    <a:pt x="169631" y="277"/>
                    <a:pt x="218174" y="49913"/>
                    <a:pt x="218174" y="111048"/>
                  </a:cubicBezTo>
                  <a:cubicBezTo>
                    <a:pt x="218174" y="172378"/>
                    <a:pt x="169336" y="222097"/>
                    <a:pt x="109088" y="222098"/>
                  </a:cubicBezTo>
                  <a:cubicBezTo>
                    <a:pt x="108925" y="222098"/>
                    <a:pt x="108758" y="222098"/>
                    <a:pt x="108596" y="222097"/>
                  </a:cubicBezTo>
                  <a:close/>
                  <a:moveTo>
                    <a:pt x="108596" y="22009"/>
                  </a:moveTo>
                  <a:cubicBezTo>
                    <a:pt x="60018" y="22285"/>
                    <a:pt x="20860" y="62596"/>
                    <a:pt x="21130" y="112047"/>
                  </a:cubicBezTo>
                  <a:cubicBezTo>
                    <a:pt x="21406" y="161498"/>
                    <a:pt x="61001" y="201361"/>
                    <a:pt x="109579" y="201085"/>
                  </a:cubicBezTo>
                  <a:cubicBezTo>
                    <a:pt x="157965" y="200809"/>
                    <a:pt x="197045" y="160804"/>
                    <a:pt x="197045" y="111548"/>
                  </a:cubicBezTo>
                  <a:cubicBezTo>
                    <a:pt x="197315" y="62098"/>
                    <a:pt x="158157" y="21785"/>
                    <a:pt x="109584" y="21508"/>
                  </a:cubicBezTo>
                  <a:cubicBezTo>
                    <a:pt x="109255" y="21507"/>
                    <a:pt x="108925" y="21507"/>
                    <a:pt x="108596" y="21508"/>
                  </a:cubicBezTo>
                  <a:close/>
                </a:path>
              </a:pathLst>
            </a:custGeom>
            <a:solidFill>
              <a:schemeClr val="bg1"/>
            </a:solidFill>
            <a:ln w="48912"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0543415A-6D6A-A645-9C06-59C3835888CF}"/>
                </a:ext>
              </a:extLst>
            </p:cNvPr>
            <p:cNvSpPr/>
            <p:nvPr/>
          </p:nvSpPr>
          <p:spPr>
            <a:xfrm>
              <a:off x="11275145" y="1945147"/>
              <a:ext cx="218172" cy="222097"/>
            </a:xfrm>
            <a:custGeom>
              <a:avLst/>
              <a:gdLst>
                <a:gd name="connsiteX0" fmla="*/ 109086 w 218172"/>
                <a:gd name="connsiteY0" fmla="*/ 222098 h 222097"/>
                <a:gd name="connsiteX1" fmla="*/ 0 w 218172"/>
                <a:gd name="connsiteY1" fmla="*/ 111049 h 222097"/>
                <a:gd name="connsiteX2" fmla="*/ 109086 w 218172"/>
                <a:gd name="connsiteY2" fmla="*/ 0 h 222097"/>
                <a:gd name="connsiteX3" fmla="*/ 218173 w 218172"/>
                <a:gd name="connsiteY3" fmla="*/ 111049 h 222097"/>
                <a:gd name="connsiteX4" fmla="*/ 218173 w 218172"/>
                <a:gd name="connsiteY4" fmla="*/ 111549 h 222097"/>
                <a:gd name="connsiteX5" fmla="*/ 109086 w 218172"/>
                <a:gd name="connsiteY5" fmla="*/ 222098 h 222097"/>
                <a:gd name="connsiteX6" fmla="*/ 109086 w 218172"/>
                <a:gd name="connsiteY6" fmla="*/ 22010 h 222097"/>
                <a:gd name="connsiteX7" fmla="*/ 21129 w 218172"/>
                <a:gd name="connsiteY7" fmla="*/ 111549 h 222097"/>
                <a:gd name="connsiteX8" fmla="*/ 109086 w 218172"/>
                <a:gd name="connsiteY8" fmla="*/ 201089 h 222097"/>
                <a:gd name="connsiteX9" fmla="*/ 197043 w 218172"/>
                <a:gd name="connsiteY9" fmla="*/ 111549 h 222097"/>
                <a:gd name="connsiteX10" fmla="*/ 109578 w 218172"/>
                <a:gd name="connsiteY10" fmla="*/ 21509 h 222097"/>
                <a:gd name="connsiteX11" fmla="*/ 109086 w 218172"/>
                <a:gd name="connsiteY11" fmla="*/ 21509 h 222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8172" h="222097">
                  <a:moveTo>
                    <a:pt x="109086" y="222098"/>
                  </a:moveTo>
                  <a:cubicBezTo>
                    <a:pt x="48838" y="222098"/>
                    <a:pt x="0" y="172376"/>
                    <a:pt x="0" y="111049"/>
                  </a:cubicBezTo>
                  <a:cubicBezTo>
                    <a:pt x="0" y="49717"/>
                    <a:pt x="48843" y="0"/>
                    <a:pt x="109086" y="0"/>
                  </a:cubicBezTo>
                  <a:cubicBezTo>
                    <a:pt x="169334" y="0"/>
                    <a:pt x="218173" y="49722"/>
                    <a:pt x="218173" y="111049"/>
                  </a:cubicBezTo>
                  <a:cubicBezTo>
                    <a:pt x="218173" y="111214"/>
                    <a:pt x="218173" y="111384"/>
                    <a:pt x="218173" y="111549"/>
                  </a:cubicBezTo>
                  <a:cubicBezTo>
                    <a:pt x="217637" y="172571"/>
                    <a:pt x="169030" y="221828"/>
                    <a:pt x="109086" y="222098"/>
                  </a:cubicBezTo>
                  <a:close/>
                  <a:moveTo>
                    <a:pt x="109086" y="22010"/>
                  </a:moveTo>
                  <a:cubicBezTo>
                    <a:pt x="60509" y="22010"/>
                    <a:pt x="21129" y="62097"/>
                    <a:pt x="21129" y="111549"/>
                  </a:cubicBezTo>
                  <a:cubicBezTo>
                    <a:pt x="21129" y="161001"/>
                    <a:pt x="60509" y="201089"/>
                    <a:pt x="109086" y="201089"/>
                  </a:cubicBezTo>
                  <a:cubicBezTo>
                    <a:pt x="157664" y="201089"/>
                    <a:pt x="197043" y="161001"/>
                    <a:pt x="197043" y="111549"/>
                  </a:cubicBezTo>
                  <a:cubicBezTo>
                    <a:pt x="197314" y="62097"/>
                    <a:pt x="158156" y="21790"/>
                    <a:pt x="109578" y="21509"/>
                  </a:cubicBezTo>
                  <a:cubicBezTo>
                    <a:pt x="109416" y="21509"/>
                    <a:pt x="109249" y="21509"/>
                    <a:pt x="109086" y="21509"/>
                  </a:cubicBezTo>
                  <a:close/>
                </a:path>
              </a:pathLst>
            </a:custGeom>
            <a:solidFill>
              <a:schemeClr val="bg1"/>
            </a:solidFill>
            <a:ln w="48912"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8C471C9-83F0-2C4F-ABDA-396329D0C36E}"/>
                </a:ext>
              </a:extLst>
            </p:cNvPr>
            <p:cNvSpPr/>
            <p:nvPr/>
          </p:nvSpPr>
          <p:spPr>
            <a:xfrm>
              <a:off x="10971471" y="2899067"/>
              <a:ext cx="218173" cy="222099"/>
            </a:xfrm>
            <a:custGeom>
              <a:avLst/>
              <a:gdLst>
                <a:gd name="connsiteX0" fmla="*/ 108596 w 218173"/>
                <a:gd name="connsiteY0" fmla="*/ 222099 h 222099"/>
                <a:gd name="connsiteX1" fmla="*/ 1 w 218173"/>
                <a:gd name="connsiteY1" fmla="*/ 110550 h 222099"/>
                <a:gd name="connsiteX2" fmla="*/ 109579 w 218173"/>
                <a:gd name="connsiteY2" fmla="*/ 1 h 222099"/>
                <a:gd name="connsiteX3" fmla="*/ 218174 w 218173"/>
                <a:gd name="connsiteY3" fmla="*/ 111050 h 222099"/>
                <a:gd name="connsiteX4" fmla="*/ 108596 w 218173"/>
                <a:gd name="connsiteY4" fmla="*/ 222099 h 222099"/>
                <a:gd name="connsiteX5" fmla="*/ 108596 w 218173"/>
                <a:gd name="connsiteY5" fmla="*/ 22011 h 222099"/>
                <a:gd name="connsiteX6" fmla="*/ 21130 w 218173"/>
                <a:gd name="connsiteY6" fmla="*/ 112051 h 222099"/>
                <a:gd name="connsiteX7" fmla="*/ 109579 w 218173"/>
                <a:gd name="connsiteY7" fmla="*/ 201085 h 222099"/>
                <a:gd name="connsiteX8" fmla="*/ 197045 w 218173"/>
                <a:gd name="connsiteY8" fmla="*/ 111550 h 222099"/>
                <a:gd name="connsiteX9" fmla="*/ 109584 w 218173"/>
                <a:gd name="connsiteY9" fmla="*/ 21511 h 222099"/>
                <a:gd name="connsiteX10" fmla="*/ 108596 w 218173"/>
                <a:gd name="connsiteY10" fmla="*/ 21511 h 222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173" h="222099">
                  <a:moveTo>
                    <a:pt x="108596" y="222099"/>
                  </a:moveTo>
                  <a:cubicBezTo>
                    <a:pt x="48348" y="221824"/>
                    <a:pt x="-269" y="171882"/>
                    <a:pt x="1" y="110550"/>
                  </a:cubicBezTo>
                  <a:cubicBezTo>
                    <a:pt x="271" y="49223"/>
                    <a:pt x="49331" y="-274"/>
                    <a:pt x="109579" y="1"/>
                  </a:cubicBezTo>
                  <a:cubicBezTo>
                    <a:pt x="169631" y="276"/>
                    <a:pt x="218174" y="49913"/>
                    <a:pt x="218174" y="111050"/>
                  </a:cubicBezTo>
                  <a:cubicBezTo>
                    <a:pt x="217904" y="172462"/>
                    <a:pt x="168923" y="222099"/>
                    <a:pt x="108596" y="222099"/>
                  </a:cubicBezTo>
                  <a:close/>
                  <a:moveTo>
                    <a:pt x="108596" y="22011"/>
                  </a:moveTo>
                  <a:cubicBezTo>
                    <a:pt x="60018" y="22286"/>
                    <a:pt x="20860" y="62599"/>
                    <a:pt x="21130" y="112051"/>
                  </a:cubicBezTo>
                  <a:cubicBezTo>
                    <a:pt x="21406" y="161497"/>
                    <a:pt x="61001" y="201365"/>
                    <a:pt x="109579" y="201085"/>
                  </a:cubicBezTo>
                  <a:cubicBezTo>
                    <a:pt x="157965" y="200810"/>
                    <a:pt x="197045" y="160807"/>
                    <a:pt x="197045" y="111550"/>
                  </a:cubicBezTo>
                  <a:cubicBezTo>
                    <a:pt x="197315" y="62099"/>
                    <a:pt x="158157" y="21786"/>
                    <a:pt x="109584" y="21511"/>
                  </a:cubicBezTo>
                  <a:cubicBezTo>
                    <a:pt x="109255" y="21511"/>
                    <a:pt x="108925" y="21511"/>
                    <a:pt x="108596" y="21511"/>
                  </a:cubicBezTo>
                  <a:close/>
                </a:path>
              </a:pathLst>
            </a:custGeom>
            <a:solidFill>
              <a:schemeClr val="bg1"/>
            </a:solidFill>
            <a:ln w="48912"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EE9CC3AD-DA50-544D-B4B2-EA57ED4D23C3}"/>
                </a:ext>
              </a:extLst>
            </p:cNvPr>
            <p:cNvSpPr/>
            <p:nvPr/>
          </p:nvSpPr>
          <p:spPr>
            <a:xfrm>
              <a:off x="9985763" y="2899067"/>
              <a:ext cx="218172" cy="222099"/>
            </a:xfrm>
            <a:custGeom>
              <a:avLst/>
              <a:gdLst>
                <a:gd name="connsiteX0" fmla="*/ 108595 w 218172"/>
                <a:gd name="connsiteY0" fmla="*/ 222099 h 222099"/>
                <a:gd name="connsiteX1" fmla="*/ 1 w 218172"/>
                <a:gd name="connsiteY1" fmla="*/ 110550 h 222099"/>
                <a:gd name="connsiteX2" fmla="*/ 109578 w 218172"/>
                <a:gd name="connsiteY2" fmla="*/ 1 h 222099"/>
                <a:gd name="connsiteX3" fmla="*/ 218173 w 218172"/>
                <a:gd name="connsiteY3" fmla="*/ 111050 h 222099"/>
                <a:gd name="connsiteX4" fmla="*/ 108595 w 218172"/>
                <a:gd name="connsiteY4" fmla="*/ 222099 h 222099"/>
                <a:gd name="connsiteX5" fmla="*/ 108595 w 218172"/>
                <a:gd name="connsiteY5" fmla="*/ 22011 h 222099"/>
                <a:gd name="connsiteX6" fmla="*/ 21131 w 218172"/>
                <a:gd name="connsiteY6" fmla="*/ 112051 h 222099"/>
                <a:gd name="connsiteX7" fmla="*/ 109578 w 218172"/>
                <a:gd name="connsiteY7" fmla="*/ 201085 h 222099"/>
                <a:gd name="connsiteX8" fmla="*/ 197044 w 218172"/>
                <a:gd name="connsiteY8" fmla="*/ 111550 h 222099"/>
                <a:gd name="connsiteX9" fmla="*/ 109581 w 218172"/>
                <a:gd name="connsiteY9" fmla="*/ 21511 h 222099"/>
                <a:gd name="connsiteX10" fmla="*/ 108595 w 218172"/>
                <a:gd name="connsiteY10" fmla="*/ 21511 h 222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172" h="222099">
                  <a:moveTo>
                    <a:pt x="108595" y="222099"/>
                  </a:moveTo>
                  <a:cubicBezTo>
                    <a:pt x="48349" y="221824"/>
                    <a:pt x="-270" y="171882"/>
                    <a:pt x="1" y="110550"/>
                  </a:cubicBezTo>
                  <a:cubicBezTo>
                    <a:pt x="272" y="49223"/>
                    <a:pt x="49332" y="-274"/>
                    <a:pt x="109578" y="1"/>
                  </a:cubicBezTo>
                  <a:cubicBezTo>
                    <a:pt x="169632" y="276"/>
                    <a:pt x="218173" y="49913"/>
                    <a:pt x="218173" y="111050"/>
                  </a:cubicBezTo>
                  <a:cubicBezTo>
                    <a:pt x="217903" y="172462"/>
                    <a:pt x="168922" y="222099"/>
                    <a:pt x="108595" y="222099"/>
                  </a:cubicBezTo>
                  <a:close/>
                  <a:moveTo>
                    <a:pt x="108595" y="22011"/>
                  </a:moveTo>
                  <a:cubicBezTo>
                    <a:pt x="60019" y="22286"/>
                    <a:pt x="20859" y="62599"/>
                    <a:pt x="21131" y="112051"/>
                  </a:cubicBezTo>
                  <a:cubicBezTo>
                    <a:pt x="21402" y="161497"/>
                    <a:pt x="61002" y="201365"/>
                    <a:pt x="109578" y="201085"/>
                  </a:cubicBezTo>
                  <a:cubicBezTo>
                    <a:pt x="157962" y="200810"/>
                    <a:pt x="197044" y="160807"/>
                    <a:pt x="197044" y="111550"/>
                  </a:cubicBezTo>
                  <a:cubicBezTo>
                    <a:pt x="197314" y="62099"/>
                    <a:pt x="158157" y="21786"/>
                    <a:pt x="109581" y="21511"/>
                  </a:cubicBezTo>
                  <a:cubicBezTo>
                    <a:pt x="109252" y="21511"/>
                    <a:pt x="108924" y="21511"/>
                    <a:pt x="108595" y="21511"/>
                  </a:cubicBezTo>
                  <a:close/>
                </a:path>
              </a:pathLst>
            </a:custGeom>
            <a:solidFill>
              <a:schemeClr val="bg1"/>
            </a:solidFill>
            <a:ln w="48912"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6826DEBF-A2A1-104B-A817-FE3C3902C71B}"/>
                </a:ext>
              </a:extLst>
            </p:cNvPr>
            <p:cNvSpPr/>
            <p:nvPr/>
          </p:nvSpPr>
          <p:spPr>
            <a:xfrm>
              <a:off x="9681600" y="1945147"/>
              <a:ext cx="218172" cy="222097"/>
            </a:xfrm>
            <a:custGeom>
              <a:avLst/>
              <a:gdLst>
                <a:gd name="connsiteX0" fmla="*/ 109085 w 218172"/>
                <a:gd name="connsiteY0" fmla="*/ 222098 h 222097"/>
                <a:gd name="connsiteX1" fmla="*/ 0 w 218172"/>
                <a:gd name="connsiteY1" fmla="*/ 111049 h 222097"/>
                <a:gd name="connsiteX2" fmla="*/ 109088 w 218172"/>
                <a:gd name="connsiteY2" fmla="*/ 0 h 222097"/>
                <a:gd name="connsiteX3" fmla="*/ 218173 w 218172"/>
                <a:gd name="connsiteY3" fmla="*/ 111049 h 222097"/>
                <a:gd name="connsiteX4" fmla="*/ 218172 w 218172"/>
                <a:gd name="connsiteY4" fmla="*/ 111549 h 222097"/>
                <a:gd name="connsiteX5" fmla="*/ 109085 w 218172"/>
                <a:gd name="connsiteY5" fmla="*/ 222098 h 222097"/>
                <a:gd name="connsiteX6" fmla="*/ 109085 w 218172"/>
                <a:gd name="connsiteY6" fmla="*/ 22010 h 222097"/>
                <a:gd name="connsiteX7" fmla="*/ 20638 w 218172"/>
                <a:gd name="connsiteY7" fmla="*/ 111049 h 222097"/>
                <a:gd name="connsiteX8" fmla="*/ 108103 w 218172"/>
                <a:gd name="connsiteY8" fmla="*/ 201084 h 222097"/>
                <a:gd name="connsiteX9" fmla="*/ 196550 w 218172"/>
                <a:gd name="connsiteY9" fmla="*/ 112049 h 222097"/>
                <a:gd name="connsiteX10" fmla="*/ 196551 w 218172"/>
                <a:gd name="connsiteY10" fmla="*/ 111549 h 222097"/>
                <a:gd name="connsiteX11" fmla="*/ 109088 w 218172"/>
                <a:gd name="connsiteY11" fmla="*/ 21509 h 222097"/>
                <a:gd name="connsiteX12" fmla="*/ 109085 w 218172"/>
                <a:gd name="connsiteY12" fmla="*/ 21509 h 2220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18172" h="222097">
                  <a:moveTo>
                    <a:pt x="109085" y="222098"/>
                  </a:moveTo>
                  <a:cubicBezTo>
                    <a:pt x="48839" y="222098"/>
                    <a:pt x="-1" y="172376"/>
                    <a:pt x="0" y="111049"/>
                  </a:cubicBezTo>
                  <a:cubicBezTo>
                    <a:pt x="1" y="49717"/>
                    <a:pt x="48841" y="0"/>
                    <a:pt x="109088" y="0"/>
                  </a:cubicBezTo>
                  <a:cubicBezTo>
                    <a:pt x="169334" y="0"/>
                    <a:pt x="218173" y="49722"/>
                    <a:pt x="218173" y="111049"/>
                  </a:cubicBezTo>
                  <a:cubicBezTo>
                    <a:pt x="218173" y="111214"/>
                    <a:pt x="218172" y="111384"/>
                    <a:pt x="218172" y="111549"/>
                  </a:cubicBezTo>
                  <a:cubicBezTo>
                    <a:pt x="217635" y="172571"/>
                    <a:pt x="169030" y="221828"/>
                    <a:pt x="109085" y="222098"/>
                  </a:cubicBezTo>
                  <a:close/>
                  <a:moveTo>
                    <a:pt x="109085" y="22010"/>
                  </a:moveTo>
                  <a:cubicBezTo>
                    <a:pt x="60509" y="21735"/>
                    <a:pt x="20910" y="61597"/>
                    <a:pt x="20638" y="111049"/>
                  </a:cubicBezTo>
                  <a:cubicBezTo>
                    <a:pt x="20367" y="160496"/>
                    <a:pt x="59526" y="200809"/>
                    <a:pt x="108103" y="201084"/>
                  </a:cubicBezTo>
                  <a:cubicBezTo>
                    <a:pt x="156679" y="201364"/>
                    <a:pt x="196278" y="161496"/>
                    <a:pt x="196550" y="112049"/>
                  </a:cubicBezTo>
                  <a:cubicBezTo>
                    <a:pt x="196551" y="111879"/>
                    <a:pt x="196551" y="111714"/>
                    <a:pt x="196551" y="111549"/>
                  </a:cubicBezTo>
                  <a:cubicBezTo>
                    <a:pt x="196823" y="62097"/>
                    <a:pt x="157665" y="21785"/>
                    <a:pt x="109088" y="21509"/>
                  </a:cubicBezTo>
                  <a:cubicBezTo>
                    <a:pt x="109087" y="21509"/>
                    <a:pt x="109086" y="21509"/>
                    <a:pt x="109085" y="21509"/>
                  </a:cubicBezTo>
                  <a:close/>
                </a:path>
              </a:pathLst>
            </a:custGeom>
            <a:solidFill>
              <a:schemeClr val="bg1"/>
            </a:solidFill>
            <a:ln w="48912"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8005D81-BA5D-A34F-AFFC-84CADB76CBF8}"/>
                </a:ext>
              </a:extLst>
            </p:cNvPr>
            <p:cNvSpPr/>
            <p:nvPr/>
          </p:nvSpPr>
          <p:spPr>
            <a:xfrm>
              <a:off x="10438324" y="2143735"/>
              <a:ext cx="294828" cy="300132"/>
            </a:xfrm>
            <a:custGeom>
              <a:avLst/>
              <a:gdLst>
                <a:gd name="connsiteX0" fmla="*/ 147414 w 294828"/>
                <a:gd name="connsiteY0" fmla="*/ 300132 h 300132"/>
                <a:gd name="connsiteX1" fmla="*/ 0 w 294828"/>
                <a:gd name="connsiteY1" fmla="*/ 150066 h 300132"/>
                <a:gd name="connsiteX2" fmla="*/ 147414 w 294828"/>
                <a:gd name="connsiteY2" fmla="*/ 0 h 300132"/>
                <a:gd name="connsiteX3" fmla="*/ 294828 w 294828"/>
                <a:gd name="connsiteY3" fmla="*/ 150066 h 300132"/>
                <a:gd name="connsiteX4" fmla="*/ 147414 w 294828"/>
                <a:gd name="connsiteY4" fmla="*/ 300132 h 300132"/>
                <a:gd name="connsiteX5" fmla="*/ 147414 w 294828"/>
                <a:gd name="connsiteY5" fmla="*/ 19509 h 300132"/>
                <a:gd name="connsiteX6" fmla="*/ 20638 w 294828"/>
                <a:gd name="connsiteY6" fmla="*/ 149566 h 300132"/>
                <a:gd name="connsiteX7" fmla="*/ 148397 w 294828"/>
                <a:gd name="connsiteY7" fmla="*/ 278623 h 300132"/>
                <a:gd name="connsiteX8" fmla="*/ 275173 w 294828"/>
                <a:gd name="connsiteY8" fmla="*/ 149066 h 300132"/>
                <a:gd name="connsiteX9" fmla="*/ 147414 w 294828"/>
                <a:gd name="connsiteY9" fmla="*/ 19509 h 3001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94828" h="300132">
                  <a:moveTo>
                    <a:pt x="147414" y="300132"/>
                  </a:moveTo>
                  <a:cubicBezTo>
                    <a:pt x="65997" y="300132"/>
                    <a:pt x="0" y="232948"/>
                    <a:pt x="0" y="150066"/>
                  </a:cubicBezTo>
                  <a:cubicBezTo>
                    <a:pt x="0" y="67185"/>
                    <a:pt x="65997" y="0"/>
                    <a:pt x="147414" y="0"/>
                  </a:cubicBezTo>
                  <a:cubicBezTo>
                    <a:pt x="228831" y="0"/>
                    <a:pt x="294828" y="67185"/>
                    <a:pt x="294828" y="150066"/>
                  </a:cubicBezTo>
                  <a:cubicBezTo>
                    <a:pt x="294828" y="232948"/>
                    <a:pt x="228831" y="300132"/>
                    <a:pt x="147414" y="300132"/>
                  </a:cubicBezTo>
                  <a:close/>
                  <a:moveTo>
                    <a:pt x="147414" y="19509"/>
                  </a:moveTo>
                  <a:cubicBezTo>
                    <a:pt x="77127" y="19784"/>
                    <a:pt x="20368" y="78014"/>
                    <a:pt x="20638" y="149566"/>
                  </a:cubicBezTo>
                  <a:cubicBezTo>
                    <a:pt x="20908" y="221118"/>
                    <a:pt x="78110" y="278898"/>
                    <a:pt x="148397" y="278623"/>
                  </a:cubicBezTo>
                  <a:cubicBezTo>
                    <a:pt x="218492" y="278348"/>
                    <a:pt x="275173" y="220422"/>
                    <a:pt x="275173" y="149066"/>
                  </a:cubicBezTo>
                  <a:cubicBezTo>
                    <a:pt x="274903" y="77434"/>
                    <a:pt x="217780" y="19509"/>
                    <a:pt x="147414" y="19509"/>
                  </a:cubicBezTo>
                  <a:close/>
                </a:path>
              </a:pathLst>
            </a:custGeom>
            <a:solidFill>
              <a:srgbClr val="FC0100"/>
            </a:solidFill>
            <a:ln w="48912"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633547-1479-2243-81D5-F88291B2D725}"/>
                </a:ext>
              </a:extLst>
            </p:cNvPr>
            <p:cNvSpPr/>
            <p:nvPr/>
          </p:nvSpPr>
          <p:spPr>
            <a:xfrm>
              <a:off x="10697282" y="2070202"/>
              <a:ext cx="84517" cy="86037"/>
            </a:xfrm>
            <a:custGeom>
              <a:avLst/>
              <a:gdLst>
                <a:gd name="connsiteX0" fmla="*/ 84517 w 84517"/>
                <a:gd name="connsiteY0" fmla="*/ 43019 h 86037"/>
                <a:gd name="connsiteX1" fmla="*/ 42259 w 84517"/>
                <a:gd name="connsiteY1" fmla="*/ 86038 h 86037"/>
                <a:gd name="connsiteX2" fmla="*/ 0 w 84517"/>
                <a:gd name="connsiteY2" fmla="*/ 43019 h 86037"/>
                <a:gd name="connsiteX3" fmla="*/ 42259 w 84517"/>
                <a:gd name="connsiteY3" fmla="*/ 0 h 86037"/>
                <a:gd name="connsiteX4" fmla="*/ 84517 w 84517"/>
                <a:gd name="connsiteY4" fmla="*/ 43019 h 860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517" h="86037">
                  <a:moveTo>
                    <a:pt x="84517" y="43019"/>
                  </a:moveTo>
                  <a:cubicBezTo>
                    <a:pt x="84517" y="66778"/>
                    <a:pt x="65598" y="86038"/>
                    <a:pt x="42259" y="86038"/>
                  </a:cubicBezTo>
                  <a:cubicBezTo>
                    <a:pt x="18920" y="86038"/>
                    <a:pt x="0" y="66778"/>
                    <a:pt x="0" y="43019"/>
                  </a:cubicBezTo>
                  <a:cubicBezTo>
                    <a:pt x="0" y="19260"/>
                    <a:pt x="18920" y="0"/>
                    <a:pt x="42259" y="0"/>
                  </a:cubicBezTo>
                  <a:cubicBezTo>
                    <a:pt x="65597" y="0"/>
                    <a:pt x="84517" y="19260"/>
                    <a:pt x="84517" y="43019"/>
                  </a:cubicBezTo>
                  <a:close/>
                </a:path>
              </a:pathLst>
            </a:custGeom>
            <a:solidFill>
              <a:srgbClr val="FC0100"/>
            </a:solidFill>
            <a:ln w="48912"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CAD44F38-E666-7641-9F04-2B33D0E9857B}"/>
                </a:ext>
              </a:extLst>
            </p:cNvPr>
            <p:cNvSpPr/>
            <p:nvPr/>
          </p:nvSpPr>
          <p:spPr>
            <a:xfrm>
              <a:off x="9873548" y="1913400"/>
              <a:ext cx="643617" cy="285858"/>
            </a:xfrm>
            <a:custGeom>
              <a:avLst/>
              <a:gdLst>
                <a:gd name="connsiteX0" fmla="*/ 353482 w 643617"/>
                <a:gd name="connsiteY0" fmla="*/ 283358 h 285858"/>
                <a:gd name="connsiteX1" fmla="*/ 348568 w 643617"/>
                <a:gd name="connsiteY1" fmla="*/ 283358 h 285858"/>
                <a:gd name="connsiteX2" fmla="*/ 7550 w 643617"/>
                <a:gd name="connsiteY2" fmla="*/ 183313 h 285858"/>
                <a:gd name="connsiteX3" fmla="*/ 425 w 643617"/>
                <a:gd name="connsiteY3" fmla="*/ 170058 h 285858"/>
                <a:gd name="connsiteX4" fmla="*/ 13447 w 643617"/>
                <a:gd name="connsiteY4" fmla="*/ 162804 h 285858"/>
                <a:gd name="connsiteX5" fmla="*/ 344637 w 643617"/>
                <a:gd name="connsiteY5" fmla="*/ 262849 h 285858"/>
                <a:gd name="connsiteX6" fmla="*/ 630621 w 643617"/>
                <a:gd name="connsiteY6" fmla="*/ 233 h 285858"/>
                <a:gd name="connsiteX7" fmla="*/ 643396 w 643617"/>
                <a:gd name="connsiteY7" fmla="*/ 8736 h 285858"/>
                <a:gd name="connsiteX8" fmla="*/ 635412 w 643617"/>
                <a:gd name="connsiteY8" fmla="*/ 21172 h 285858"/>
                <a:gd name="connsiteX9" fmla="*/ 635043 w 643617"/>
                <a:gd name="connsiteY9" fmla="*/ 21242 h 285858"/>
                <a:gd name="connsiteX10" fmla="*/ 361836 w 643617"/>
                <a:gd name="connsiteY10" fmla="*/ 279356 h 285858"/>
                <a:gd name="connsiteX11" fmla="*/ 355939 w 643617"/>
                <a:gd name="connsiteY11" fmla="*/ 285859 h 28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3617" h="285858">
                  <a:moveTo>
                    <a:pt x="353482" y="283358"/>
                  </a:moveTo>
                  <a:lnTo>
                    <a:pt x="348568" y="283358"/>
                  </a:lnTo>
                  <a:lnTo>
                    <a:pt x="7550" y="183313"/>
                  </a:lnTo>
                  <a:cubicBezTo>
                    <a:pt x="1987" y="181658"/>
                    <a:pt x="-1203" y="175720"/>
                    <a:pt x="425" y="170058"/>
                  </a:cubicBezTo>
                  <a:cubicBezTo>
                    <a:pt x="2054" y="164395"/>
                    <a:pt x="7884" y="161149"/>
                    <a:pt x="13447" y="162804"/>
                  </a:cubicBezTo>
                  <a:lnTo>
                    <a:pt x="344637" y="262849"/>
                  </a:lnTo>
                  <a:cubicBezTo>
                    <a:pt x="386699" y="129370"/>
                    <a:pt x="495874" y="29115"/>
                    <a:pt x="630621" y="233"/>
                  </a:cubicBezTo>
                  <a:cubicBezTo>
                    <a:pt x="636453" y="-1003"/>
                    <a:pt x="642168" y="2804"/>
                    <a:pt x="643396" y="8736"/>
                  </a:cubicBezTo>
                  <a:cubicBezTo>
                    <a:pt x="644566" y="14414"/>
                    <a:pt x="640989" y="19981"/>
                    <a:pt x="635412" y="21172"/>
                  </a:cubicBezTo>
                  <a:cubicBezTo>
                    <a:pt x="635289" y="21197"/>
                    <a:pt x="635166" y="21222"/>
                    <a:pt x="635043" y="21242"/>
                  </a:cubicBezTo>
                  <a:cubicBezTo>
                    <a:pt x="504287" y="49609"/>
                    <a:pt x="399367" y="148733"/>
                    <a:pt x="361836" y="279356"/>
                  </a:cubicBezTo>
                  <a:cubicBezTo>
                    <a:pt x="361123" y="282427"/>
                    <a:pt x="358887" y="284893"/>
                    <a:pt x="355939" y="285859"/>
                  </a:cubicBezTo>
                  <a:close/>
                </a:path>
              </a:pathLst>
            </a:custGeom>
            <a:solidFill>
              <a:schemeClr val="bg1"/>
            </a:solidFill>
            <a:ln w="48912" cap="flat">
              <a:noFill/>
              <a:prstDash val="solid"/>
              <a:miter/>
            </a:ln>
          </p:spPr>
          <p:txBody>
            <a:bodyPr rtlCol="0" anchor="ctr"/>
            <a:lstStyle/>
            <a:p>
              <a:endParaRPr lang="en-US"/>
            </a:p>
          </p:txBody>
        </p:sp>
        <p:sp>
          <p:nvSpPr>
            <p:cNvPr id="105" name="Freeform 104">
              <a:extLst>
                <a:ext uri="{FF2B5EF4-FFF2-40B4-BE49-F238E27FC236}">
                  <a16:creationId xmlns:a16="http://schemas.microsoft.com/office/drawing/2014/main" id="{84E82FDF-8402-8C45-A87A-14A84DEAE828}"/>
                </a:ext>
              </a:extLst>
            </p:cNvPr>
            <p:cNvSpPr/>
            <p:nvPr/>
          </p:nvSpPr>
          <p:spPr>
            <a:xfrm>
              <a:off x="10850400" y="2074337"/>
              <a:ext cx="453024" cy="488896"/>
            </a:xfrm>
            <a:custGeom>
              <a:avLst/>
              <a:gdLst>
                <a:gd name="connsiteX0" fmla="*/ 10511 w 453024"/>
                <a:gd name="connsiteY0" fmla="*/ 488582 h 488896"/>
                <a:gd name="connsiteX1" fmla="*/ 3140 w 453024"/>
                <a:gd name="connsiteY1" fmla="*/ 485581 h 488896"/>
                <a:gd name="connsiteX2" fmla="*/ 3140 w 453024"/>
                <a:gd name="connsiteY2" fmla="*/ 470074 h 488896"/>
                <a:gd name="connsiteX3" fmla="*/ 101416 w 453024"/>
                <a:gd name="connsiteY3" fmla="*/ 219964 h 488896"/>
                <a:gd name="connsiteX4" fmla="*/ 86675 w 453024"/>
                <a:gd name="connsiteY4" fmla="*/ 116418 h 488896"/>
                <a:gd name="connsiteX5" fmla="*/ 94045 w 453024"/>
                <a:gd name="connsiteY5" fmla="*/ 103412 h 488896"/>
                <a:gd name="connsiteX6" fmla="*/ 438012 w 453024"/>
                <a:gd name="connsiteY6" fmla="*/ 867 h 488896"/>
                <a:gd name="connsiteX7" fmla="*/ 452173 w 453024"/>
                <a:gd name="connsiteY7" fmla="*/ 6735 h 488896"/>
                <a:gd name="connsiteX8" fmla="*/ 446409 w 453024"/>
                <a:gd name="connsiteY8" fmla="*/ 21151 h 488896"/>
                <a:gd name="connsiteX9" fmla="*/ 443908 w 453024"/>
                <a:gd name="connsiteY9" fmla="*/ 21876 h 488896"/>
                <a:gd name="connsiteX10" fmla="*/ 108787 w 453024"/>
                <a:gd name="connsiteY10" fmla="*/ 121921 h 488896"/>
                <a:gd name="connsiteX11" fmla="*/ 18373 w 453024"/>
                <a:gd name="connsiteY11" fmla="*/ 487582 h 488896"/>
                <a:gd name="connsiteX12" fmla="*/ 10511 w 453024"/>
                <a:gd name="connsiteY12" fmla="*/ 488582 h 488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53024" h="488896">
                  <a:moveTo>
                    <a:pt x="10511" y="488582"/>
                  </a:moveTo>
                  <a:cubicBezTo>
                    <a:pt x="7749" y="488682"/>
                    <a:pt x="5071" y="487592"/>
                    <a:pt x="3140" y="485581"/>
                  </a:cubicBezTo>
                  <a:cubicBezTo>
                    <a:pt x="-1047" y="481289"/>
                    <a:pt x="-1047" y="474366"/>
                    <a:pt x="3140" y="470074"/>
                  </a:cubicBezTo>
                  <a:cubicBezTo>
                    <a:pt x="65717" y="402309"/>
                    <a:pt x="100821" y="312970"/>
                    <a:pt x="101416" y="219964"/>
                  </a:cubicBezTo>
                  <a:cubicBezTo>
                    <a:pt x="101445" y="184903"/>
                    <a:pt x="96478" y="150028"/>
                    <a:pt x="86675" y="116418"/>
                  </a:cubicBezTo>
                  <a:cubicBezTo>
                    <a:pt x="85392" y="110786"/>
                    <a:pt x="88616" y="105103"/>
                    <a:pt x="94045" y="103412"/>
                  </a:cubicBezTo>
                  <a:lnTo>
                    <a:pt x="438012" y="867"/>
                  </a:lnTo>
                  <a:cubicBezTo>
                    <a:pt x="443515" y="-1494"/>
                    <a:pt x="449854" y="1132"/>
                    <a:pt x="452173" y="6735"/>
                  </a:cubicBezTo>
                  <a:cubicBezTo>
                    <a:pt x="454492" y="12337"/>
                    <a:pt x="451908" y="18790"/>
                    <a:pt x="446409" y="21151"/>
                  </a:cubicBezTo>
                  <a:cubicBezTo>
                    <a:pt x="445608" y="21491"/>
                    <a:pt x="444768" y="21736"/>
                    <a:pt x="443908" y="21876"/>
                  </a:cubicBezTo>
                  <a:lnTo>
                    <a:pt x="108787" y="121921"/>
                  </a:lnTo>
                  <a:cubicBezTo>
                    <a:pt x="142540" y="251523"/>
                    <a:pt x="108374" y="389689"/>
                    <a:pt x="18373" y="487582"/>
                  </a:cubicBezTo>
                  <a:cubicBezTo>
                    <a:pt x="15955" y="488872"/>
                    <a:pt x="13164" y="489227"/>
                    <a:pt x="10511" y="488582"/>
                  </a:cubicBezTo>
                  <a:close/>
                </a:path>
              </a:pathLst>
            </a:custGeom>
            <a:solidFill>
              <a:schemeClr val="bg1"/>
            </a:solidFill>
            <a:ln w="48912" cap="flat">
              <a:noFill/>
              <a:prstDash val="solid"/>
              <a:miter/>
            </a:ln>
          </p:spPr>
          <p:txBody>
            <a:bodyPr rtlCol="0" anchor="ctr"/>
            <a:lstStyle/>
            <a:p>
              <a:endParaRPr lang="en-US"/>
            </a:p>
          </p:txBody>
        </p:sp>
        <p:sp>
          <p:nvSpPr>
            <p:cNvPr id="106" name="Freeform 105">
              <a:extLst>
                <a:ext uri="{FF2B5EF4-FFF2-40B4-BE49-F238E27FC236}">
                  <a16:creationId xmlns:a16="http://schemas.microsoft.com/office/drawing/2014/main" id="{E0EE565F-0073-A749-8182-F5E8D67EB780}"/>
                </a:ext>
              </a:extLst>
            </p:cNvPr>
            <p:cNvSpPr/>
            <p:nvPr/>
          </p:nvSpPr>
          <p:spPr>
            <a:xfrm>
              <a:off x="10574911" y="1556371"/>
              <a:ext cx="350342" cy="566871"/>
            </a:xfrm>
            <a:custGeom>
              <a:avLst/>
              <a:gdLst>
                <a:gd name="connsiteX0" fmla="*/ 340052 w 350342"/>
                <a:gd name="connsiteY0" fmla="*/ 566855 h 566871"/>
                <a:gd name="connsiteX1" fmla="*/ 330716 w 350342"/>
                <a:gd name="connsiteY1" fmla="*/ 561353 h 566871"/>
                <a:gd name="connsiteX2" fmla="*/ 10827 w 350342"/>
                <a:gd name="connsiteY2" fmla="*/ 366767 h 566871"/>
                <a:gd name="connsiteX3" fmla="*/ 2965 w 350342"/>
                <a:gd name="connsiteY3" fmla="*/ 363766 h 566871"/>
                <a:gd name="connsiteX4" fmla="*/ 17 w 350342"/>
                <a:gd name="connsiteY4" fmla="*/ 356262 h 566871"/>
                <a:gd name="connsiteX5" fmla="*/ 17 w 350342"/>
                <a:gd name="connsiteY5" fmla="*/ 11610 h 566871"/>
                <a:gd name="connsiteX6" fmla="*/ 10218 w 350342"/>
                <a:gd name="connsiteY6" fmla="*/ 17 h 566871"/>
                <a:gd name="connsiteX7" fmla="*/ 12301 w 350342"/>
                <a:gd name="connsiteY7" fmla="*/ 105 h 566871"/>
                <a:gd name="connsiteX8" fmla="*/ 12301 w 350342"/>
                <a:gd name="connsiteY8" fmla="*/ 105 h 566871"/>
                <a:gd name="connsiteX9" fmla="*/ 23112 w 350342"/>
                <a:gd name="connsiteY9" fmla="*/ 11110 h 566871"/>
                <a:gd name="connsiteX10" fmla="*/ 23112 w 350342"/>
                <a:gd name="connsiteY10" fmla="*/ 344757 h 566871"/>
                <a:gd name="connsiteX11" fmla="*/ 348897 w 350342"/>
                <a:gd name="connsiteY11" fmla="*/ 550348 h 566871"/>
                <a:gd name="connsiteX12" fmla="*/ 344966 w 350342"/>
                <a:gd name="connsiteY12" fmla="*/ 565354 h 566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342" h="566871">
                  <a:moveTo>
                    <a:pt x="340052" y="566855"/>
                  </a:moveTo>
                  <a:cubicBezTo>
                    <a:pt x="336140" y="567080"/>
                    <a:pt x="332470" y="564919"/>
                    <a:pt x="330716" y="561353"/>
                  </a:cubicBezTo>
                  <a:cubicBezTo>
                    <a:pt x="267318" y="441570"/>
                    <a:pt x="144483" y="366852"/>
                    <a:pt x="10827" y="366767"/>
                  </a:cubicBezTo>
                  <a:cubicBezTo>
                    <a:pt x="7923" y="366832"/>
                    <a:pt x="5107" y="365756"/>
                    <a:pt x="2965" y="363766"/>
                  </a:cubicBezTo>
                  <a:cubicBezTo>
                    <a:pt x="1083" y="361735"/>
                    <a:pt x="31" y="359054"/>
                    <a:pt x="17" y="356262"/>
                  </a:cubicBezTo>
                  <a:lnTo>
                    <a:pt x="17" y="11610"/>
                  </a:lnTo>
                  <a:cubicBezTo>
                    <a:pt x="-313" y="5542"/>
                    <a:pt x="4252" y="351"/>
                    <a:pt x="10218" y="17"/>
                  </a:cubicBezTo>
                  <a:cubicBezTo>
                    <a:pt x="10911" y="-22"/>
                    <a:pt x="11608" y="7"/>
                    <a:pt x="12301" y="105"/>
                  </a:cubicBezTo>
                  <a:lnTo>
                    <a:pt x="12301" y="105"/>
                  </a:lnTo>
                  <a:cubicBezTo>
                    <a:pt x="18272" y="105"/>
                    <a:pt x="23112" y="5032"/>
                    <a:pt x="23112" y="11110"/>
                  </a:cubicBezTo>
                  <a:lnTo>
                    <a:pt x="23112" y="344757"/>
                  </a:lnTo>
                  <a:cubicBezTo>
                    <a:pt x="159927" y="349324"/>
                    <a:pt x="284025" y="427639"/>
                    <a:pt x="348897" y="550348"/>
                  </a:cubicBezTo>
                  <a:cubicBezTo>
                    <a:pt x="351870" y="555600"/>
                    <a:pt x="350110" y="562308"/>
                    <a:pt x="344966" y="565354"/>
                  </a:cubicBezTo>
                  <a:close/>
                </a:path>
              </a:pathLst>
            </a:custGeom>
            <a:solidFill>
              <a:schemeClr val="bg1"/>
            </a:solidFill>
            <a:ln w="48912" cap="flat">
              <a:noFill/>
              <a:prstDash val="solid"/>
              <a:miter/>
            </a:ln>
          </p:spPr>
          <p:txBody>
            <a:bodyPr rtlCol="0" anchor="ctr"/>
            <a:lstStyle/>
            <a:p>
              <a:endParaRPr lang="en-US"/>
            </a:p>
          </p:txBody>
        </p:sp>
        <p:sp>
          <p:nvSpPr>
            <p:cNvPr id="107" name="Freeform 106">
              <a:extLst>
                <a:ext uri="{FF2B5EF4-FFF2-40B4-BE49-F238E27FC236}">
                  <a16:creationId xmlns:a16="http://schemas.microsoft.com/office/drawing/2014/main" id="{FD031F5B-FC82-1944-8DF5-C588391CD6ED}"/>
                </a:ext>
              </a:extLst>
            </p:cNvPr>
            <p:cNvSpPr/>
            <p:nvPr/>
          </p:nvSpPr>
          <p:spPr>
            <a:xfrm>
              <a:off x="10431978" y="2593857"/>
              <a:ext cx="604803" cy="345586"/>
            </a:xfrm>
            <a:custGeom>
              <a:avLst/>
              <a:gdLst>
                <a:gd name="connsiteX0" fmla="*/ 591580 w 604803"/>
                <a:gd name="connsiteY0" fmla="*/ 344728 h 345586"/>
                <a:gd name="connsiteX1" fmla="*/ 583227 w 604803"/>
                <a:gd name="connsiteY1" fmla="*/ 340226 h 345586"/>
                <a:gd name="connsiteX2" fmla="*/ 365546 w 604803"/>
                <a:gd name="connsiteY2" fmla="*/ 25087 h 345586"/>
                <a:gd name="connsiteX3" fmla="*/ 153761 w 604803"/>
                <a:gd name="connsiteY3" fmla="*/ 90116 h 345586"/>
                <a:gd name="connsiteX4" fmla="*/ 6347 w 604803"/>
                <a:gd name="connsiteY4" fmla="*/ 59602 h 345586"/>
                <a:gd name="connsiteX5" fmla="*/ 941 w 604803"/>
                <a:gd name="connsiteY5" fmla="*/ 45096 h 345586"/>
                <a:gd name="connsiteX6" fmla="*/ 14454 w 604803"/>
                <a:gd name="connsiteY6" fmla="*/ 39484 h 345586"/>
                <a:gd name="connsiteX7" fmla="*/ 14700 w 604803"/>
                <a:gd name="connsiteY7" fmla="*/ 39594 h 345586"/>
                <a:gd name="connsiteX8" fmla="*/ 156218 w 604803"/>
                <a:gd name="connsiteY8" fmla="*/ 68606 h 345586"/>
                <a:gd name="connsiteX9" fmla="*/ 364071 w 604803"/>
                <a:gd name="connsiteY9" fmla="*/ 2077 h 345586"/>
                <a:gd name="connsiteX10" fmla="*/ 364071 w 604803"/>
                <a:gd name="connsiteY10" fmla="*/ 2077 h 345586"/>
                <a:gd name="connsiteX11" fmla="*/ 377855 w 604803"/>
                <a:gd name="connsiteY11" fmla="*/ 3903 h 345586"/>
                <a:gd name="connsiteX12" fmla="*/ 378321 w 604803"/>
                <a:gd name="connsiteY12" fmla="*/ 4578 h 345586"/>
                <a:gd name="connsiteX13" fmla="*/ 601900 w 604803"/>
                <a:gd name="connsiteY13" fmla="*/ 328221 h 345586"/>
                <a:gd name="connsiteX14" fmla="*/ 601900 w 604803"/>
                <a:gd name="connsiteY14" fmla="*/ 343228 h 345586"/>
                <a:gd name="connsiteX15" fmla="*/ 591580 w 604803"/>
                <a:gd name="connsiteY15" fmla="*/ 344728 h 34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4803" h="345586">
                  <a:moveTo>
                    <a:pt x="591580" y="344728"/>
                  </a:moveTo>
                  <a:cubicBezTo>
                    <a:pt x="588224" y="344778"/>
                    <a:pt x="585075" y="343082"/>
                    <a:pt x="583227" y="340226"/>
                  </a:cubicBezTo>
                  <a:lnTo>
                    <a:pt x="365546" y="25087"/>
                  </a:lnTo>
                  <a:cubicBezTo>
                    <a:pt x="302801" y="67561"/>
                    <a:pt x="229114" y="90191"/>
                    <a:pt x="153761" y="90116"/>
                  </a:cubicBezTo>
                  <a:cubicBezTo>
                    <a:pt x="103144" y="89776"/>
                    <a:pt x="53077" y="79411"/>
                    <a:pt x="6347" y="59602"/>
                  </a:cubicBezTo>
                  <a:cubicBezTo>
                    <a:pt x="932" y="57101"/>
                    <a:pt x="-1481" y="50623"/>
                    <a:pt x="941" y="45096"/>
                  </a:cubicBezTo>
                  <a:cubicBezTo>
                    <a:pt x="3153" y="39749"/>
                    <a:pt x="9201" y="37238"/>
                    <a:pt x="14454" y="39484"/>
                  </a:cubicBezTo>
                  <a:cubicBezTo>
                    <a:pt x="14538" y="39519"/>
                    <a:pt x="14617" y="39554"/>
                    <a:pt x="14700" y="39594"/>
                  </a:cubicBezTo>
                  <a:cubicBezTo>
                    <a:pt x="59440" y="58967"/>
                    <a:pt x="107596" y="68842"/>
                    <a:pt x="156218" y="68606"/>
                  </a:cubicBezTo>
                  <a:cubicBezTo>
                    <a:pt x="230583" y="68771"/>
                    <a:pt x="303180" y="45536"/>
                    <a:pt x="364071" y="2077"/>
                  </a:cubicBezTo>
                  <a:lnTo>
                    <a:pt x="364071" y="2077"/>
                  </a:lnTo>
                  <a:cubicBezTo>
                    <a:pt x="368371" y="-1294"/>
                    <a:pt x="374543" y="-474"/>
                    <a:pt x="377855" y="3903"/>
                  </a:cubicBezTo>
                  <a:cubicBezTo>
                    <a:pt x="378017" y="4123"/>
                    <a:pt x="378174" y="4348"/>
                    <a:pt x="378321" y="4578"/>
                  </a:cubicBezTo>
                  <a:lnTo>
                    <a:pt x="601900" y="328221"/>
                  </a:lnTo>
                  <a:cubicBezTo>
                    <a:pt x="605772" y="332448"/>
                    <a:pt x="605772" y="339001"/>
                    <a:pt x="601900" y="343228"/>
                  </a:cubicBezTo>
                  <a:cubicBezTo>
                    <a:pt x="599025" y="345699"/>
                    <a:pt x="595020" y="346279"/>
                    <a:pt x="591580" y="344728"/>
                  </a:cubicBezTo>
                  <a:close/>
                </a:path>
              </a:pathLst>
            </a:custGeom>
            <a:solidFill>
              <a:schemeClr val="bg1"/>
            </a:solidFill>
            <a:ln w="48912" cap="flat">
              <a:noFill/>
              <a:prstDash val="solid"/>
              <a:miter/>
            </a:ln>
          </p:spPr>
          <p:txBody>
            <a:bodyPr rtlCol="0" anchor="ctr"/>
            <a:lstStyle/>
            <a:p>
              <a:endParaRPr lang="en-US"/>
            </a:p>
          </p:txBody>
        </p:sp>
        <p:sp>
          <p:nvSpPr>
            <p:cNvPr id="108" name="Freeform 107">
              <a:extLst>
                <a:ext uri="{FF2B5EF4-FFF2-40B4-BE49-F238E27FC236}">
                  <a16:creationId xmlns:a16="http://schemas.microsoft.com/office/drawing/2014/main" id="{D5C7BC4D-A077-3A42-8913-F7E36131E326}"/>
                </a:ext>
              </a:extLst>
            </p:cNvPr>
            <p:cNvSpPr/>
            <p:nvPr/>
          </p:nvSpPr>
          <p:spPr>
            <a:xfrm>
              <a:off x="10140303" y="2252733"/>
              <a:ext cx="242248" cy="686340"/>
            </a:xfrm>
            <a:custGeom>
              <a:avLst/>
              <a:gdLst>
                <a:gd name="connsiteX0" fmla="*/ 10564 w 242248"/>
                <a:gd name="connsiteY0" fmla="*/ 685852 h 686340"/>
                <a:gd name="connsiteX1" fmla="*/ 4667 w 242248"/>
                <a:gd name="connsiteY1" fmla="*/ 685852 h 686340"/>
                <a:gd name="connsiteX2" fmla="*/ 1719 w 242248"/>
                <a:gd name="connsiteY2" fmla="*/ 670846 h 686340"/>
                <a:gd name="connsiteX3" fmla="*/ 216943 w 242248"/>
                <a:gd name="connsiteY3" fmla="*/ 354206 h 686340"/>
                <a:gd name="connsiteX4" fmla="*/ 61176 w 242248"/>
                <a:gd name="connsiteY4" fmla="*/ 39567 h 686340"/>
                <a:gd name="connsiteX5" fmla="*/ 61176 w 242248"/>
                <a:gd name="connsiteY5" fmla="*/ 10054 h 686340"/>
                <a:gd name="connsiteX6" fmla="*/ 71927 w 242248"/>
                <a:gd name="connsiteY6" fmla="*/ 10 h 686340"/>
                <a:gd name="connsiteX7" fmla="*/ 72478 w 242248"/>
                <a:gd name="connsiteY7" fmla="*/ 50 h 686340"/>
                <a:gd name="connsiteX8" fmla="*/ 82315 w 242248"/>
                <a:gd name="connsiteY8" fmla="*/ 11965 h 686340"/>
                <a:gd name="connsiteX9" fmla="*/ 82305 w 242248"/>
                <a:gd name="connsiteY9" fmla="*/ 12055 h 686340"/>
                <a:gd name="connsiteX10" fmla="*/ 82305 w 242248"/>
                <a:gd name="connsiteY10" fmla="*/ 39567 h 686340"/>
                <a:gd name="connsiteX11" fmla="*/ 237581 w 242248"/>
                <a:gd name="connsiteY11" fmla="*/ 342701 h 686340"/>
                <a:gd name="connsiteX12" fmla="*/ 240530 w 242248"/>
                <a:gd name="connsiteY12" fmla="*/ 357708 h 686340"/>
                <a:gd name="connsiteX13" fmla="*/ 19409 w 242248"/>
                <a:gd name="connsiteY13" fmla="*/ 680850 h 686340"/>
                <a:gd name="connsiteX14" fmla="*/ 10564 w 242248"/>
                <a:gd name="connsiteY14" fmla="*/ 685852 h 686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2248" h="686340">
                  <a:moveTo>
                    <a:pt x="10564" y="685852"/>
                  </a:moveTo>
                  <a:cubicBezTo>
                    <a:pt x="8650" y="686503"/>
                    <a:pt x="6581" y="686503"/>
                    <a:pt x="4667" y="685852"/>
                  </a:cubicBezTo>
                  <a:cubicBezTo>
                    <a:pt x="-131" y="682476"/>
                    <a:pt x="-1435" y="675838"/>
                    <a:pt x="1719" y="670846"/>
                  </a:cubicBezTo>
                  <a:lnTo>
                    <a:pt x="216943" y="354206"/>
                  </a:lnTo>
                  <a:cubicBezTo>
                    <a:pt x="118997" y="280364"/>
                    <a:pt x="61210" y="163642"/>
                    <a:pt x="61176" y="39567"/>
                  </a:cubicBezTo>
                  <a:cubicBezTo>
                    <a:pt x="61176" y="30063"/>
                    <a:pt x="61176" y="20059"/>
                    <a:pt x="61176" y="10054"/>
                  </a:cubicBezTo>
                  <a:cubicBezTo>
                    <a:pt x="61422" y="4257"/>
                    <a:pt x="66237" y="-240"/>
                    <a:pt x="71927" y="10"/>
                  </a:cubicBezTo>
                  <a:cubicBezTo>
                    <a:pt x="72114" y="20"/>
                    <a:pt x="72296" y="30"/>
                    <a:pt x="72478" y="50"/>
                  </a:cubicBezTo>
                  <a:cubicBezTo>
                    <a:pt x="78423" y="575"/>
                    <a:pt x="82831" y="5907"/>
                    <a:pt x="82315" y="11965"/>
                  </a:cubicBezTo>
                  <a:cubicBezTo>
                    <a:pt x="82310" y="11995"/>
                    <a:pt x="82310" y="12025"/>
                    <a:pt x="82305" y="12055"/>
                  </a:cubicBezTo>
                  <a:cubicBezTo>
                    <a:pt x="81814" y="21219"/>
                    <a:pt x="81814" y="30403"/>
                    <a:pt x="82305" y="39567"/>
                  </a:cubicBezTo>
                  <a:cubicBezTo>
                    <a:pt x="82300" y="160371"/>
                    <a:pt x="140278" y="273555"/>
                    <a:pt x="237581" y="342701"/>
                  </a:cubicBezTo>
                  <a:cubicBezTo>
                    <a:pt x="242377" y="346073"/>
                    <a:pt x="243684" y="352715"/>
                    <a:pt x="240530" y="357708"/>
                  </a:cubicBezTo>
                  <a:lnTo>
                    <a:pt x="19409" y="680850"/>
                  </a:lnTo>
                  <a:cubicBezTo>
                    <a:pt x="17521" y="683977"/>
                    <a:pt x="14168" y="685872"/>
                    <a:pt x="10564" y="685852"/>
                  </a:cubicBezTo>
                  <a:close/>
                </a:path>
              </a:pathLst>
            </a:custGeom>
            <a:solidFill>
              <a:schemeClr val="bg1"/>
            </a:solidFill>
            <a:ln w="48912" cap="flat">
              <a:noFill/>
              <a:prstDash val="solid"/>
              <a:miter/>
            </a:ln>
          </p:spPr>
          <p:txBody>
            <a:bodyPr rtlCol="0" anchor="ctr"/>
            <a:lstStyle/>
            <a:p>
              <a:endParaRPr lang="en-US"/>
            </a:p>
          </p:txBody>
        </p:sp>
        <p:sp>
          <p:nvSpPr>
            <p:cNvPr id="109" name="Freeform 108">
              <a:extLst>
                <a:ext uri="{FF2B5EF4-FFF2-40B4-BE49-F238E27FC236}">
                  <a16:creationId xmlns:a16="http://schemas.microsoft.com/office/drawing/2014/main" id="{A6F44D7F-D00A-3845-BD58-3653D942B0DE}"/>
                </a:ext>
              </a:extLst>
            </p:cNvPr>
            <p:cNvSpPr/>
            <p:nvPr/>
          </p:nvSpPr>
          <p:spPr>
            <a:xfrm>
              <a:off x="10734268" y="1573080"/>
              <a:ext cx="579159" cy="434137"/>
            </a:xfrm>
            <a:custGeom>
              <a:avLst/>
              <a:gdLst>
                <a:gd name="connsiteX0" fmla="*/ 568885 w 579159"/>
                <a:gd name="connsiteY0" fmla="*/ 433594 h 434137"/>
                <a:gd name="connsiteX1" fmla="*/ 562497 w 579159"/>
                <a:gd name="connsiteY1" fmla="*/ 433594 h 434137"/>
                <a:gd name="connsiteX2" fmla="*/ 2815 w 579159"/>
                <a:gd name="connsiteY2" fmla="*/ 18411 h 434137"/>
                <a:gd name="connsiteX3" fmla="*/ 3537 w 579159"/>
                <a:gd name="connsiteY3" fmla="*/ 2865 h 434137"/>
                <a:gd name="connsiteX4" fmla="*/ 15099 w 579159"/>
                <a:gd name="connsiteY4" fmla="*/ 903 h 434137"/>
                <a:gd name="connsiteX5" fmla="*/ 576256 w 579159"/>
                <a:gd name="connsiteY5" fmla="*/ 415586 h 434137"/>
                <a:gd name="connsiteX6" fmla="*/ 576256 w 579159"/>
                <a:gd name="connsiteY6" fmla="*/ 430592 h 434137"/>
                <a:gd name="connsiteX7" fmla="*/ 568885 w 579159"/>
                <a:gd name="connsiteY7" fmla="*/ 433594 h 434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9159" h="434137">
                  <a:moveTo>
                    <a:pt x="568885" y="433594"/>
                  </a:moveTo>
                  <a:cubicBezTo>
                    <a:pt x="566816" y="434319"/>
                    <a:pt x="564566" y="434319"/>
                    <a:pt x="562497" y="433594"/>
                  </a:cubicBezTo>
                  <a:lnTo>
                    <a:pt x="2815" y="18411"/>
                  </a:lnTo>
                  <a:cubicBezTo>
                    <a:pt x="-1205" y="13915"/>
                    <a:pt x="-880" y="6955"/>
                    <a:pt x="3537" y="2865"/>
                  </a:cubicBezTo>
                  <a:cubicBezTo>
                    <a:pt x="6677" y="-44"/>
                    <a:pt x="11203" y="-812"/>
                    <a:pt x="15099" y="903"/>
                  </a:cubicBezTo>
                  <a:lnTo>
                    <a:pt x="576256" y="415586"/>
                  </a:lnTo>
                  <a:cubicBezTo>
                    <a:pt x="580128" y="419813"/>
                    <a:pt x="580128" y="426366"/>
                    <a:pt x="576256" y="430592"/>
                  </a:cubicBezTo>
                  <a:cubicBezTo>
                    <a:pt x="574325" y="432603"/>
                    <a:pt x="571646" y="433694"/>
                    <a:pt x="568885" y="433594"/>
                  </a:cubicBezTo>
                  <a:close/>
                </a:path>
              </a:pathLst>
            </a:custGeom>
            <a:solidFill>
              <a:schemeClr val="bg1"/>
            </a:solidFill>
            <a:ln w="48912" cap="flat">
              <a:noFill/>
              <a:prstDash val="solid"/>
              <a:miter/>
            </a:ln>
          </p:spPr>
          <p:txBody>
            <a:bodyPr rtlCol="0" anchor="ctr"/>
            <a:lstStyle/>
            <a:p>
              <a:endParaRPr lang="en-US"/>
            </a:p>
          </p:txBody>
        </p:sp>
        <p:sp>
          <p:nvSpPr>
            <p:cNvPr id="110" name="Freeform 109">
              <a:extLst>
                <a:ext uri="{FF2B5EF4-FFF2-40B4-BE49-F238E27FC236}">
                  <a16:creationId xmlns:a16="http://schemas.microsoft.com/office/drawing/2014/main" id="{FF80AE23-1F52-8943-BF10-E867660A1B9D}"/>
                </a:ext>
              </a:extLst>
            </p:cNvPr>
            <p:cNvSpPr/>
            <p:nvPr/>
          </p:nvSpPr>
          <p:spPr>
            <a:xfrm>
              <a:off x="9919478" y="2236329"/>
              <a:ext cx="181880" cy="523677"/>
            </a:xfrm>
            <a:custGeom>
              <a:avLst/>
              <a:gdLst>
                <a:gd name="connsiteX0" fmla="*/ 171440 w 181880"/>
                <a:gd name="connsiteY0" fmla="*/ 523677 h 523677"/>
                <a:gd name="connsiteX1" fmla="*/ 161121 w 181880"/>
                <a:gd name="connsiteY1" fmla="*/ 516174 h 523677"/>
                <a:gd name="connsiteX2" fmla="*/ 931 w 181880"/>
                <a:gd name="connsiteY2" fmla="*/ 15953 h 523677"/>
                <a:gd name="connsiteX3" fmla="*/ 6820 w 181880"/>
                <a:gd name="connsiteY3" fmla="*/ 827 h 523677"/>
                <a:gd name="connsiteX4" fmla="*/ 7810 w 181880"/>
                <a:gd name="connsiteY4" fmla="*/ 446 h 523677"/>
                <a:gd name="connsiteX5" fmla="*/ 21077 w 181880"/>
                <a:gd name="connsiteY5" fmla="*/ 7449 h 523677"/>
                <a:gd name="connsiteX6" fmla="*/ 181267 w 181880"/>
                <a:gd name="connsiteY6" fmla="*/ 507670 h 523677"/>
                <a:gd name="connsiteX7" fmla="*/ 175056 w 181880"/>
                <a:gd name="connsiteY7" fmla="*/ 521111 h 523677"/>
                <a:gd name="connsiteX8" fmla="*/ 174879 w 181880"/>
                <a:gd name="connsiteY8" fmla="*/ 521176 h 523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880" h="523677">
                  <a:moveTo>
                    <a:pt x="171440" y="523677"/>
                  </a:moveTo>
                  <a:cubicBezTo>
                    <a:pt x="166816" y="523562"/>
                    <a:pt x="162728" y="520591"/>
                    <a:pt x="161121" y="516174"/>
                  </a:cubicBezTo>
                  <a:lnTo>
                    <a:pt x="931" y="15953"/>
                  </a:lnTo>
                  <a:cubicBezTo>
                    <a:pt x="-1546" y="10121"/>
                    <a:pt x="1091" y="3348"/>
                    <a:pt x="6820" y="827"/>
                  </a:cubicBezTo>
                  <a:cubicBezTo>
                    <a:pt x="7144" y="686"/>
                    <a:pt x="7475" y="556"/>
                    <a:pt x="7810" y="446"/>
                  </a:cubicBezTo>
                  <a:cubicBezTo>
                    <a:pt x="13361" y="-1209"/>
                    <a:pt x="19207" y="1877"/>
                    <a:pt x="21077" y="7449"/>
                  </a:cubicBezTo>
                  <a:lnTo>
                    <a:pt x="181267" y="507670"/>
                  </a:lnTo>
                  <a:cubicBezTo>
                    <a:pt x="183199" y="513127"/>
                    <a:pt x="180418" y="519145"/>
                    <a:pt x="175056" y="521111"/>
                  </a:cubicBezTo>
                  <a:cubicBezTo>
                    <a:pt x="174997" y="521136"/>
                    <a:pt x="174938" y="521156"/>
                    <a:pt x="174879" y="521176"/>
                  </a:cubicBezTo>
                  <a:close/>
                </a:path>
              </a:pathLst>
            </a:custGeom>
            <a:solidFill>
              <a:schemeClr val="bg1"/>
            </a:solidFill>
            <a:ln w="48912" cap="flat">
              <a:noFill/>
              <a:prstDash val="solid"/>
              <a:miter/>
            </a:ln>
          </p:spPr>
          <p:txBody>
            <a:bodyPr rtlCol="0" anchor="ctr"/>
            <a:lstStyle/>
            <a:p>
              <a:endParaRPr lang="en-US"/>
            </a:p>
          </p:txBody>
        </p:sp>
        <p:sp>
          <p:nvSpPr>
            <p:cNvPr id="111" name="Freeform 110">
              <a:extLst>
                <a:ext uri="{FF2B5EF4-FFF2-40B4-BE49-F238E27FC236}">
                  <a16:creationId xmlns:a16="http://schemas.microsoft.com/office/drawing/2014/main" id="{24E5A08E-1DFC-7344-BDC8-0EE485B1282E}"/>
                </a:ext>
              </a:extLst>
            </p:cNvPr>
            <p:cNvSpPr/>
            <p:nvPr/>
          </p:nvSpPr>
          <p:spPr>
            <a:xfrm>
              <a:off x="10320872" y="2917076"/>
              <a:ext cx="532186" cy="21509"/>
            </a:xfrm>
            <a:custGeom>
              <a:avLst/>
              <a:gdLst>
                <a:gd name="connsiteX0" fmla="*/ 521858 w 532186"/>
                <a:gd name="connsiteY0" fmla="*/ 21509 h 21509"/>
                <a:gd name="connsiteX1" fmla="*/ 10331 w 532186"/>
                <a:gd name="connsiteY1" fmla="*/ 21509 h 21509"/>
                <a:gd name="connsiteX2" fmla="*/ 12 w 532186"/>
                <a:gd name="connsiteY2" fmla="*/ 11005 h 21509"/>
                <a:gd name="connsiteX3" fmla="*/ 9830 w 532186"/>
                <a:gd name="connsiteY3" fmla="*/ 10 h 21509"/>
                <a:gd name="connsiteX4" fmla="*/ 10331 w 532186"/>
                <a:gd name="connsiteY4" fmla="*/ 0 h 21509"/>
                <a:gd name="connsiteX5" fmla="*/ 521858 w 532186"/>
                <a:gd name="connsiteY5" fmla="*/ 0 h 21509"/>
                <a:gd name="connsiteX6" fmla="*/ 532187 w 532186"/>
                <a:gd name="connsiteY6" fmla="*/ 10495 h 21509"/>
                <a:gd name="connsiteX7" fmla="*/ 532177 w 532186"/>
                <a:gd name="connsiteY7" fmla="*/ 11005 h 21509"/>
                <a:gd name="connsiteX8" fmla="*/ 521858 w 532186"/>
                <a:gd name="connsiteY8" fmla="*/ 21509 h 215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2186" h="21509">
                  <a:moveTo>
                    <a:pt x="521858" y="21509"/>
                  </a:moveTo>
                  <a:lnTo>
                    <a:pt x="10331" y="21509"/>
                  </a:lnTo>
                  <a:cubicBezTo>
                    <a:pt x="4631" y="21509"/>
                    <a:pt x="12" y="16807"/>
                    <a:pt x="12" y="11005"/>
                  </a:cubicBezTo>
                  <a:cubicBezTo>
                    <a:pt x="-258" y="5212"/>
                    <a:pt x="4134" y="290"/>
                    <a:pt x="9830" y="10"/>
                  </a:cubicBezTo>
                  <a:cubicBezTo>
                    <a:pt x="9997" y="5"/>
                    <a:pt x="10164" y="0"/>
                    <a:pt x="10331" y="0"/>
                  </a:cubicBezTo>
                  <a:lnTo>
                    <a:pt x="521858" y="0"/>
                  </a:lnTo>
                  <a:cubicBezTo>
                    <a:pt x="527558" y="-5"/>
                    <a:pt x="532182" y="4692"/>
                    <a:pt x="532187" y="10495"/>
                  </a:cubicBezTo>
                  <a:cubicBezTo>
                    <a:pt x="532187" y="10665"/>
                    <a:pt x="532187" y="10835"/>
                    <a:pt x="532177" y="11005"/>
                  </a:cubicBezTo>
                  <a:cubicBezTo>
                    <a:pt x="532177" y="16807"/>
                    <a:pt x="527558" y="21509"/>
                    <a:pt x="521858" y="21509"/>
                  </a:cubicBezTo>
                  <a:close/>
                </a:path>
              </a:pathLst>
            </a:custGeom>
            <a:solidFill>
              <a:schemeClr val="bg1"/>
            </a:solidFill>
            <a:ln w="48912" cap="flat">
              <a:noFill/>
              <a:prstDash val="solid"/>
              <a:miter/>
            </a:ln>
          </p:spPr>
          <p:txBody>
            <a:bodyPr rtlCol="0" anchor="ctr"/>
            <a:lstStyle/>
            <a:p>
              <a:endParaRPr lang="en-US"/>
            </a:p>
          </p:txBody>
        </p:sp>
        <p:sp>
          <p:nvSpPr>
            <p:cNvPr id="112" name="Freeform 111">
              <a:extLst>
                <a:ext uri="{FF2B5EF4-FFF2-40B4-BE49-F238E27FC236}">
                  <a16:creationId xmlns:a16="http://schemas.microsoft.com/office/drawing/2014/main" id="{96965794-B9D2-B54B-89B8-C4B4F6DE8474}"/>
                </a:ext>
              </a:extLst>
            </p:cNvPr>
            <p:cNvSpPr/>
            <p:nvPr/>
          </p:nvSpPr>
          <p:spPr>
            <a:xfrm>
              <a:off x="11069184" y="2241832"/>
              <a:ext cx="181463" cy="521182"/>
            </a:xfrm>
            <a:custGeom>
              <a:avLst/>
              <a:gdLst>
                <a:gd name="connsiteX0" fmla="*/ 10391 w 181463"/>
                <a:gd name="connsiteY0" fmla="*/ 521176 h 521182"/>
                <a:gd name="connsiteX1" fmla="*/ 7443 w 181463"/>
                <a:gd name="connsiteY1" fmla="*/ 521176 h 521182"/>
                <a:gd name="connsiteX2" fmla="*/ 411 w 181463"/>
                <a:gd name="connsiteY2" fmla="*/ 508160 h 521182"/>
                <a:gd name="connsiteX3" fmla="*/ 564 w 181463"/>
                <a:gd name="connsiteY3" fmla="*/ 507670 h 521182"/>
                <a:gd name="connsiteX4" fmla="*/ 160754 w 181463"/>
                <a:gd name="connsiteY4" fmla="*/ 7450 h 521182"/>
                <a:gd name="connsiteX5" fmla="*/ 174021 w 181463"/>
                <a:gd name="connsiteY5" fmla="*/ 446 h 521182"/>
                <a:gd name="connsiteX6" fmla="*/ 181053 w 181463"/>
                <a:gd name="connsiteY6" fmla="*/ 13462 h 521182"/>
                <a:gd name="connsiteX7" fmla="*/ 180900 w 181463"/>
                <a:gd name="connsiteY7" fmla="*/ 13952 h 521182"/>
                <a:gd name="connsiteX8" fmla="*/ 20710 w 181463"/>
                <a:gd name="connsiteY8" fmla="*/ 515173 h 521182"/>
                <a:gd name="connsiteX9" fmla="*/ 10391 w 181463"/>
                <a:gd name="connsiteY9" fmla="*/ 521176 h 521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1463" h="521182">
                  <a:moveTo>
                    <a:pt x="10391" y="521176"/>
                  </a:moveTo>
                  <a:lnTo>
                    <a:pt x="7443" y="521176"/>
                  </a:lnTo>
                  <a:cubicBezTo>
                    <a:pt x="1969" y="519560"/>
                    <a:pt x="-1176" y="513728"/>
                    <a:pt x="411" y="508160"/>
                  </a:cubicBezTo>
                  <a:cubicBezTo>
                    <a:pt x="461" y="507995"/>
                    <a:pt x="510" y="507830"/>
                    <a:pt x="564" y="507670"/>
                  </a:cubicBezTo>
                  <a:lnTo>
                    <a:pt x="160754" y="7450"/>
                  </a:lnTo>
                  <a:cubicBezTo>
                    <a:pt x="162626" y="1877"/>
                    <a:pt x="168468" y="-1209"/>
                    <a:pt x="174021" y="446"/>
                  </a:cubicBezTo>
                  <a:cubicBezTo>
                    <a:pt x="179495" y="2062"/>
                    <a:pt x="182640" y="7895"/>
                    <a:pt x="181053" y="13462"/>
                  </a:cubicBezTo>
                  <a:cubicBezTo>
                    <a:pt x="181003" y="13627"/>
                    <a:pt x="180954" y="13792"/>
                    <a:pt x="180900" y="13952"/>
                  </a:cubicBezTo>
                  <a:lnTo>
                    <a:pt x="20710" y="515173"/>
                  </a:lnTo>
                  <a:cubicBezTo>
                    <a:pt x="18666" y="519000"/>
                    <a:pt x="14671" y="521326"/>
                    <a:pt x="10391" y="521176"/>
                  </a:cubicBezTo>
                  <a:close/>
                </a:path>
              </a:pathLst>
            </a:custGeom>
            <a:solidFill>
              <a:schemeClr val="bg1"/>
            </a:solidFill>
            <a:ln w="48912" cap="flat">
              <a:noFill/>
              <a:prstDash val="solid"/>
              <a:miter/>
            </a:ln>
          </p:spPr>
          <p:txBody>
            <a:bodyPr rtlCol="0" anchor="ctr"/>
            <a:lstStyle/>
            <a:p>
              <a:endParaRPr lang="en-US"/>
            </a:p>
          </p:txBody>
        </p:sp>
        <p:sp>
          <p:nvSpPr>
            <p:cNvPr id="113" name="Freeform 112">
              <a:extLst>
                <a:ext uri="{FF2B5EF4-FFF2-40B4-BE49-F238E27FC236}">
                  <a16:creationId xmlns:a16="http://schemas.microsoft.com/office/drawing/2014/main" id="{7ED59083-76FA-2542-BFE0-C7EB9EC979F7}"/>
                </a:ext>
              </a:extLst>
            </p:cNvPr>
            <p:cNvSpPr/>
            <p:nvPr/>
          </p:nvSpPr>
          <p:spPr>
            <a:xfrm>
              <a:off x="10011285" y="1655614"/>
              <a:ext cx="439189" cy="328550"/>
            </a:xfrm>
            <a:custGeom>
              <a:avLst/>
              <a:gdLst>
                <a:gd name="connsiteX0" fmla="*/ 10349 w 439189"/>
                <a:gd name="connsiteY0" fmla="*/ 328550 h 328550"/>
                <a:gd name="connsiteX1" fmla="*/ 10 w 439189"/>
                <a:gd name="connsiteY1" fmla="*/ 317085 h 328550"/>
                <a:gd name="connsiteX2" fmla="*/ 3961 w 439189"/>
                <a:gd name="connsiteY2" fmla="*/ 309042 h 328550"/>
                <a:gd name="connsiteX3" fmla="*/ 424091 w 439189"/>
                <a:gd name="connsiteY3" fmla="*/ 906 h 328550"/>
                <a:gd name="connsiteX4" fmla="*/ 438302 w 439189"/>
                <a:gd name="connsiteY4" fmla="*/ 6642 h 328550"/>
                <a:gd name="connsiteX5" fmla="*/ 436375 w 439189"/>
                <a:gd name="connsiteY5" fmla="*/ 18413 h 328550"/>
                <a:gd name="connsiteX6" fmla="*/ 14280 w 439189"/>
                <a:gd name="connsiteY6" fmla="*/ 326549 h 328550"/>
                <a:gd name="connsiteX7" fmla="*/ 10349 w 439189"/>
                <a:gd name="connsiteY7" fmla="*/ 328550 h 328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9189" h="328550">
                  <a:moveTo>
                    <a:pt x="10349" y="328550"/>
                  </a:moveTo>
                  <a:cubicBezTo>
                    <a:pt x="4384" y="328290"/>
                    <a:pt x="-245" y="323158"/>
                    <a:pt x="10" y="317085"/>
                  </a:cubicBezTo>
                  <a:cubicBezTo>
                    <a:pt x="142" y="313954"/>
                    <a:pt x="1579" y="311027"/>
                    <a:pt x="3961" y="309042"/>
                  </a:cubicBezTo>
                  <a:lnTo>
                    <a:pt x="424091" y="906"/>
                  </a:lnTo>
                  <a:cubicBezTo>
                    <a:pt x="429570" y="-1505"/>
                    <a:pt x="435933" y="1063"/>
                    <a:pt x="438302" y="6642"/>
                  </a:cubicBezTo>
                  <a:cubicBezTo>
                    <a:pt x="439987" y="10611"/>
                    <a:pt x="439235" y="15216"/>
                    <a:pt x="436375" y="18413"/>
                  </a:cubicBezTo>
                  <a:lnTo>
                    <a:pt x="14280" y="326549"/>
                  </a:lnTo>
                  <a:cubicBezTo>
                    <a:pt x="13145" y="327525"/>
                    <a:pt x="11797" y="328210"/>
                    <a:pt x="10349" y="328550"/>
                  </a:cubicBezTo>
                  <a:close/>
                </a:path>
              </a:pathLst>
            </a:custGeom>
            <a:solidFill>
              <a:schemeClr val="bg1"/>
            </a:solidFill>
            <a:ln w="48912" cap="flat">
              <a:noFill/>
              <a:prstDash val="solid"/>
              <a:miter/>
            </a:ln>
          </p:spPr>
          <p:txBody>
            <a:bodyPr rtlCol="0" anchor="ctr"/>
            <a:lstStyle/>
            <a:p>
              <a:endParaRPr lang="en-US"/>
            </a:p>
          </p:txBody>
        </p:sp>
        <p:sp>
          <p:nvSpPr>
            <p:cNvPr id="114" name="Freeform 113">
              <a:extLst>
                <a:ext uri="{FF2B5EF4-FFF2-40B4-BE49-F238E27FC236}">
                  <a16:creationId xmlns:a16="http://schemas.microsoft.com/office/drawing/2014/main" id="{148DA9D5-B6A8-FE49-A85F-EFF10B442AC2}"/>
                </a:ext>
              </a:extLst>
            </p:cNvPr>
            <p:cNvSpPr/>
            <p:nvPr/>
          </p:nvSpPr>
          <p:spPr>
            <a:xfrm>
              <a:off x="10715015" y="1649365"/>
              <a:ext cx="441854" cy="332161"/>
            </a:xfrm>
            <a:custGeom>
              <a:avLst/>
              <a:gdLst>
                <a:gd name="connsiteX0" fmla="*/ 430405 w 441854"/>
                <a:gd name="connsiteY0" fmla="*/ 331798 h 332161"/>
                <a:gd name="connsiteX1" fmla="*/ 424508 w 441854"/>
                <a:gd name="connsiteY1" fmla="*/ 331798 h 332161"/>
                <a:gd name="connsiteX2" fmla="*/ 2904 w 441854"/>
                <a:gd name="connsiteY2" fmla="*/ 18159 h 332161"/>
                <a:gd name="connsiteX3" fmla="*/ 2904 w 441854"/>
                <a:gd name="connsiteY3" fmla="*/ 3153 h 332161"/>
                <a:gd name="connsiteX4" fmla="*/ 17498 w 441854"/>
                <a:gd name="connsiteY4" fmla="*/ 3001 h 332161"/>
                <a:gd name="connsiteX5" fmla="*/ 17645 w 441854"/>
                <a:gd name="connsiteY5" fmla="*/ 3153 h 332161"/>
                <a:gd name="connsiteX6" fmla="*/ 438758 w 441854"/>
                <a:gd name="connsiteY6" fmla="*/ 314790 h 332161"/>
                <a:gd name="connsiteX7" fmla="*/ 438906 w 441854"/>
                <a:gd name="connsiteY7" fmla="*/ 329647 h 332161"/>
                <a:gd name="connsiteX8" fmla="*/ 438758 w 441854"/>
                <a:gd name="connsiteY8" fmla="*/ 329797 h 332161"/>
                <a:gd name="connsiteX9" fmla="*/ 430405 w 441854"/>
                <a:gd name="connsiteY9" fmla="*/ 331798 h 3321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1854" h="332161">
                  <a:moveTo>
                    <a:pt x="430405" y="331798"/>
                  </a:moveTo>
                  <a:cubicBezTo>
                    <a:pt x="428469" y="332283"/>
                    <a:pt x="426444" y="332283"/>
                    <a:pt x="424508" y="331798"/>
                  </a:cubicBezTo>
                  <a:lnTo>
                    <a:pt x="2904" y="18159"/>
                  </a:lnTo>
                  <a:cubicBezTo>
                    <a:pt x="-968" y="13933"/>
                    <a:pt x="-968" y="7379"/>
                    <a:pt x="2904" y="3153"/>
                  </a:cubicBezTo>
                  <a:cubicBezTo>
                    <a:pt x="6894" y="-991"/>
                    <a:pt x="13425" y="-1059"/>
                    <a:pt x="17498" y="3001"/>
                  </a:cubicBezTo>
                  <a:cubicBezTo>
                    <a:pt x="17547" y="3051"/>
                    <a:pt x="17596" y="3102"/>
                    <a:pt x="17645" y="3153"/>
                  </a:cubicBezTo>
                  <a:lnTo>
                    <a:pt x="438758" y="314790"/>
                  </a:lnTo>
                  <a:cubicBezTo>
                    <a:pt x="442827" y="318852"/>
                    <a:pt x="442896" y="325500"/>
                    <a:pt x="438906" y="329647"/>
                  </a:cubicBezTo>
                  <a:cubicBezTo>
                    <a:pt x="438857" y="329697"/>
                    <a:pt x="438808" y="329747"/>
                    <a:pt x="438758" y="329797"/>
                  </a:cubicBezTo>
                  <a:cubicBezTo>
                    <a:pt x="436390" y="331668"/>
                    <a:pt x="433343" y="332398"/>
                    <a:pt x="430405" y="331798"/>
                  </a:cubicBezTo>
                  <a:close/>
                </a:path>
              </a:pathLst>
            </a:custGeom>
            <a:solidFill>
              <a:schemeClr val="bg1"/>
            </a:solidFill>
            <a:ln w="48912" cap="flat">
              <a:noFill/>
              <a:prstDash val="solid"/>
              <a:miter/>
            </a:ln>
          </p:spPr>
          <p:txBody>
            <a:bodyPr rtlCol="0" anchor="ctr"/>
            <a:lstStyle/>
            <a:p>
              <a:endParaRPr lang="en-US"/>
            </a:p>
          </p:txBody>
        </p:sp>
      </p:grpSp>
      <p:sp>
        <p:nvSpPr>
          <p:cNvPr id="123" name="Freeform 122">
            <a:extLst>
              <a:ext uri="{FF2B5EF4-FFF2-40B4-BE49-F238E27FC236}">
                <a16:creationId xmlns:a16="http://schemas.microsoft.com/office/drawing/2014/main" id="{50F5C355-52E1-ED7C-CE0A-69784B04869F}"/>
              </a:ext>
            </a:extLst>
          </p:cNvPr>
          <p:cNvSpPr/>
          <p:nvPr/>
        </p:nvSpPr>
        <p:spPr>
          <a:xfrm>
            <a:off x="3202498" y="0"/>
            <a:ext cx="5941503" cy="5143500"/>
          </a:xfrm>
          <a:custGeom>
            <a:avLst/>
            <a:gdLst>
              <a:gd name="connsiteX0" fmla="*/ 2856871 w 5941503"/>
              <a:gd name="connsiteY0" fmla="*/ 0 h 5162118"/>
              <a:gd name="connsiteX1" fmla="*/ 5941503 w 5941503"/>
              <a:gd name="connsiteY1" fmla="*/ 0 h 5162118"/>
              <a:gd name="connsiteX2" fmla="*/ 5941503 w 5941503"/>
              <a:gd name="connsiteY2" fmla="*/ 5162118 h 5162118"/>
              <a:gd name="connsiteX3" fmla="*/ 0 w 5941503"/>
              <a:gd name="connsiteY3" fmla="*/ 5162118 h 5162118"/>
            </a:gdLst>
            <a:ahLst/>
            <a:cxnLst>
              <a:cxn ang="0">
                <a:pos x="connsiteX0" y="connsiteY0"/>
              </a:cxn>
              <a:cxn ang="0">
                <a:pos x="connsiteX1" y="connsiteY1"/>
              </a:cxn>
              <a:cxn ang="0">
                <a:pos x="connsiteX2" y="connsiteY2"/>
              </a:cxn>
              <a:cxn ang="0">
                <a:pos x="connsiteX3" y="connsiteY3"/>
              </a:cxn>
            </a:cxnLst>
            <a:rect l="l" t="t" r="r" b="b"/>
            <a:pathLst>
              <a:path w="5941503" h="5162118">
                <a:moveTo>
                  <a:pt x="2856871" y="0"/>
                </a:moveTo>
                <a:lnTo>
                  <a:pt x="5941503" y="0"/>
                </a:lnTo>
                <a:lnTo>
                  <a:pt x="5941503" y="5162118"/>
                </a:lnTo>
                <a:lnTo>
                  <a:pt x="0" y="5162118"/>
                </a:lnTo>
                <a:close/>
              </a:path>
            </a:pathLst>
          </a:custGeom>
          <a:solidFill>
            <a:schemeClr val="bg1"/>
          </a:solidFill>
          <a:ln w="12700">
            <a:noFill/>
          </a:ln>
          <a:effectLst/>
        </p:spPr>
        <p:style>
          <a:lnRef idx="2">
            <a:schemeClr val="accent1"/>
          </a:lnRef>
          <a:fillRef idx="0">
            <a:schemeClr val="accent1"/>
          </a:fillRef>
          <a:effectRef idx="1">
            <a:schemeClr val="accent1"/>
          </a:effectRef>
          <a:fontRef idx="minor">
            <a:schemeClr val="tx1"/>
          </a:fontRef>
        </p:style>
        <p:txBody>
          <a:bodyPr wrap="square" rtlCol="0" anchor="ctr">
            <a:noAutofit/>
          </a:bodyPr>
          <a:lstStyle/>
          <a:p>
            <a:pPr algn="ctr"/>
            <a:endParaRPr lang="en-US"/>
          </a:p>
        </p:txBody>
      </p:sp>
      <p:pic>
        <p:nvPicPr>
          <p:cNvPr id="220" name="Picture 219">
            <a:extLst>
              <a:ext uri="{FF2B5EF4-FFF2-40B4-BE49-F238E27FC236}">
                <a16:creationId xmlns:a16="http://schemas.microsoft.com/office/drawing/2014/main" id="{83499681-2B84-854F-B4B2-0850CB699E18}"/>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00000"/>
                    </a14:imgEffect>
                  </a14:imgLayer>
                </a14:imgProps>
              </a:ext>
            </a:extLst>
          </a:blip>
          <a:stretch>
            <a:fillRect/>
          </a:stretch>
        </p:blipFill>
        <p:spPr>
          <a:xfrm>
            <a:off x="8151621" y="4628902"/>
            <a:ext cx="784647" cy="409104"/>
          </a:xfrm>
          <a:prstGeom prst="rect">
            <a:avLst/>
          </a:prstGeom>
        </p:spPr>
      </p:pic>
      <p:grpSp>
        <p:nvGrpSpPr>
          <p:cNvPr id="37" name="Group 36">
            <a:extLst>
              <a:ext uri="{FF2B5EF4-FFF2-40B4-BE49-F238E27FC236}">
                <a16:creationId xmlns:a16="http://schemas.microsoft.com/office/drawing/2014/main" id="{5F99CEF3-A284-4443-5E10-7CF310E8F331}"/>
              </a:ext>
            </a:extLst>
          </p:cNvPr>
          <p:cNvGrpSpPr/>
          <p:nvPr/>
        </p:nvGrpSpPr>
        <p:grpSpPr>
          <a:xfrm>
            <a:off x="3976536" y="2637650"/>
            <a:ext cx="4435257" cy="909874"/>
            <a:chOff x="3976536" y="2637650"/>
            <a:chExt cx="4435257" cy="909874"/>
          </a:xfrm>
        </p:grpSpPr>
        <p:sp>
          <p:nvSpPr>
            <p:cNvPr id="214" name="Rectangle 213">
              <a:extLst>
                <a:ext uri="{FF2B5EF4-FFF2-40B4-BE49-F238E27FC236}">
                  <a16:creationId xmlns:a16="http://schemas.microsoft.com/office/drawing/2014/main" id="{8084BEA8-8C04-8D40-BD35-11726F3B9DF3}"/>
                </a:ext>
              </a:extLst>
            </p:cNvPr>
            <p:cNvSpPr/>
            <p:nvPr/>
          </p:nvSpPr>
          <p:spPr>
            <a:xfrm>
              <a:off x="4890966" y="2707550"/>
              <a:ext cx="3520827" cy="839974"/>
            </a:xfrm>
            <a:prstGeom prst="rect">
              <a:avLst/>
            </a:prstGeom>
          </p:spPr>
          <p:txBody>
            <a:bodyPr wrap="square">
              <a:spAutoFit/>
            </a:bodyPr>
            <a:lstStyle/>
            <a:p>
              <a:pPr defTabSz="914378">
                <a:lnSpc>
                  <a:spcPct val="90000"/>
                </a:lnSpc>
                <a:spcAft>
                  <a:spcPts val="100"/>
                </a:spcAft>
                <a:defRPr/>
              </a:pPr>
              <a:r>
                <a:rPr lang="en-US" sz="1600" b="1" dirty="0">
                  <a:solidFill>
                    <a:schemeClr val="tx2"/>
                  </a:solidFill>
                  <a:latin typeface="Haas Grot Disp 75 Bold" panose="020D0504030502050203" pitchFamily="34" charset="77"/>
                  <a:ea typeface="Karla" pitchFamily="2" charset="0"/>
                </a:rPr>
                <a:t>Deep, Layered Expertise</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Dedicated teams for threat hunting, threat intel, and MDR</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Flat operating model with immediate deployment of experts and no inefficient SOC tiering structure.</a:t>
              </a:r>
            </a:p>
          </p:txBody>
        </p:sp>
        <p:grpSp>
          <p:nvGrpSpPr>
            <p:cNvPr id="20" name="Group 19">
              <a:extLst>
                <a:ext uri="{FF2B5EF4-FFF2-40B4-BE49-F238E27FC236}">
                  <a16:creationId xmlns:a16="http://schemas.microsoft.com/office/drawing/2014/main" id="{EF28913C-13E1-3196-C4EA-39EB917494C4}"/>
                </a:ext>
              </a:extLst>
            </p:cNvPr>
            <p:cNvGrpSpPr/>
            <p:nvPr/>
          </p:nvGrpSpPr>
          <p:grpSpPr>
            <a:xfrm>
              <a:off x="3976536" y="2637650"/>
              <a:ext cx="772153" cy="772153"/>
              <a:chOff x="3976536" y="2637650"/>
              <a:chExt cx="772153" cy="772153"/>
            </a:xfrm>
          </p:grpSpPr>
          <p:sp>
            <p:nvSpPr>
              <p:cNvPr id="204" name="Oval 203">
                <a:extLst>
                  <a:ext uri="{FF2B5EF4-FFF2-40B4-BE49-F238E27FC236}">
                    <a16:creationId xmlns:a16="http://schemas.microsoft.com/office/drawing/2014/main" id="{6999B7B0-9751-3342-B037-8CBF3B49E258}"/>
                  </a:ext>
                </a:extLst>
              </p:cNvPr>
              <p:cNvSpPr/>
              <p:nvPr/>
            </p:nvSpPr>
            <p:spPr>
              <a:xfrm>
                <a:off x="3976536" y="2637650"/>
                <a:ext cx="772153" cy="772153"/>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4" name="Graphic 12">
                <a:extLst>
                  <a:ext uri="{FF2B5EF4-FFF2-40B4-BE49-F238E27FC236}">
                    <a16:creationId xmlns:a16="http://schemas.microsoft.com/office/drawing/2014/main" id="{CABF5A3C-73C9-1570-EAD5-BB6FBB83CB34}"/>
                  </a:ext>
                </a:extLst>
              </p:cNvPr>
              <p:cNvGrpSpPr/>
              <p:nvPr/>
            </p:nvGrpSpPr>
            <p:grpSpPr>
              <a:xfrm>
                <a:off x="4125335" y="2826981"/>
                <a:ext cx="474555" cy="393490"/>
                <a:chOff x="8601649" y="2526525"/>
                <a:chExt cx="1847617" cy="1532001"/>
              </a:xfrm>
              <a:noFill/>
            </p:grpSpPr>
            <p:sp>
              <p:nvSpPr>
                <p:cNvPr id="15" name="Freeform 14">
                  <a:extLst>
                    <a:ext uri="{FF2B5EF4-FFF2-40B4-BE49-F238E27FC236}">
                      <a16:creationId xmlns:a16="http://schemas.microsoft.com/office/drawing/2014/main" id="{EB72A90B-8807-DB29-F01B-4DB02C9CED93}"/>
                    </a:ext>
                  </a:extLst>
                </p:cNvPr>
                <p:cNvSpPr/>
                <p:nvPr/>
              </p:nvSpPr>
              <p:spPr>
                <a:xfrm>
                  <a:off x="10182133" y="3235757"/>
                  <a:ext cx="9492" cy="434339"/>
                </a:xfrm>
                <a:custGeom>
                  <a:avLst/>
                  <a:gdLst>
                    <a:gd name="connsiteX0" fmla="*/ 0 w 9492"/>
                    <a:gd name="connsiteY0" fmla="*/ 0 h 434339"/>
                    <a:gd name="connsiteX1" fmla="*/ 0 w 9492"/>
                    <a:gd name="connsiteY1" fmla="*/ 434340 h 434339"/>
                  </a:gdLst>
                  <a:ahLst/>
                  <a:cxnLst>
                    <a:cxn ang="0">
                      <a:pos x="connsiteX0" y="connsiteY0"/>
                    </a:cxn>
                    <a:cxn ang="0">
                      <a:pos x="connsiteX1" y="connsiteY1"/>
                    </a:cxn>
                  </a:cxnLst>
                  <a:rect l="l" t="t" r="r" b="b"/>
                  <a:pathLst>
                    <a:path w="9492" h="434339">
                      <a:moveTo>
                        <a:pt x="0" y="0"/>
                      </a:moveTo>
                      <a:lnTo>
                        <a:pt x="0" y="434340"/>
                      </a:lnTo>
                    </a:path>
                  </a:pathLst>
                </a:custGeom>
                <a:ln w="12700" cap="rnd">
                  <a:solidFill>
                    <a:schemeClr val="bg1"/>
                  </a:solidFill>
                  <a:prstDash val="solid"/>
                  <a:round/>
                </a:ln>
              </p:spPr>
              <p:txBody>
                <a:bodyPr rtlCol="0" anchor="ctr"/>
                <a:lstStyle/>
                <a:p>
                  <a:endParaRPr lang="en-US"/>
                </a:p>
              </p:txBody>
            </p:sp>
            <p:sp>
              <p:nvSpPr>
                <p:cNvPr id="16" name="Freeform 15">
                  <a:extLst>
                    <a:ext uri="{FF2B5EF4-FFF2-40B4-BE49-F238E27FC236}">
                      <a16:creationId xmlns:a16="http://schemas.microsoft.com/office/drawing/2014/main" id="{C8857682-C7FD-1D51-4279-1591B95AF2CC}"/>
                    </a:ext>
                  </a:extLst>
                </p:cNvPr>
                <p:cNvSpPr/>
                <p:nvPr/>
              </p:nvSpPr>
              <p:spPr>
                <a:xfrm>
                  <a:off x="8601649" y="3167463"/>
                  <a:ext cx="241980" cy="504825"/>
                </a:xfrm>
                <a:custGeom>
                  <a:avLst/>
                  <a:gdLst>
                    <a:gd name="connsiteX0" fmla="*/ 241981 w 241980"/>
                    <a:gd name="connsiteY0" fmla="*/ 504825 h 504825"/>
                    <a:gd name="connsiteX1" fmla="*/ 193 w 241980"/>
                    <a:gd name="connsiteY1" fmla="*/ 242604 h 504825"/>
                    <a:gd name="connsiteX2" fmla="*/ 241981 w 241980"/>
                    <a:gd name="connsiteY2" fmla="*/ 0 h 504825"/>
                  </a:gdLst>
                  <a:ahLst/>
                  <a:cxnLst>
                    <a:cxn ang="0">
                      <a:pos x="connsiteX0" y="connsiteY0"/>
                    </a:cxn>
                    <a:cxn ang="0">
                      <a:pos x="connsiteX1" y="connsiteY1"/>
                    </a:cxn>
                    <a:cxn ang="0">
                      <a:pos x="connsiteX2" y="connsiteY2"/>
                    </a:cxn>
                  </a:cxnLst>
                  <a:rect l="l" t="t" r="r" b="b"/>
                  <a:pathLst>
                    <a:path w="241980" h="504825">
                      <a:moveTo>
                        <a:pt x="241981" y="504825"/>
                      </a:moveTo>
                      <a:cubicBezTo>
                        <a:pt x="103047" y="499405"/>
                        <a:pt x="-5205" y="382010"/>
                        <a:pt x="193" y="242604"/>
                      </a:cubicBezTo>
                      <a:cubicBezTo>
                        <a:pt x="5298" y="110798"/>
                        <a:pt x="110618" y="5122"/>
                        <a:pt x="241981" y="0"/>
                      </a:cubicBezTo>
                    </a:path>
                  </a:pathLst>
                </a:custGeom>
                <a:noFill/>
                <a:ln w="12700" cap="rnd">
                  <a:solidFill>
                    <a:srgbClr val="FC0100"/>
                  </a:solidFill>
                  <a:prstDash val="solid"/>
                  <a:round/>
                </a:ln>
              </p:spPr>
              <p:txBody>
                <a:bodyPr rtlCol="0" anchor="ctr"/>
                <a:lstStyle/>
                <a:p>
                  <a:endParaRPr lang="en-US"/>
                </a:p>
              </p:txBody>
            </p:sp>
            <p:sp>
              <p:nvSpPr>
                <p:cNvPr id="17" name="Freeform 16">
                  <a:extLst>
                    <a:ext uri="{FF2B5EF4-FFF2-40B4-BE49-F238E27FC236}">
                      <a16:creationId xmlns:a16="http://schemas.microsoft.com/office/drawing/2014/main" id="{BAABB52A-7EF0-A429-52FC-FAFE12E7F4F9}"/>
                    </a:ext>
                  </a:extLst>
                </p:cNvPr>
                <p:cNvSpPr/>
                <p:nvPr/>
              </p:nvSpPr>
              <p:spPr>
                <a:xfrm>
                  <a:off x="10187733" y="3167272"/>
                  <a:ext cx="261533" cy="505210"/>
                </a:xfrm>
                <a:custGeom>
                  <a:avLst/>
                  <a:gdLst>
                    <a:gd name="connsiteX0" fmla="*/ 0 w 261533"/>
                    <a:gd name="connsiteY0" fmla="*/ 505016 h 505210"/>
                    <a:gd name="connsiteX1" fmla="*/ 261340 w 261533"/>
                    <a:gd name="connsiteY1" fmla="*/ 262412 h 505210"/>
                    <a:gd name="connsiteX2" fmla="*/ 19555 w 261533"/>
                    <a:gd name="connsiteY2" fmla="*/ 191 h 505210"/>
                    <a:gd name="connsiteX3" fmla="*/ 0 w 261533"/>
                    <a:gd name="connsiteY3" fmla="*/ 191 h 505210"/>
                  </a:gdLst>
                  <a:ahLst/>
                  <a:cxnLst>
                    <a:cxn ang="0">
                      <a:pos x="connsiteX0" y="connsiteY0"/>
                    </a:cxn>
                    <a:cxn ang="0">
                      <a:pos x="connsiteX1" y="connsiteY1"/>
                    </a:cxn>
                    <a:cxn ang="0">
                      <a:pos x="connsiteX2" y="connsiteY2"/>
                    </a:cxn>
                    <a:cxn ang="0">
                      <a:pos x="connsiteX3" y="connsiteY3"/>
                    </a:cxn>
                  </a:cxnLst>
                  <a:rect l="l" t="t" r="r" b="b"/>
                  <a:pathLst>
                    <a:path w="261533" h="505210">
                      <a:moveTo>
                        <a:pt x="0" y="505016"/>
                      </a:moveTo>
                      <a:cubicBezTo>
                        <a:pt x="138939" y="510435"/>
                        <a:pt x="255939" y="401812"/>
                        <a:pt x="261340" y="262412"/>
                      </a:cubicBezTo>
                      <a:cubicBezTo>
                        <a:pt x="266732" y="123008"/>
                        <a:pt x="158485" y="5608"/>
                        <a:pt x="19555" y="191"/>
                      </a:cubicBezTo>
                      <a:cubicBezTo>
                        <a:pt x="13034" y="-64"/>
                        <a:pt x="6512" y="-64"/>
                        <a:pt x="0" y="191"/>
                      </a:cubicBezTo>
                    </a:path>
                  </a:pathLst>
                </a:custGeom>
                <a:noFill/>
                <a:ln w="12700" cap="rnd">
                  <a:solidFill>
                    <a:srgbClr val="FC0100"/>
                  </a:solidFill>
                  <a:prstDash val="solid"/>
                  <a:round/>
                </a:ln>
              </p:spPr>
              <p:txBody>
                <a:bodyPr rtlCol="0" anchor="ctr"/>
                <a:lstStyle/>
                <a:p>
                  <a:endParaRPr lang="en-US"/>
                </a:p>
              </p:txBody>
            </p:sp>
            <p:sp>
              <p:nvSpPr>
                <p:cNvPr id="18" name="Freeform 17">
                  <a:extLst>
                    <a:ext uri="{FF2B5EF4-FFF2-40B4-BE49-F238E27FC236}">
                      <a16:creationId xmlns:a16="http://schemas.microsoft.com/office/drawing/2014/main" id="{4E50763B-B753-E43D-9729-9D0859A43B84}"/>
                    </a:ext>
                  </a:extLst>
                </p:cNvPr>
                <p:cNvSpPr/>
                <p:nvPr/>
              </p:nvSpPr>
              <p:spPr>
                <a:xfrm>
                  <a:off x="9591103" y="3819449"/>
                  <a:ext cx="238272" cy="239077"/>
                </a:xfrm>
                <a:custGeom>
                  <a:avLst/>
                  <a:gdLst>
                    <a:gd name="connsiteX0" fmla="*/ 238272 w 238272"/>
                    <a:gd name="connsiteY0" fmla="*/ 119539 h 239077"/>
                    <a:gd name="connsiteX1" fmla="*/ 119136 w 238272"/>
                    <a:gd name="connsiteY1" fmla="*/ 239078 h 239077"/>
                    <a:gd name="connsiteX2" fmla="*/ 0 w 238272"/>
                    <a:gd name="connsiteY2" fmla="*/ 119539 h 239077"/>
                    <a:gd name="connsiteX3" fmla="*/ 119136 w 238272"/>
                    <a:gd name="connsiteY3" fmla="*/ 0 h 239077"/>
                    <a:gd name="connsiteX4" fmla="*/ 238272 w 238272"/>
                    <a:gd name="connsiteY4" fmla="*/ 119539 h 23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272" h="239077">
                      <a:moveTo>
                        <a:pt x="238272" y="119539"/>
                      </a:moveTo>
                      <a:cubicBezTo>
                        <a:pt x="238272" y="185558"/>
                        <a:pt x="184933" y="239078"/>
                        <a:pt x="119136" y="239078"/>
                      </a:cubicBezTo>
                      <a:cubicBezTo>
                        <a:pt x="53339" y="239078"/>
                        <a:pt x="0" y="185558"/>
                        <a:pt x="0" y="119539"/>
                      </a:cubicBezTo>
                      <a:cubicBezTo>
                        <a:pt x="0" y="53519"/>
                        <a:pt x="53339" y="0"/>
                        <a:pt x="119136" y="0"/>
                      </a:cubicBezTo>
                      <a:cubicBezTo>
                        <a:pt x="184933" y="0"/>
                        <a:pt x="238272" y="53519"/>
                        <a:pt x="238272" y="119539"/>
                      </a:cubicBezTo>
                      <a:close/>
                    </a:path>
                  </a:pathLst>
                </a:custGeom>
                <a:noFill/>
                <a:ln w="12700" cap="rnd">
                  <a:solidFill>
                    <a:schemeClr val="bg1"/>
                  </a:solidFill>
                  <a:prstDash val="solid"/>
                  <a:round/>
                </a:ln>
              </p:spPr>
              <p:txBody>
                <a:bodyPr rtlCol="0" anchor="ctr"/>
                <a:lstStyle/>
                <a:p>
                  <a:endParaRPr lang="en-US"/>
                </a:p>
              </p:txBody>
            </p:sp>
            <p:sp>
              <p:nvSpPr>
                <p:cNvPr id="19" name="Freeform 18">
                  <a:extLst>
                    <a:ext uri="{FF2B5EF4-FFF2-40B4-BE49-F238E27FC236}">
                      <a16:creationId xmlns:a16="http://schemas.microsoft.com/office/drawing/2014/main" id="{210C56E9-D3A0-1868-DD96-0B457C968DC7}"/>
                    </a:ext>
                  </a:extLst>
                </p:cNvPr>
                <p:cNvSpPr/>
                <p:nvPr/>
              </p:nvSpPr>
              <p:spPr>
                <a:xfrm>
                  <a:off x="8863090" y="2526525"/>
                  <a:ext cx="1319042" cy="1412652"/>
                </a:xfrm>
                <a:custGeom>
                  <a:avLst/>
                  <a:gdLst>
                    <a:gd name="connsiteX0" fmla="*/ 0 w 1319042"/>
                    <a:gd name="connsiteY0" fmla="*/ 1143572 h 1412652"/>
                    <a:gd name="connsiteX1" fmla="*/ 0 w 1319042"/>
                    <a:gd name="connsiteY1" fmla="*/ 709422 h 1412652"/>
                    <a:gd name="connsiteX2" fmla="*/ 659759 w 1319042"/>
                    <a:gd name="connsiteY2" fmla="*/ 0 h 1412652"/>
                    <a:gd name="connsiteX3" fmla="*/ 1319043 w 1319042"/>
                    <a:gd name="connsiteY3" fmla="*/ 709422 h 1412652"/>
                    <a:gd name="connsiteX4" fmla="*/ 1319043 w 1319042"/>
                    <a:gd name="connsiteY4" fmla="*/ 1120331 h 1412652"/>
                    <a:gd name="connsiteX5" fmla="*/ 973880 w 1319042"/>
                    <a:gd name="connsiteY5" fmla="*/ 1412653 h 14126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19042" h="1412652">
                      <a:moveTo>
                        <a:pt x="0" y="1143572"/>
                      </a:moveTo>
                      <a:lnTo>
                        <a:pt x="0" y="709422"/>
                      </a:lnTo>
                      <a:cubicBezTo>
                        <a:pt x="0" y="317659"/>
                        <a:pt x="295420" y="0"/>
                        <a:pt x="659759" y="0"/>
                      </a:cubicBezTo>
                      <a:cubicBezTo>
                        <a:pt x="1024097" y="0"/>
                        <a:pt x="1319043" y="317468"/>
                        <a:pt x="1319043" y="709422"/>
                      </a:cubicBezTo>
                      <a:lnTo>
                        <a:pt x="1319043" y="1120331"/>
                      </a:lnTo>
                      <a:cubicBezTo>
                        <a:pt x="1319043" y="1281779"/>
                        <a:pt x="1164498" y="1412653"/>
                        <a:pt x="973880" y="1412653"/>
                      </a:cubicBezTo>
                    </a:path>
                  </a:pathLst>
                </a:custGeom>
                <a:noFill/>
                <a:ln w="12700" cap="rnd">
                  <a:solidFill>
                    <a:schemeClr val="bg1"/>
                  </a:solidFill>
                  <a:prstDash val="solid"/>
                  <a:round/>
                </a:ln>
              </p:spPr>
              <p:txBody>
                <a:bodyPr rtlCol="0" anchor="ctr"/>
                <a:lstStyle/>
                <a:p>
                  <a:endParaRPr lang="en-US"/>
                </a:p>
              </p:txBody>
            </p:sp>
          </p:grpSp>
        </p:grpSp>
      </p:grpSp>
      <p:grpSp>
        <p:nvGrpSpPr>
          <p:cNvPr id="41" name="Group 40">
            <a:extLst>
              <a:ext uri="{FF2B5EF4-FFF2-40B4-BE49-F238E27FC236}">
                <a16:creationId xmlns:a16="http://schemas.microsoft.com/office/drawing/2014/main" id="{EB2B41DE-2DF1-717A-6E80-AE4D7D17925E}"/>
              </a:ext>
            </a:extLst>
          </p:cNvPr>
          <p:cNvGrpSpPr/>
          <p:nvPr/>
        </p:nvGrpSpPr>
        <p:grpSpPr>
          <a:xfrm>
            <a:off x="5150510" y="458826"/>
            <a:ext cx="3857371" cy="788726"/>
            <a:chOff x="5150510" y="458826"/>
            <a:chExt cx="3857371" cy="788726"/>
          </a:xfrm>
        </p:grpSpPr>
        <p:sp>
          <p:nvSpPr>
            <p:cNvPr id="190" name="Rectangle 189">
              <a:extLst>
                <a:ext uri="{FF2B5EF4-FFF2-40B4-BE49-F238E27FC236}">
                  <a16:creationId xmlns:a16="http://schemas.microsoft.com/office/drawing/2014/main" id="{34B5E301-706D-6F44-BB78-BDDF4A0913B6}"/>
                </a:ext>
              </a:extLst>
            </p:cNvPr>
            <p:cNvSpPr/>
            <p:nvPr/>
          </p:nvSpPr>
          <p:spPr>
            <a:xfrm>
              <a:off x="6005592" y="553003"/>
              <a:ext cx="3002289" cy="694549"/>
            </a:xfrm>
            <a:prstGeom prst="rect">
              <a:avLst/>
            </a:prstGeom>
          </p:spPr>
          <p:txBody>
            <a:bodyPr wrap="square">
              <a:spAutoFit/>
            </a:bodyPr>
            <a:lstStyle/>
            <a:p>
              <a:pPr defTabSz="914378">
                <a:lnSpc>
                  <a:spcPct val="90000"/>
                </a:lnSpc>
                <a:spcAft>
                  <a:spcPts val="100"/>
                </a:spcAft>
                <a:defRPr/>
              </a:pPr>
              <a:r>
                <a:rPr lang="en-US" sz="1600" b="1" dirty="0">
                  <a:solidFill>
                    <a:schemeClr val="tx2"/>
                  </a:solidFill>
                  <a:latin typeface="Haas Grot Disp 75 Bold" panose="020D0504030502050203" pitchFamily="34" charset="77"/>
                  <a:ea typeface="Karla" pitchFamily="2" charset="0"/>
                </a:rPr>
                <a:t>Industry-Leading Technology</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Single agent, 100%  cloud-native architecture</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Power of the Security Cloud</a:t>
              </a:r>
            </a:p>
          </p:txBody>
        </p:sp>
        <p:grpSp>
          <p:nvGrpSpPr>
            <p:cNvPr id="27" name="Group 26">
              <a:extLst>
                <a:ext uri="{FF2B5EF4-FFF2-40B4-BE49-F238E27FC236}">
                  <a16:creationId xmlns:a16="http://schemas.microsoft.com/office/drawing/2014/main" id="{EEEEEA73-8546-F9D3-BA52-680C3DE5E558}"/>
                </a:ext>
              </a:extLst>
            </p:cNvPr>
            <p:cNvGrpSpPr/>
            <p:nvPr/>
          </p:nvGrpSpPr>
          <p:grpSpPr>
            <a:xfrm>
              <a:off x="5150510" y="458826"/>
              <a:ext cx="772153" cy="772153"/>
              <a:chOff x="5150510" y="458826"/>
              <a:chExt cx="772153" cy="772153"/>
            </a:xfrm>
          </p:grpSpPr>
          <p:sp>
            <p:nvSpPr>
              <p:cNvPr id="192" name="Oval 191">
                <a:extLst>
                  <a:ext uri="{FF2B5EF4-FFF2-40B4-BE49-F238E27FC236}">
                    <a16:creationId xmlns:a16="http://schemas.microsoft.com/office/drawing/2014/main" id="{8D78A12F-835B-3A46-925A-8D6478F1CE68}"/>
                  </a:ext>
                </a:extLst>
              </p:cNvPr>
              <p:cNvSpPr/>
              <p:nvPr/>
            </p:nvSpPr>
            <p:spPr>
              <a:xfrm>
                <a:off x="5150510" y="458826"/>
                <a:ext cx="772153" cy="772153"/>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23" name="Graphic 21">
                <a:extLst>
                  <a:ext uri="{FF2B5EF4-FFF2-40B4-BE49-F238E27FC236}">
                    <a16:creationId xmlns:a16="http://schemas.microsoft.com/office/drawing/2014/main" id="{A052B6C2-4AC6-7F3B-851B-3D162CF61685}"/>
                  </a:ext>
                </a:extLst>
              </p:cNvPr>
              <p:cNvGrpSpPr/>
              <p:nvPr/>
            </p:nvGrpSpPr>
            <p:grpSpPr>
              <a:xfrm>
                <a:off x="5335533" y="606753"/>
                <a:ext cx="402107" cy="476299"/>
                <a:chOff x="10239541" y="1661766"/>
                <a:chExt cx="402107" cy="476299"/>
              </a:xfrm>
              <a:solidFill>
                <a:schemeClr val="bg1"/>
              </a:solidFill>
            </p:grpSpPr>
            <p:sp>
              <p:nvSpPr>
                <p:cNvPr id="24" name="Freeform 23">
                  <a:extLst>
                    <a:ext uri="{FF2B5EF4-FFF2-40B4-BE49-F238E27FC236}">
                      <a16:creationId xmlns:a16="http://schemas.microsoft.com/office/drawing/2014/main" id="{840EBE6D-93D8-2D95-0B8F-273D2F276639}"/>
                    </a:ext>
                  </a:extLst>
                </p:cNvPr>
                <p:cNvSpPr/>
                <p:nvPr/>
              </p:nvSpPr>
              <p:spPr>
                <a:xfrm>
                  <a:off x="10239541" y="1661766"/>
                  <a:ext cx="402107" cy="476299"/>
                </a:xfrm>
                <a:custGeom>
                  <a:avLst/>
                  <a:gdLst>
                    <a:gd name="connsiteX0" fmla="*/ 400333 w 402107"/>
                    <a:gd name="connsiteY0" fmla="*/ 428306 h 476299"/>
                    <a:gd name="connsiteX1" fmla="*/ 341864 w 402107"/>
                    <a:gd name="connsiteY1" fmla="*/ 294520 h 476299"/>
                    <a:gd name="connsiteX2" fmla="*/ 310687 w 402107"/>
                    <a:gd name="connsiteY2" fmla="*/ 38922 h 476299"/>
                    <a:gd name="connsiteX3" fmla="*/ 50524 w 402107"/>
                    <a:gd name="connsiteY3" fmla="*/ 69552 h 476299"/>
                    <a:gd name="connsiteX4" fmla="*/ 56605 w 402107"/>
                    <a:gd name="connsiteY4" fmla="*/ 301732 h 476299"/>
                    <a:gd name="connsiteX5" fmla="*/ 921 w 402107"/>
                    <a:gd name="connsiteY5" fmla="*/ 428306 h 476299"/>
                    <a:gd name="connsiteX6" fmla="*/ 921 w 402107"/>
                    <a:gd name="connsiteY6" fmla="*/ 434025 h 476299"/>
                    <a:gd name="connsiteX7" fmla="*/ 6742 w 402107"/>
                    <a:gd name="connsiteY7" fmla="*/ 435269 h 476299"/>
                    <a:gd name="connsiteX8" fmla="*/ 69261 w 402107"/>
                    <a:gd name="connsiteY8" fmla="*/ 410401 h 476299"/>
                    <a:gd name="connsiteX9" fmla="*/ 94572 w 402107"/>
                    <a:gd name="connsiteY9" fmla="*/ 471824 h 476299"/>
                    <a:gd name="connsiteX10" fmla="*/ 99382 w 402107"/>
                    <a:gd name="connsiteY10" fmla="*/ 475056 h 476299"/>
                    <a:gd name="connsiteX11" fmla="*/ 99382 w 402107"/>
                    <a:gd name="connsiteY11" fmla="*/ 475056 h 476299"/>
                    <a:gd name="connsiteX12" fmla="*/ 105456 w 402107"/>
                    <a:gd name="connsiteY12" fmla="*/ 473067 h 476299"/>
                    <a:gd name="connsiteX13" fmla="*/ 156079 w 402107"/>
                    <a:gd name="connsiteY13" fmla="*/ 360418 h 476299"/>
                    <a:gd name="connsiteX14" fmla="*/ 197336 w 402107"/>
                    <a:gd name="connsiteY14" fmla="*/ 365392 h 476299"/>
                    <a:gd name="connsiteX15" fmla="*/ 247959 w 402107"/>
                    <a:gd name="connsiteY15" fmla="*/ 358429 h 476299"/>
                    <a:gd name="connsiteX16" fmla="*/ 298582 w 402107"/>
                    <a:gd name="connsiteY16" fmla="*/ 473316 h 476299"/>
                    <a:gd name="connsiteX17" fmla="*/ 302631 w 402107"/>
                    <a:gd name="connsiteY17" fmla="*/ 476300 h 476299"/>
                    <a:gd name="connsiteX18" fmla="*/ 302631 w 402107"/>
                    <a:gd name="connsiteY18" fmla="*/ 476300 h 476299"/>
                    <a:gd name="connsiteX19" fmla="*/ 307441 w 402107"/>
                    <a:gd name="connsiteY19" fmla="*/ 473067 h 476299"/>
                    <a:gd name="connsiteX20" fmla="*/ 332752 w 402107"/>
                    <a:gd name="connsiteY20" fmla="*/ 411645 h 476299"/>
                    <a:gd name="connsiteX21" fmla="*/ 395271 w 402107"/>
                    <a:gd name="connsiteY21" fmla="*/ 436512 h 476299"/>
                    <a:gd name="connsiteX22" fmla="*/ 401092 w 402107"/>
                    <a:gd name="connsiteY22" fmla="*/ 435269 h 476299"/>
                    <a:gd name="connsiteX23" fmla="*/ 400333 w 402107"/>
                    <a:gd name="connsiteY23" fmla="*/ 428306 h 476299"/>
                    <a:gd name="connsiteX24" fmla="*/ 80398 w 402107"/>
                    <a:gd name="connsiteY24" fmla="*/ 323863 h 476299"/>
                    <a:gd name="connsiteX25" fmla="*/ 94826 w 402107"/>
                    <a:gd name="connsiteY25" fmla="*/ 334059 h 476299"/>
                    <a:gd name="connsiteX26" fmla="*/ 101153 w 402107"/>
                    <a:gd name="connsiteY26" fmla="*/ 338286 h 476299"/>
                    <a:gd name="connsiteX27" fmla="*/ 123174 w 402107"/>
                    <a:gd name="connsiteY27" fmla="*/ 349228 h 476299"/>
                    <a:gd name="connsiteX28" fmla="*/ 131527 w 402107"/>
                    <a:gd name="connsiteY28" fmla="*/ 352212 h 476299"/>
                    <a:gd name="connsiteX29" fmla="*/ 144183 w 402107"/>
                    <a:gd name="connsiteY29" fmla="*/ 356688 h 476299"/>
                    <a:gd name="connsiteX30" fmla="*/ 102166 w 402107"/>
                    <a:gd name="connsiteY30" fmla="*/ 456655 h 476299"/>
                    <a:gd name="connsiteX31" fmla="*/ 79892 w 402107"/>
                    <a:gd name="connsiteY31" fmla="*/ 401947 h 476299"/>
                    <a:gd name="connsiteX32" fmla="*/ 76854 w 402107"/>
                    <a:gd name="connsiteY32" fmla="*/ 398465 h 476299"/>
                    <a:gd name="connsiteX33" fmla="*/ 71539 w 402107"/>
                    <a:gd name="connsiteY33" fmla="*/ 398465 h 476299"/>
                    <a:gd name="connsiteX34" fmla="*/ 16107 w 402107"/>
                    <a:gd name="connsiteY34" fmla="*/ 420846 h 476299"/>
                    <a:gd name="connsiteX35" fmla="*/ 64452 w 402107"/>
                    <a:gd name="connsiteY35" fmla="*/ 310186 h 476299"/>
                    <a:gd name="connsiteX36" fmla="*/ 72805 w 402107"/>
                    <a:gd name="connsiteY36" fmla="*/ 317398 h 476299"/>
                    <a:gd name="connsiteX37" fmla="*/ 270992 w 402107"/>
                    <a:gd name="connsiteY37" fmla="*/ 348731 h 476299"/>
                    <a:gd name="connsiteX38" fmla="*/ 277067 w 402107"/>
                    <a:gd name="connsiteY38" fmla="*/ 346244 h 476299"/>
                    <a:gd name="connsiteX39" fmla="*/ 299088 w 402107"/>
                    <a:gd name="connsiteY39" fmla="*/ 333810 h 476299"/>
                    <a:gd name="connsiteX40" fmla="*/ 304403 w 402107"/>
                    <a:gd name="connsiteY40" fmla="*/ 329832 h 476299"/>
                    <a:gd name="connsiteX41" fmla="*/ 319337 w 402107"/>
                    <a:gd name="connsiteY41" fmla="*/ 318393 h 476299"/>
                    <a:gd name="connsiteX42" fmla="*/ 326171 w 402107"/>
                    <a:gd name="connsiteY42" fmla="*/ 311430 h 476299"/>
                    <a:gd name="connsiteX43" fmla="*/ 334271 w 402107"/>
                    <a:gd name="connsiteY43" fmla="*/ 303721 h 476299"/>
                    <a:gd name="connsiteX44" fmla="*/ 384893 w 402107"/>
                    <a:gd name="connsiteY44" fmla="*/ 421094 h 476299"/>
                    <a:gd name="connsiteX45" fmla="*/ 329968 w 402107"/>
                    <a:gd name="connsiteY45" fmla="*/ 398465 h 476299"/>
                    <a:gd name="connsiteX46" fmla="*/ 323134 w 402107"/>
                    <a:gd name="connsiteY46" fmla="*/ 401449 h 476299"/>
                    <a:gd name="connsiteX47" fmla="*/ 300860 w 402107"/>
                    <a:gd name="connsiteY47" fmla="*/ 456157 h 476299"/>
                    <a:gd name="connsiteX48" fmla="*/ 256312 w 402107"/>
                    <a:gd name="connsiteY48" fmla="*/ 353953 h 476299"/>
                    <a:gd name="connsiteX49" fmla="*/ 270992 w 402107"/>
                    <a:gd name="connsiteY49" fmla="*/ 348731 h 476299"/>
                    <a:gd name="connsiteX50" fmla="*/ 152788 w 402107"/>
                    <a:gd name="connsiteY50" fmla="*/ 348731 h 476299"/>
                    <a:gd name="connsiteX51" fmla="*/ 152788 w 402107"/>
                    <a:gd name="connsiteY51" fmla="*/ 348731 h 476299"/>
                    <a:gd name="connsiteX52" fmla="*/ 66730 w 402107"/>
                    <a:gd name="connsiteY52" fmla="*/ 297504 h 476299"/>
                    <a:gd name="connsiteX53" fmla="*/ 66730 w 402107"/>
                    <a:gd name="connsiteY53" fmla="*/ 297504 h 476299"/>
                    <a:gd name="connsiteX54" fmla="*/ 79373 w 402107"/>
                    <a:gd name="connsiteY54" fmla="*/ 55518 h 476299"/>
                    <a:gd name="connsiteX55" fmla="*/ 325680 w 402107"/>
                    <a:gd name="connsiteY55" fmla="*/ 67939 h 476299"/>
                    <a:gd name="connsiteX56" fmla="*/ 331739 w 402107"/>
                    <a:gd name="connsiteY56" fmla="*/ 290541 h 476299"/>
                    <a:gd name="connsiteX57" fmla="*/ 314275 w 402107"/>
                    <a:gd name="connsiteY57" fmla="*/ 308943 h 476299"/>
                    <a:gd name="connsiteX58" fmla="*/ 309719 w 402107"/>
                    <a:gd name="connsiteY58" fmla="*/ 312424 h 476299"/>
                    <a:gd name="connsiteX59" fmla="*/ 294532 w 402107"/>
                    <a:gd name="connsiteY59" fmla="*/ 324112 h 476299"/>
                    <a:gd name="connsiteX60" fmla="*/ 287192 w 402107"/>
                    <a:gd name="connsiteY60" fmla="*/ 328588 h 476299"/>
                    <a:gd name="connsiteX61" fmla="*/ 273017 w 402107"/>
                    <a:gd name="connsiteY61" fmla="*/ 336546 h 476299"/>
                    <a:gd name="connsiteX62" fmla="*/ 263905 w 402107"/>
                    <a:gd name="connsiteY62" fmla="*/ 340276 h 476299"/>
                    <a:gd name="connsiteX63" fmla="*/ 252009 w 402107"/>
                    <a:gd name="connsiteY63" fmla="*/ 344752 h 476299"/>
                    <a:gd name="connsiteX64" fmla="*/ 252009 w 402107"/>
                    <a:gd name="connsiteY64" fmla="*/ 342763 h 476299"/>
                    <a:gd name="connsiteX65" fmla="*/ 252009 w 402107"/>
                    <a:gd name="connsiteY65" fmla="*/ 345249 h 476299"/>
                    <a:gd name="connsiteX66" fmla="*/ 248465 w 402107"/>
                    <a:gd name="connsiteY66" fmla="*/ 346493 h 476299"/>
                    <a:gd name="connsiteX67" fmla="*/ 152788 w 402107"/>
                    <a:gd name="connsiteY67" fmla="*/ 348731 h 476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402107" h="476299">
                      <a:moveTo>
                        <a:pt x="400333" y="428306"/>
                      </a:moveTo>
                      <a:lnTo>
                        <a:pt x="341864" y="294520"/>
                      </a:lnTo>
                      <a:cubicBezTo>
                        <a:pt x="405096" y="215480"/>
                        <a:pt x="391138" y="101045"/>
                        <a:pt x="310687" y="38922"/>
                      </a:cubicBezTo>
                      <a:cubicBezTo>
                        <a:pt x="230235" y="-23201"/>
                        <a:pt x="113757" y="-9488"/>
                        <a:pt x="50524" y="69552"/>
                      </a:cubicBezTo>
                      <a:cubicBezTo>
                        <a:pt x="-4496" y="138327"/>
                        <a:pt x="-1943" y="235828"/>
                        <a:pt x="56605" y="301732"/>
                      </a:cubicBezTo>
                      <a:lnTo>
                        <a:pt x="921" y="428306"/>
                      </a:lnTo>
                      <a:cubicBezTo>
                        <a:pt x="-307" y="430022"/>
                        <a:pt x="-307" y="432310"/>
                        <a:pt x="921" y="434025"/>
                      </a:cubicBezTo>
                      <a:cubicBezTo>
                        <a:pt x="2453" y="435511"/>
                        <a:pt x="4720" y="435995"/>
                        <a:pt x="6742" y="435269"/>
                      </a:cubicBezTo>
                      <a:lnTo>
                        <a:pt x="69261" y="410401"/>
                      </a:lnTo>
                      <a:lnTo>
                        <a:pt x="94572" y="471824"/>
                      </a:lnTo>
                      <a:cubicBezTo>
                        <a:pt x="95320" y="473791"/>
                        <a:pt x="97245" y="475084"/>
                        <a:pt x="99382" y="475056"/>
                      </a:cubicBezTo>
                      <a:lnTo>
                        <a:pt x="99382" y="475056"/>
                      </a:lnTo>
                      <a:cubicBezTo>
                        <a:pt x="101631" y="475800"/>
                        <a:pt x="104111" y="474988"/>
                        <a:pt x="105456" y="473067"/>
                      </a:cubicBezTo>
                      <a:lnTo>
                        <a:pt x="156079" y="360418"/>
                      </a:lnTo>
                      <a:cubicBezTo>
                        <a:pt x="169579" y="363693"/>
                        <a:pt x="183431" y="365363"/>
                        <a:pt x="197336" y="365392"/>
                      </a:cubicBezTo>
                      <a:cubicBezTo>
                        <a:pt x="214452" y="365305"/>
                        <a:pt x="231478" y="362964"/>
                        <a:pt x="247959" y="358429"/>
                      </a:cubicBezTo>
                      <a:lnTo>
                        <a:pt x="298582" y="473316"/>
                      </a:lnTo>
                      <a:cubicBezTo>
                        <a:pt x="299367" y="474891"/>
                        <a:pt x="300873" y="476000"/>
                        <a:pt x="302631" y="476300"/>
                      </a:cubicBezTo>
                      <a:lnTo>
                        <a:pt x="302631" y="476300"/>
                      </a:lnTo>
                      <a:cubicBezTo>
                        <a:pt x="304746" y="476258"/>
                        <a:pt x="306635" y="474989"/>
                        <a:pt x="307441" y="473067"/>
                      </a:cubicBezTo>
                      <a:lnTo>
                        <a:pt x="332752" y="411645"/>
                      </a:lnTo>
                      <a:lnTo>
                        <a:pt x="395271" y="436512"/>
                      </a:lnTo>
                      <a:cubicBezTo>
                        <a:pt x="397293" y="437238"/>
                        <a:pt x="399560" y="436754"/>
                        <a:pt x="401092" y="435269"/>
                      </a:cubicBezTo>
                      <a:cubicBezTo>
                        <a:pt x="402695" y="433100"/>
                        <a:pt x="402367" y="430092"/>
                        <a:pt x="400333" y="428306"/>
                      </a:cubicBezTo>
                      <a:close/>
                      <a:moveTo>
                        <a:pt x="80398" y="323863"/>
                      </a:moveTo>
                      <a:cubicBezTo>
                        <a:pt x="84997" y="327541"/>
                        <a:pt x="89814" y="330945"/>
                        <a:pt x="94826" y="334059"/>
                      </a:cubicBezTo>
                      <a:cubicBezTo>
                        <a:pt x="96850" y="335302"/>
                        <a:pt x="98875" y="337043"/>
                        <a:pt x="101153" y="338286"/>
                      </a:cubicBezTo>
                      <a:cubicBezTo>
                        <a:pt x="108229" y="342426"/>
                        <a:pt x="115587" y="346082"/>
                        <a:pt x="123174" y="349228"/>
                      </a:cubicBezTo>
                      <a:lnTo>
                        <a:pt x="131527" y="352212"/>
                      </a:lnTo>
                      <a:cubicBezTo>
                        <a:pt x="135662" y="353924"/>
                        <a:pt x="139886" y="355418"/>
                        <a:pt x="144183" y="356688"/>
                      </a:cubicBezTo>
                      <a:lnTo>
                        <a:pt x="102166" y="456655"/>
                      </a:lnTo>
                      <a:lnTo>
                        <a:pt x="79892" y="401947"/>
                      </a:lnTo>
                      <a:cubicBezTo>
                        <a:pt x="79418" y="400421"/>
                        <a:pt x="78317" y="399159"/>
                        <a:pt x="76854" y="398465"/>
                      </a:cubicBezTo>
                      <a:lnTo>
                        <a:pt x="71539" y="398465"/>
                      </a:lnTo>
                      <a:lnTo>
                        <a:pt x="16107" y="420846"/>
                      </a:lnTo>
                      <a:lnTo>
                        <a:pt x="64452" y="310186"/>
                      </a:lnTo>
                      <a:cubicBezTo>
                        <a:pt x="66983" y="312673"/>
                        <a:pt x="70020" y="315160"/>
                        <a:pt x="72805" y="317398"/>
                      </a:cubicBezTo>
                      <a:close/>
                      <a:moveTo>
                        <a:pt x="270992" y="348731"/>
                      </a:moveTo>
                      <a:lnTo>
                        <a:pt x="277067" y="346244"/>
                      </a:lnTo>
                      <a:cubicBezTo>
                        <a:pt x="284680" y="342585"/>
                        <a:pt x="292037" y="338431"/>
                        <a:pt x="299088" y="333810"/>
                      </a:cubicBezTo>
                      <a:lnTo>
                        <a:pt x="304403" y="329832"/>
                      </a:lnTo>
                      <a:cubicBezTo>
                        <a:pt x="309465" y="326350"/>
                        <a:pt x="314528" y="322371"/>
                        <a:pt x="319337" y="318393"/>
                      </a:cubicBezTo>
                      <a:lnTo>
                        <a:pt x="326171" y="311430"/>
                      </a:lnTo>
                      <a:cubicBezTo>
                        <a:pt x="328955" y="308943"/>
                        <a:pt x="331739" y="306456"/>
                        <a:pt x="334271" y="303721"/>
                      </a:cubicBezTo>
                      <a:lnTo>
                        <a:pt x="384893" y="421094"/>
                      </a:lnTo>
                      <a:lnTo>
                        <a:pt x="329968" y="398465"/>
                      </a:lnTo>
                      <a:cubicBezTo>
                        <a:pt x="327242" y="397451"/>
                        <a:pt x="324194" y="398782"/>
                        <a:pt x="323134" y="401449"/>
                      </a:cubicBezTo>
                      <a:lnTo>
                        <a:pt x="300860" y="456157"/>
                      </a:lnTo>
                      <a:lnTo>
                        <a:pt x="256312" y="353953"/>
                      </a:lnTo>
                      <a:cubicBezTo>
                        <a:pt x="261374" y="352709"/>
                        <a:pt x="266183" y="350471"/>
                        <a:pt x="270992" y="348731"/>
                      </a:cubicBezTo>
                      <a:close/>
                      <a:moveTo>
                        <a:pt x="152788" y="348731"/>
                      </a:moveTo>
                      <a:lnTo>
                        <a:pt x="152788" y="348731"/>
                      </a:lnTo>
                      <a:cubicBezTo>
                        <a:pt x="119525" y="340515"/>
                        <a:pt x="89542" y="322668"/>
                        <a:pt x="66730" y="297504"/>
                      </a:cubicBezTo>
                      <a:lnTo>
                        <a:pt x="66730" y="297504"/>
                      </a:lnTo>
                      <a:cubicBezTo>
                        <a:pt x="2205" y="227252"/>
                        <a:pt x="7865" y="118911"/>
                        <a:pt x="79373" y="55518"/>
                      </a:cubicBezTo>
                      <a:cubicBezTo>
                        <a:pt x="150880" y="-7875"/>
                        <a:pt x="261155" y="-2314"/>
                        <a:pt x="325680" y="67939"/>
                      </a:cubicBezTo>
                      <a:cubicBezTo>
                        <a:pt x="383195" y="130559"/>
                        <a:pt x="385765" y="224990"/>
                        <a:pt x="331739" y="290541"/>
                      </a:cubicBezTo>
                      <a:cubicBezTo>
                        <a:pt x="326381" y="297085"/>
                        <a:pt x="320544" y="303235"/>
                        <a:pt x="314275" y="308943"/>
                      </a:cubicBezTo>
                      <a:lnTo>
                        <a:pt x="309719" y="312424"/>
                      </a:lnTo>
                      <a:cubicBezTo>
                        <a:pt x="304943" y="316668"/>
                        <a:pt x="299868" y="320573"/>
                        <a:pt x="294532" y="324112"/>
                      </a:cubicBezTo>
                      <a:cubicBezTo>
                        <a:pt x="292179" y="325748"/>
                        <a:pt x="289728" y="327243"/>
                        <a:pt x="287192" y="328588"/>
                      </a:cubicBezTo>
                      <a:cubicBezTo>
                        <a:pt x="282382" y="331324"/>
                        <a:pt x="277826" y="334308"/>
                        <a:pt x="273017" y="336546"/>
                      </a:cubicBezTo>
                      <a:lnTo>
                        <a:pt x="263905" y="340276"/>
                      </a:lnTo>
                      <a:cubicBezTo>
                        <a:pt x="260027" y="341984"/>
                        <a:pt x="256056" y="343478"/>
                        <a:pt x="252009" y="344752"/>
                      </a:cubicBezTo>
                      <a:lnTo>
                        <a:pt x="252009" y="342763"/>
                      </a:lnTo>
                      <a:lnTo>
                        <a:pt x="252009" y="345249"/>
                      </a:lnTo>
                      <a:lnTo>
                        <a:pt x="248465" y="346493"/>
                      </a:lnTo>
                      <a:cubicBezTo>
                        <a:pt x="217386" y="355847"/>
                        <a:pt x="184286" y="356621"/>
                        <a:pt x="152788" y="348731"/>
                      </a:cubicBezTo>
                      <a:close/>
                    </a:path>
                  </a:pathLst>
                </a:custGeom>
                <a:grpFill/>
                <a:ln w="25003"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C27CFC5A-519A-1EBC-E583-A4C16A2A2211}"/>
                    </a:ext>
                  </a:extLst>
                </p:cNvPr>
                <p:cNvSpPr/>
                <p:nvPr/>
              </p:nvSpPr>
              <p:spPr>
                <a:xfrm>
                  <a:off x="10322470" y="1732978"/>
                  <a:ext cx="226283" cy="222313"/>
                </a:xfrm>
                <a:custGeom>
                  <a:avLst/>
                  <a:gdLst>
                    <a:gd name="connsiteX0" fmla="*/ 226283 w 226283"/>
                    <a:gd name="connsiteY0" fmla="*/ 111157 h 222313"/>
                    <a:gd name="connsiteX1" fmla="*/ 113142 w 226283"/>
                    <a:gd name="connsiteY1" fmla="*/ 0 h 222313"/>
                    <a:gd name="connsiteX2" fmla="*/ 0 w 226283"/>
                    <a:gd name="connsiteY2" fmla="*/ 111157 h 222313"/>
                    <a:gd name="connsiteX3" fmla="*/ 113142 w 226283"/>
                    <a:gd name="connsiteY3" fmla="*/ 222313 h 222313"/>
                    <a:gd name="connsiteX4" fmla="*/ 226283 w 226283"/>
                    <a:gd name="connsiteY4" fmla="*/ 111157 h 222313"/>
                    <a:gd name="connsiteX5" fmla="*/ 215906 w 226283"/>
                    <a:gd name="connsiteY5" fmla="*/ 111157 h 222313"/>
                    <a:gd name="connsiteX6" fmla="*/ 114671 w 226283"/>
                    <a:gd name="connsiteY6" fmla="*/ 213599 h 222313"/>
                    <a:gd name="connsiteX7" fmla="*/ 10400 w 226283"/>
                    <a:gd name="connsiteY7" fmla="*/ 114141 h 222313"/>
                    <a:gd name="connsiteX8" fmla="*/ 111634 w 226283"/>
                    <a:gd name="connsiteY8" fmla="*/ 11699 h 222313"/>
                    <a:gd name="connsiteX9" fmla="*/ 113142 w 226283"/>
                    <a:gd name="connsiteY9" fmla="*/ 11688 h 222313"/>
                    <a:gd name="connsiteX10" fmla="*/ 215906 w 226283"/>
                    <a:gd name="connsiteY10" fmla="*/ 111157 h 22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283" h="222313">
                      <a:moveTo>
                        <a:pt x="226283" y="111157"/>
                      </a:moveTo>
                      <a:cubicBezTo>
                        <a:pt x="226283" y="49767"/>
                        <a:pt x="175628" y="0"/>
                        <a:pt x="113142" y="0"/>
                      </a:cubicBezTo>
                      <a:cubicBezTo>
                        <a:pt x="50655" y="0"/>
                        <a:pt x="0" y="49767"/>
                        <a:pt x="0" y="111157"/>
                      </a:cubicBezTo>
                      <a:cubicBezTo>
                        <a:pt x="0" y="172547"/>
                        <a:pt x="50655" y="222313"/>
                        <a:pt x="113142" y="222313"/>
                      </a:cubicBezTo>
                      <a:cubicBezTo>
                        <a:pt x="175628" y="222313"/>
                        <a:pt x="226283" y="172547"/>
                        <a:pt x="226283" y="111157"/>
                      </a:cubicBezTo>
                      <a:close/>
                      <a:moveTo>
                        <a:pt x="215906" y="111157"/>
                      </a:moveTo>
                      <a:cubicBezTo>
                        <a:pt x="216744" y="166910"/>
                        <a:pt x="171420" y="212775"/>
                        <a:pt x="114671" y="213599"/>
                      </a:cubicBezTo>
                      <a:cubicBezTo>
                        <a:pt x="57923" y="214423"/>
                        <a:pt x="11239" y="169894"/>
                        <a:pt x="10400" y="114141"/>
                      </a:cubicBezTo>
                      <a:cubicBezTo>
                        <a:pt x="9561" y="58388"/>
                        <a:pt x="54885" y="12523"/>
                        <a:pt x="111634" y="11699"/>
                      </a:cubicBezTo>
                      <a:cubicBezTo>
                        <a:pt x="112137" y="11691"/>
                        <a:pt x="112639" y="11688"/>
                        <a:pt x="113142" y="11688"/>
                      </a:cubicBezTo>
                      <a:cubicBezTo>
                        <a:pt x="169309" y="11682"/>
                        <a:pt x="215075" y="55981"/>
                        <a:pt x="215906" y="111157"/>
                      </a:cubicBezTo>
                      <a:close/>
                    </a:path>
                  </a:pathLst>
                </a:custGeom>
                <a:grpFill/>
                <a:ln w="25003"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BD03A4-3019-5D05-CAF5-05BE6E36570A}"/>
                    </a:ext>
                  </a:extLst>
                </p:cNvPr>
                <p:cNvSpPr/>
                <p:nvPr/>
              </p:nvSpPr>
              <p:spPr>
                <a:xfrm>
                  <a:off x="10368209" y="1773736"/>
                  <a:ext cx="133747" cy="125389"/>
                </a:xfrm>
                <a:custGeom>
                  <a:avLst/>
                  <a:gdLst>
                    <a:gd name="connsiteX0" fmla="*/ 129922 w 133747"/>
                    <a:gd name="connsiteY0" fmla="*/ 43790 h 125389"/>
                    <a:gd name="connsiteX1" fmla="*/ 90183 w 133747"/>
                    <a:gd name="connsiteY1" fmla="*/ 37822 h 125389"/>
                    <a:gd name="connsiteX2" fmla="*/ 72212 w 133747"/>
                    <a:gd name="connsiteY2" fmla="*/ 2511 h 125389"/>
                    <a:gd name="connsiteX3" fmla="*/ 64516 w 133747"/>
                    <a:gd name="connsiteY3" fmla="*/ 871 h 125389"/>
                    <a:gd name="connsiteX4" fmla="*/ 62847 w 133747"/>
                    <a:gd name="connsiteY4" fmla="*/ 2511 h 125389"/>
                    <a:gd name="connsiteX5" fmla="*/ 44876 w 133747"/>
                    <a:gd name="connsiteY5" fmla="*/ 37822 h 125389"/>
                    <a:gd name="connsiteX6" fmla="*/ 4884 w 133747"/>
                    <a:gd name="connsiteY6" fmla="*/ 43542 h 125389"/>
                    <a:gd name="connsiteX7" fmla="*/ 834 w 133747"/>
                    <a:gd name="connsiteY7" fmla="*/ 47023 h 125389"/>
                    <a:gd name="connsiteX8" fmla="*/ 834 w 133747"/>
                    <a:gd name="connsiteY8" fmla="*/ 52494 h 125389"/>
                    <a:gd name="connsiteX9" fmla="*/ 30955 w 133747"/>
                    <a:gd name="connsiteY9" fmla="*/ 80345 h 125389"/>
                    <a:gd name="connsiteX10" fmla="*/ 24121 w 133747"/>
                    <a:gd name="connsiteY10" fmla="*/ 119387 h 125389"/>
                    <a:gd name="connsiteX11" fmla="*/ 28582 w 133747"/>
                    <a:gd name="connsiteY11" fmla="*/ 125331 h 125389"/>
                    <a:gd name="connsiteX12" fmla="*/ 31714 w 133747"/>
                    <a:gd name="connsiteY12" fmla="*/ 124858 h 125389"/>
                    <a:gd name="connsiteX13" fmla="*/ 67403 w 133747"/>
                    <a:gd name="connsiteY13" fmla="*/ 106456 h 125389"/>
                    <a:gd name="connsiteX14" fmla="*/ 103092 w 133747"/>
                    <a:gd name="connsiteY14" fmla="*/ 124858 h 125389"/>
                    <a:gd name="connsiteX15" fmla="*/ 105623 w 133747"/>
                    <a:gd name="connsiteY15" fmla="*/ 124858 h 125389"/>
                    <a:gd name="connsiteX16" fmla="*/ 108661 w 133747"/>
                    <a:gd name="connsiteY16" fmla="*/ 124858 h 125389"/>
                    <a:gd name="connsiteX17" fmla="*/ 110939 w 133747"/>
                    <a:gd name="connsiteY17" fmla="*/ 119884 h 125389"/>
                    <a:gd name="connsiteX18" fmla="*/ 104105 w 133747"/>
                    <a:gd name="connsiteY18" fmla="*/ 80345 h 125389"/>
                    <a:gd name="connsiteX19" fmla="*/ 132960 w 133747"/>
                    <a:gd name="connsiteY19" fmla="*/ 52743 h 125389"/>
                    <a:gd name="connsiteX20" fmla="*/ 132960 w 133747"/>
                    <a:gd name="connsiteY20" fmla="*/ 47272 h 125389"/>
                    <a:gd name="connsiteX21" fmla="*/ 129922 w 133747"/>
                    <a:gd name="connsiteY21" fmla="*/ 43790 h 125389"/>
                    <a:gd name="connsiteX22" fmla="*/ 41839 w 133747"/>
                    <a:gd name="connsiteY22" fmla="*/ 79351 h 125389"/>
                    <a:gd name="connsiteX23" fmla="*/ 40320 w 133747"/>
                    <a:gd name="connsiteY23" fmla="*/ 74875 h 125389"/>
                    <a:gd name="connsiteX24" fmla="*/ 17034 w 133747"/>
                    <a:gd name="connsiteY24" fmla="*/ 52494 h 125389"/>
                    <a:gd name="connsiteX25" fmla="*/ 49432 w 133747"/>
                    <a:gd name="connsiteY25" fmla="*/ 48018 h 125389"/>
                    <a:gd name="connsiteX26" fmla="*/ 53482 w 133747"/>
                    <a:gd name="connsiteY26" fmla="*/ 45034 h 125389"/>
                    <a:gd name="connsiteX27" fmla="*/ 67656 w 133747"/>
                    <a:gd name="connsiteY27" fmla="*/ 16685 h 125389"/>
                    <a:gd name="connsiteX28" fmla="*/ 82084 w 133747"/>
                    <a:gd name="connsiteY28" fmla="*/ 45034 h 125389"/>
                    <a:gd name="connsiteX29" fmla="*/ 86134 w 133747"/>
                    <a:gd name="connsiteY29" fmla="*/ 48018 h 125389"/>
                    <a:gd name="connsiteX30" fmla="*/ 118026 w 133747"/>
                    <a:gd name="connsiteY30" fmla="*/ 52494 h 125389"/>
                    <a:gd name="connsiteX31" fmla="*/ 94993 w 133747"/>
                    <a:gd name="connsiteY31" fmla="*/ 74875 h 125389"/>
                    <a:gd name="connsiteX32" fmla="*/ 93474 w 133747"/>
                    <a:gd name="connsiteY32" fmla="*/ 79351 h 125389"/>
                    <a:gd name="connsiteX33" fmla="*/ 98789 w 133747"/>
                    <a:gd name="connsiteY33" fmla="*/ 110683 h 125389"/>
                    <a:gd name="connsiteX34" fmla="*/ 69934 w 133747"/>
                    <a:gd name="connsiteY34" fmla="*/ 96012 h 125389"/>
                    <a:gd name="connsiteX35" fmla="*/ 65125 w 133747"/>
                    <a:gd name="connsiteY35" fmla="*/ 96012 h 125389"/>
                    <a:gd name="connsiteX36" fmla="*/ 36270 w 133747"/>
                    <a:gd name="connsiteY36" fmla="*/ 110683 h 125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133747" h="125389">
                      <a:moveTo>
                        <a:pt x="129922" y="43790"/>
                      </a:moveTo>
                      <a:lnTo>
                        <a:pt x="90183" y="37822"/>
                      </a:lnTo>
                      <a:lnTo>
                        <a:pt x="72212" y="2511"/>
                      </a:lnTo>
                      <a:cubicBezTo>
                        <a:pt x="70548" y="-30"/>
                        <a:pt x="67102" y="-764"/>
                        <a:pt x="64516" y="871"/>
                      </a:cubicBezTo>
                      <a:cubicBezTo>
                        <a:pt x="63847" y="1294"/>
                        <a:pt x="63278" y="1853"/>
                        <a:pt x="62847" y="2511"/>
                      </a:cubicBezTo>
                      <a:lnTo>
                        <a:pt x="44876" y="37822"/>
                      </a:lnTo>
                      <a:lnTo>
                        <a:pt x="4884" y="43542"/>
                      </a:lnTo>
                      <a:cubicBezTo>
                        <a:pt x="2992" y="43896"/>
                        <a:pt x="1443" y="45228"/>
                        <a:pt x="834" y="47023"/>
                      </a:cubicBezTo>
                      <a:cubicBezTo>
                        <a:pt x="-278" y="48683"/>
                        <a:pt x="-278" y="50834"/>
                        <a:pt x="834" y="52494"/>
                      </a:cubicBezTo>
                      <a:lnTo>
                        <a:pt x="30955" y="80345"/>
                      </a:lnTo>
                      <a:lnTo>
                        <a:pt x="24121" y="119387"/>
                      </a:lnTo>
                      <a:cubicBezTo>
                        <a:pt x="23682" y="122239"/>
                        <a:pt x="25679" y="124900"/>
                        <a:pt x="28582" y="125331"/>
                      </a:cubicBezTo>
                      <a:cubicBezTo>
                        <a:pt x="29651" y="125490"/>
                        <a:pt x="30743" y="125325"/>
                        <a:pt x="31714" y="124858"/>
                      </a:cubicBezTo>
                      <a:lnTo>
                        <a:pt x="67403" y="106456"/>
                      </a:lnTo>
                      <a:lnTo>
                        <a:pt x="103092" y="124858"/>
                      </a:lnTo>
                      <a:cubicBezTo>
                        <a:pt x="103919" y="125093"/>
                        <a:pt x="104797" y="125093"/>
                        <a:pt x="105623" y="124858"/>
                      </a:cubicBezTo>
                      <a:cubicBezTo>
                        <a:pt x="106602" y="125220"/>
                        <a:pt x="107682" y="125220"/>
                        <a:pt x="108661" y="124858"/>
                      </a:cubicBezTo>
                      <a:cubicBezTo>
                        <a:pt x="110311" y="123752"/>
                        <a:pt x="111191" y="121831"/>
                        <a:pt x="110939" y="119884"/>
                      </a:cubicBezTo>
                      <a:lnTo>
                        <a:pt x="104105" y="80345"/>
                      </a:lnTo>
                      <a:lnTo>
                        <a:pt x="132960" y="52743"/>
                      </a:lnTo>
                      <a:cubicBezTo>
                        <a:pt x="134010" y="51065"/>
                        <a:pt x="134010" y="48950"/>
                        <a:pt x="132960" y="47272"/>
                      </a:cubicBezTo>
                      <a:cubicBezTo>
                        <a:pt x="132626" y="45674"/>
                        <a:pt x="131478" y="44358"/>
                        <a:pt x="129922" y="43790"/>
                      </a:cubicBezTo>
                      <a:close/>
                      <a:moveTo>
                        <a:pt x="41839" y="79351"/>
                      </a:moveTo>
                      <a:cubicBezTo>
                        <a:pt x="42181" y="77699"/>
                        <a:pt x="41603" y="75994"/>
                        <a:pt x="40320" y="74875"/>
                      </a:cubicBezTo>
                      <a:lnTo>
                        <a:pt x="17034" y="52494"/>
                      </a:lnTo>
                      <a:lnTo>
                        <a:pt x="49432" y="48018"/>
                      </a:lnTo>
                      <a:cubicBezTo>
                        <a:pt x="51228" y="47805"/>
                        <a:pt x="52772" y="46668"/>
                        <a:pt x="53482" y="45034"/>
                      </a:cubicBezTo>
                      <a:lnTo>
                        <a:pt x="67656" y="16685"/>
                      </a:lnTo>
                      <a:lnTo>
                        <a:pt x="82084" y="45034"/>
                      </a:lnTo>
                      <a:cubicBezTo>
                        <a:pt x="82794" y="46668"/>
                        <a:pt x="84338" y="47805"/>
                        <a:pt x="86134" y="48018"/>
                      </a:cubicBezTo>
                      <a:lnTo>
                        <a:pt x="118026" y="52494"/>
                      </a:lnTo>
                      <a:lnTo>
                        <a:pt x="94993" y="74875"/>
                      </a:lnTo>
                      <a:cubicBezTo>
                        <a:pt x="93607" y="75924"/>
                        <a:pt x="93007" y="77694"/>
                        <a:pt x="93474" y="79351"/>
                      </a:cubicBezTo>
                      <a:lnTo>
                        <a:pt x="98789" y="110683"/>
                      </a:lnTo>
                      <a:lnTo>
                        <a:pt x="69934" y="96012"/>
                      </a:lnTo>
                      <a:cubicBezTo>
                        <a:pt x="68446" y="95168"/>
                        <a:pt x="66613" y="95168"/>
                        <a:pt x="65125" y="96012"/>
                      </a:cubicBezTo>
                      <a:lnTo>
                        <a:pt x="36270" y="110683"/>
                      </a:lnTo>
                      <a:close/>
                    </a:path>
                  </a:pathLst>
                </a:custGeom>
                <a:solidFill>
                  <a:srgbClr val="FC0100"/>
                </a:solidFill>
                <a:ln w="25003" cap="flat">
                  <a:noFill/>
                  <a:prstDash val="solid"/>
                  <a:miter/>
                </a:ln>
              </p:spPr>
              <p:txBody>
                <a:bodyPr rtlCol="0" anchor="ctr"/>
                <a:lstStyle/>
                <a:p>
                  <a:endParaRPr lang="en-US"/>
                </a:p>
              </p:txBody>
            </p:sp>
          </p:grpSp>
        </p:grpSp>
      </p:grpSp>
      <p:grpSp>
        <p:nvGrpSpPr>
          <p:cNvPr id="40" name="Group 39">
            <a:extLst>
              <a:ext uri="{FF2B5EF4-FFF2-40B4-BE49-F238E27FC236}">
                <a16:creationId xmlns:a16="http://schemas.microsoft.com/office/drawing/2014/main" id="{44E7722F-1D71-DDDA-86B2-C3EFEFB130A0}"/>
              </a:ext>
            </a:extLst>
          </p:cNvPr>
          <p:cNvGrpSpPr/>
          <p:nvPr/>
        </p:nvGrpSpPr>
        <p:grpSpPr>
          <a:xfrm>
            <a:off x="4563523" y="1548238"/>
            <a:ext cx="4201875" cy="949006"/>
            <a:chOff x="4563523" y="1548238"/>
            <a:chExt cx="4201875" cy="949006"/>
          </a:xfrm>
        </p:grpSpPr>
        <p:sp>
          <p:nvSpPr>
            <p:cNvPr id="202" name="Rectangle 201">
              <a:extLst>
                <a:ext uri="{FF2B5EF4-FFF2-40B4-BE49-F238E27FC236}">
                  <a16:creationId xmlns:a16="http://schemas.microsoft.com/office/drawing/2014/main" id="{0891963C-0961-654A-8194-7F15A99D6E9F}"/>
                </a:ext>
              </a:extLst>
            </p:cNvPr>
            <p:cNvSpPr/>
            <p:nvPr/>
          </p:nvSpPr>
          <p:spPr>
            <a:xfrm>
              <a:off x="5482584" y="1593150"/>
              <a:ext cx="3282814" cy="904094"/>
            </a:xfrm>
            <a:prstGeom prst="rect">
              <a:avLst/>
            </a:prstGeom>
          </p:spPr>
          <p:txBody>
            <a:bodyPr wrap="square">
              <a:spAutoFit/>
            </a:bodyPr>
            <a:lstStyle/>
            <a:p>
              <a:pPr defTabSz="914378">
                <a:lnSpc>
                  <a:spcPct val="90000"/>
                </a:lnSpc>
                <a:spcAft>
                  <a:spcPts val="100"/>
                </a:spcAft>
                <a:defRPr/>
              </a:pPr>
              <a:r>
                <a:rPr lang="en-US" sz="1600" b="1" dirty="0">
                  <a:solidFill>
                    <a:schemeClr val="tx2"/>
                  </a:solidFill>
                  <a:latin typeface="Haas Grot Disp 75 Bold" panose="020D0504030502050203" pitchFamily="34" charset="77"/>
                  <a:ea typeface="Karla" pitchFamily="2" charset="0"/>
                </a:rPr>
                <a:t>Frictionless Protection</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24/7/365 vigilance across MITRE ATT&amp;CK lifecycle</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Rapid onboarding and deployment, at any scale</a:t>
              </a:r>
            </a:p>
            <a:p>
              <a:pPr marL="92075" indent="-92075" defTabSz="914378">
                <a:lnSpc>
                  <a:spcPct val="90000"/>
                </a:lnSpc>
                <a:spcBef>
                  <a:spcPts val="100"/>
                </a:spcBef>
                <a:spcAft>
                  <a:spcPts val="400"/>
                </a:spcAft>
                <a:buFont typeface="Arial" panose="020B0604020202020204" pitchFamily="34" charset="0"/>
                <a:buChar char="•"/>
                <a:defRPr/>
              </a:pPr>
              <a:r>
                <a:rPr lang="en-US" sz="1050" dirty="0">
                  <a:solidFill>
                    <a:schemeClr val="tx2"/>
                  </a:solidFill>
                  <a:latin typeface="Haas Grot Disp 55 Roman" panose="020D0504030502050203" pitchFamily="34" charset="77"/>
                  <a:ea typeface="Karla" pitchFamily="2" charset="0"/>
                </a:rPr>
                <a:t>Investigation of all alerts: high, med, low</a:t>
              </a:r>
            </a:p>
          </p:txBody>
        </p:sp>
        <p:grpSp>
          <p:nvGrpSpPr>
            <p:cNvPr id="36" name="Group 35">
              <a:extLst>
                <a:ext uri="{FF2B5EF4-FFF2-40B4-BE49-F238E27FC236}">
                  <a16:creationId xmlns:a16="http://schemas.microsoft.com/office/drawing/2014/main" id="{3A40DB2E-8ECD-E25D-55A3-4E47D954419C}"/>
                </a:ext>
              </a:extLst>
            </p:cNvPr>
            <p:cNvGrpSpPr/>
            <p:nvPr/>
          </p:nvGrpSpPr>
          <p:grpSpPr>
            <a:xfrm>
              <a:off x="4563523" y="1548238"/>
              <a:ext cx="772153" cy="772153"/>
              <a:chOff x="4563523" y="1548238"/>
              <a:chExt cx="772153" cy="772153"/>
            </a:xfrm>
          </p:grpSpPr>
          <p:sp>
            <p:nvSpPr>
              <p:cNvPr id="216" name="Oval 215">
                <a:extLst>
                  <a:ext uri="{FF2B5EF4-FFF2-40B4-BE49-F238E27FC236}">
                    <a16:creationId xmlns:a16="http://schemas.microsoft.com/office/drawing/2014/main" id="{A02A5DF9-D5B3-CD48-A5F5-9D0F37A63EE6}"/>
                  </a:ext>
                </a:extLst>
              </p:cNvPr>
              <p:cNvSpPr/>
              <p:nvPr/>
            </p:nvSpPr>
            <p:spPr>
              <a:xfrm>
                <a:off x="4563523" y="1548238"/>
                <a:ext cx="772153" cy="772153"/>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30" name="Graphic 28">
                <a:extLst>
                  <a:ext uri="{FF2B5EF4-FFF2-40B4-BE49-F238E27FC236}">
                    <a16:creationId xmlns:a16="http://schemas.microsoft.com/office/drawing/2014/main" id="{8E079A32-6899-CFEA-3504-7BE7B26F604D}"/>
                  </a:ext>
                </a:extLst>
              </p:cNvPr>
              <p:cNvGrpSpPr/>
              <p:nvPr/>
            </p:nvGrpSpPr>
            <p:grpSpPr>
              <a:xfrm>
                <a:off x="4713055" y="1726257"/>
                <a:ext cx="473088" cy="416115"/>
                <a:chOff x="9282205" y="2520175"/>
                <a:chExt cx="1841344" cy="1619593"/>
              </a:xfrm>
              <a:noFill/>
            </p:grpSpPr>
            <p:sp>
              <p:nvSpPr>
                <p:cNvPr id="31" name="Freeform 30">
                  <a:extLst>
                    <a:ext uri="{FF2B5EF4-FFF2-40B4-BE49-F238E27FC236}">
                      <a16:creationId xmlns:a16="http://schemas.microsoft.com/office/drawing/2014/main" id="{8DDD91CB-B5BB-03D4-9286-28E14D475E18}"/>
                    </a:ext>
                  </a:extLst>
                </p:cNvPr>
                <p:cNvSpPr/>
                <p:nvPr/>
              </p:nvSpPr>
              <p:spPr>
                <a:xfrm>
                  <a:off x="9455954" y="2729207"/>
                  <a:ext cx="993331" cy="1199631"/>
                </a:xfrm>
                <a:custGeom>
                  <a:avLst/>
                  <a:gdLst>
                    <a:gd name="connsiteX0" fmla="*/ 993332 w 993331"/>
                    <a:gd name="connsiteY0" fmla="*/ 371285 h 1199631"/>
                    <a:gd name="connsiteX1" fmla="*/ 990584 w 993331"/>
                    <a:gd name="connsiteY1" fmla="*/ 345856 h 1199631"/>
                    <a:gd name="connsiteX2" fmla="*/ 986319 w 993331"/>
                    <a:gd name="connsiteY2" fmla="*/ 307902 h 1199631"/>
                    <a:gd name="connsiteX3" fmla="*/ 980538 w 993331"/>
                    <a:gd name="connsiteY3" fmla="*/ 270422 h 1199631"/>
                    <a:gd name="connsiteX4" fmla="*/ 973336 w 993331"/>
                    <a:gd name="connsiteY4" fmla="*/ 233322 h 1199631"/>
                    <a:gd name="connsiteX5" fmla="*/ 964618 w 993331"/>
                    <a:gd name="connsiteY5" fmla="*/ 196792 h 1199631"/>
                    <a:gd name="connsiteX6" fmla="*/ 954478 w 993331"/>
                    <a:gd name="connsiteY6" fmla="*/ 160830 h 1199631"/>
                    <a:gd name="connsiteX7" fmla="*/ 940168 w 993331"/>
                    <a:gd name="connsiteY7" fmla="*/ 155896 h 1199631"/>
                    <a:gd name="connsiteX8" fmla="*/ 925858 w 993331"/>
                    <a:gd name="connsiteY8" fmla="*/ 150867 h 1199631"/>
                    <a:gd name="connsiteX9" fmla="*/ 911643 w 993331"/>
                    <a:gd name="connsiteY9" fmla="*/ 145838 h 1199631"/>
                    <a:gd name="connsiteX10" fmla="*/ 897333 w 993331"/>
                    <a:gd name="connsiteY10" fmla="*/ 140809 h 1199631"/>
                    <a:gd name="connsiteX11" fmla="*/ 882645 w 993331"/>
                    <a:gd name="connsiteY11" fmla="*/ 135875 h 1199631"/>
                    <a:gd name="connsiteX12" fmla="*/ 868335 w 993331"/>
                    <a:gd name="connsiteY12" fmla="*/ 130847 h 1199631"/>
                    <a:gd name="connsiteX13" fmla="*/ 854120 w 993331"/>
                    <a:gd name="connsiteY13" fmla="*/ 125818 h 1199631"/>
                    <a:gd name="connsiteX14" fmla="*/ 839810 w 993331"/>
                    <a:gd name="connsiteY14" fmla="*/ 120789 h 1199631"/>
                    <a:gd name="connsiteX15" fmla="*/ 825785 w 993331"/>
                    <a:gd name="connsiteY15" fmla="*/ 115760 h 1199631"/>
                    <a:gd name="connsiteX16" fmla="*/ 811475 w 993331"/>
                    <a:gd name="connsiteY16" fmla="*/ 110731 h 1199631"/>
                    <a:gd name="connsiteX17" fmla="*/ 797260 w 993331"/>
                    <a:gd name="connsiteY17" fmla="*/ 105702 h 1199631"/>
                    <a:gd name="connsiteX18" fmla="*/ 782950 w 993331"/>
                    <a:gd name="connsiteY18" fmla="*/ 100673 h 1199631"/>
                    <a:gd name="connsiteX19" fmla="*/ 768925 w 993331"/>
                    <a:gd name="connsiteY19" fmla="*/ 95644 h 1199631"/>
                    <a:gd name="connsiteX20" fmla="*/ 754615 w 993331"/>
                    <a:gd name="connsiteY20" fmla="*/ 90520 h 1199631"/>
                    <a:gd name="connsiteX21" fmla="*/ 740495 w 993331"/>
                    <a:gd name="connsiteY21" fmla="*/ 85491 h 1199631"/>
                    <a:gd name="connsiteX22" fmla="*/ 726185 w 993331"/>
                    <a:gd name="connsiteY22" fmla="*/ 80463 h 1199631"/>
                    <a:gd name="connsiteX23" fmla="*/ 712065 w 993331"/>
                    <a:gd name="connsiteY23" fmla="*/ 75434 h 1199631"/>
                    <a:gd name="connsiteX24" fmla="*/ 697376 w 993331"/>
                    <a:gd name="connsiteY24" fmla="*/ 70500 h 1199631"/>
                    <a:gd name="connsiteX25" fmla="*/ 683066 w 993331"/>
                    <a:gd name="connsiteY25" fmla="*/ 65471 h 1199631"/>
                    <a:gd name="connsiteX26" fmla="*/ 668757 w 993331"/>
                    <a:gd name="connsiteY26" fmla="*/ 60442 h 1199631"/>
                    <a:gd name="connsiteX27" fmla="*/ 654447 w 993331"/>
                    <a:gd name="connsiteY27" fmla="*/ 55413 h 1199631"/>
                    <a:gd name="connsiteX28" fmla="*/ 640232 w 993331"/>
                    <a:gd name="connsiteY28" fmla="*/ 50384 h 1199631"/>
                    <a:gd name="connsiteX29" fmla="*/ 625922 w 993331"/>
                    <a:gd name="connsiteY29" fmla="*/ 45355 h 1199631"/>
                    <a:gd name="connsiteX30" fmla="*/ 611612 w 993331"/>
                    <a:gd name="connsiteY30" fmla="*/ 40326 h 1199631"/>
                    <a:gd name="connsiteX31" fmla="*/ 597303 w 993331"/>
                    <a:gd name="connsiteY31" fmla="*/ 35297 h 1199631"/>
                    <a:gd name="connsiteX32" fmla="*/ 583088 w 993331"/>
                    <a:gd name="connsiteY32" fmla="*/ 30268 h 1199631"/>
                    <a:gd name="connsiteX33" fmla="*/ 568778 w 993331"/>
                    <a:gd name="connsiteY33" fmla="*/ 25239 h 1199631"/>
                    <a:gd name="connsiteX34" fmla="*/ 554468 w 993331"/>
                    <a:gd name="connsiteY34" fmla="*/ 20211 h 1199631"/>
                    <a:gd name="connsiteX35" fmla="*/ 540159 w 993331"/>
                    <a:gd name="connsiteY35" fmla="*/ 15182 h 1199631"/>
                    <a:gd name="connsiteX36" fmla="*/ 525944 w 993331"/>
                    <a:gd name="connsiteY36" fmla="*/ 10153 h 1199631"/>
                    <a:gd name="connsiteX37" fmla="*/ 511634 w 993331"/>
                    <a:gd name="connsiteY37" fmla="*/ 5029 h 1199631"/>
                    <a:gd name="connsiteX38" fmla="*/ 497324 w 993331"/>
                    <a:gd name="connsiteY38" fmla="*/ 0 h 1199631"/>
                    <a:gd name="connsiteX39" fmla="*/ 483014 w 993331"/>
                    <a:gd name="connsiteY39" fmla="*/ 5029 h 1199631"/>
                    <a:gd name="connsiteX40" fmla="*/ 468799 w 993331"/>
                    <a:gd name="connsiteY40" fmla="*/ 10153 h 1199631"/>
                    <a:gd name="connsiteX41" fmla="*/ 454490 w 993331"/>
                    <a:gd name="connsiteY41" fmla="*/ 15182 h 1199631"/>
                    <a:gd name="connsiteX42" fmla="*/ 440180 w 993331"/>
                    <a:gd name="connsiteY42" fmla="*/ 20211 h 1199631"/>
                    <a:gd name="connsiteX43" fmla="*/ 425870 w 993331"/>
                    <a:gd name="connsiteY43" fmla="*/ 25239 h 1199631"/>
                    <a:gd name="connsiteX44" fmla="*/ 411655 w 993331"/>
                    <a:gd name="connsiteY44" fmla="*/ 30268 h 1199631"/>
                    <a:gd name="connsiteX45" fmla="*/ 397345 w 993331"/>
                    <a:gd name="connsiteY45" fmla="*/ 35297 h 1199631"/>
                    <a:gd name="connsiteX46" fmla="*/ 383036 w 993331"/>
                    <a:gd name="connsiteY46" fmla="*/ 40326 h 1199631"/>
                    <a:gd name="connsiteX47" fmla="*/ 368726 w 993331"/>
                    <a:gd name="connsiteY47" fmla="*/ 45355 h 1199631"/>
                    <a:gd name="connsiteX48" fmla="*/ 354511 w 993331"/>
                    <a:gd name="connsiteY48" fmla="*/ 50384 h 1199631"/>
                    <a:gd name="connsiteX49" fmla="*/ 340201 w 993331"/>
                    <a:gd name="connsiteY49" fmla="*/ 55413 h 1199631"/>
                    <a:gd name="connsiteX50" fmla="*/ 325891 w 993331"/>
                    <a:gd name="connsiteY50" fmla="*/ 60442 h 1199631"/>
                    <a:gd name="connsiteX51" fmla="*/ 311676 w 993331"/>
                    <a:gd name="connsiteY51" fmla="*/ 65471 h 1199631"/>
                    <a:gd name="connsiteX52" fmla="*/ 297367 w 993331"/>
                    <a:gd name="connsiteY52" fmla="*/ 70500 h 1199631"/>
                    <a:gd name="connsiteX53" fmla="*/ 283057 w 993331"/>
                    <a:gd name="connsiteY53" fmla="*/ 75529 h 1199631"/>
                    <a:gd name="connsiteX54" fmla="*/ 268747 w 993331"/>
                    <a:gd name="connsiteY54" fmla="*/ 80557 h 1199631"/>
                    <a:gd name="connsiteX55" fmla="*/ 254532 w 993331"/>
                    <a:gd name="connsiteY55" fmla="*/ 85586 h 1199631"/>
                    <a:gd name="connsiteX56" fmla="*/ 240223 w 993331"/>
                    <a:gd name="connsiteY56" fmla="*/ 90615 h 1199631"/>
                    <a:gd name="connsiteX57" fmla="*/ 225913 w 993331"/>
                    <a:gd name="connsiteY57" fmla="*/ 95739 h 1199631"/>
                    <a:gd name="connsiteX58" fmla="*/ 211603 w 993331"/>
                    <a:gd name="connsiteY58" fmla="*/ 100768 h 1199631"/>
                    <a:gd name="connsiteX59" fmla="*/ 197388 w 993331"/>
                    <a:gd name="connsiteY59" fmla="*/ 105797 h 1199631"/>
                    <a:gd name="connsiteX60" fmla="*/ 183078 w 993331"/>
                    <a:gd name="connsiteY60" fmla="*/ 110826 h 1199631"/>
                    <a:gd name="connsiteX61" fmla="*/ 168769 w 993331"/>
                    <a:gd name="connsiteY61" fmla="*/ 115855 h 1199631"/>
                    <a:gd name="connsiteX62" fmla="*/ 154459 w 993331"/>
                    <a:gd name="connsiteY62" fmla="*/ 120884 h 1199631"/>
                    <a:gd name="connsiteX63" fmla="*/ 140244 w 993331"/>
                    <a:gd name="connsiteY63" fmla="*/ 125912 h 1199631"/>
                    <a:gd name="connsiteX64" fmla="*/ 125934 w 993331"/>
                    <a:gd name="connsiteY64" fmla="*/ 130941 h 1199631"/>
                    <a:gd name="connsiteX65" fmla="*/ 111624 w 993331"/>
                    <a:gd name="connsiteY65" fmla="*/ 135970 h 1199631"/>
                    <a:gd name="connsiteX66" fmla="*/ 97315 w 993331"/>
                    <a:gd name="connsiteY66" fmla="*/ 140999 h 1199631"/>
                    <a:gd name="connsiteX67" fmla="*/ 83100 w 993331"/>
                    <a:gd name="connsiteY67" fmla="*/ 146028 h 1199631"/>
                    <a:gd name="connsiteX68" fmla="*/ 68790 w 993331"/>
                    <a:gd name="connsiteY68" fmla="*/ 151057 h 1199631"/>
                    <a:gd name="connsiteX69" fmla="*/ 54480 w 993331"/>
                    <a:gd name="connsiteY69" fmla="*/ 155896 h 1199631"/>
                    <a:gd name="connsiteX70" fmla="*/ 40170 w 993331"/>
                    <a:gd name="connsiteY70" fmla="*/ 160925 h 1199631"/>
                    <a:gd name="connsiteX71" fmla="*/ 30030 w 993331"/>
                    <a:gd name="connsiteY71" fmla="*/ 196887 h 1199631"/>
                    <a:gd name="connsiteX72" fmla="*/ 21407 w 993331"/>
                    <a:gd name="connsiteY72" fmla="*/ 233417 h 1199631"/>
                    <a:gd name="connsiteX73" fmla="*/ 14110 w 993331"/>
                    <a:gd name="connsiteY73" fmla="*/ 270517 h 1199631"/>
                    <a:gd name="connsiteX74" fmla="*/ 8424 w 993331"/>
                    <a:gd name="connsiteY74" fmla="*/ 307997 h 1199631"/>
                    <a:gd name="connsiteX75" fmla="*/ 4159 w 993331"/>
                    <a:gd name="connsiteY75" fmla="*/ 345951 h 1199631"/>
                    <a:gd name="connsiteX76" fmla="*/ 1316 w 993331"/>
                    <a:gd name="connsiteY76" fmla="*/ 383905 h 1199631"/>
                    <a:gd name="connsiteX77" fmla="*/ 84 w 993331"/>
                    <a:gd name="connsiteY77" fmla="*/ 421859 h 1199631"/>
                    <a:gd name="connsiteX78" fmla="*/ 84 w 993331"/>
                    <a:gd name="connsiteY78" fmla="*/ 460287 h 1199631"/>
                    <a:gd name="connsiteX79" fmla="*/ 1885 w 993331"/>
                    <a:gd name="connsiteY79" fmla="*/ 498241 h 1199631"/>
                    <a:gd name="connsiteX80" fmla="*/ 5202 w 993331"/>
                    <a:gd name="connsiteY80" fmla="*/ 536196 h 1199631"/>
                    <a:gd name="connsiteX81" fmla="*/ 10129 w 993331"/>
                    <a:gd name="connsiteY81" fmla="*/ 574150 h 1199631"/>
                    <a:gd name="connsiteX82" fmla="*/ 16574 w 993331"/>
                    <a:gd name="connsiteY82" fmla="*/ 612104 h 1199631"/>
                    <a:gd name="connsiteX83" fmla="*/ 24724 w 993331"/>
                    <a:gd name="connsiteY83" fmla="*/ 650058 h 1199631"/>
                    <a:gd name="connsiteX84" fmla="*/ 34200 w 993331"/>
                    <a:gd name="connsiteY84" fmla="*/ 687347 h 1199631"/>
                    <a:gd name="connsiteX85" fmla="*/ 45477 w 993331"/>
                    <a:gd name="connsiteY85" fmla="*/ 724258 h 1199631"/>
                    <a:gd name="connsiteX86" fmla="*/ 58366 w 993331"/>
                    <a:gd name="connsiteY86" fmla="*/ 760504 h 1199631"/>
                    <a:gd name="connsiteX87" fmla="*/ 72960 w 993331"/>
                    <a:gd name="connsiteY87" fmla="*/ 796181 h 1199631"/>
                    <a:gd name="connsiteX88" fmla="*/ 89165 w 993331"/>
                    <a:gd name="connsiteY88" fmla="*/ 831098 h 1199631"/>
                    <a:gd name="connsiteX89" fmla="*/ 107076 w 993331"/>
                    <a:gd name="connsiteY89" fmla="*/ 865257 h 1199631"/>
                    <a:gd name="connsiteX90" fmla="*/ 126598 w 993331"/>
                    <a:gd name="connsiteY90" fmla="*/ 898561 h 1199631"/>
                    <a:gd name="connsiteX91" fmla="*/ 147825 w 993331"/>
                    <a:gd name="connsiteY91" fmla="*/ 930822 h 1199631"/>
                    <a:gd name="connsiteX92" fmla="*/ 170759 w 993331"/>
                    <a:gd name="connsiteY92" fmla="*/ 962135 h 1199631"/>
                    <a:gd name="connsiteX93" fmla="*/ 195493 w 993331"/>
                    <a:gd name="connsiteY93" fmla="*/ 992308 h 1199631"/>
                    <a:gd name="connsiteX94" fmla="*/ 221838 w 993331"/>
                    <a:gd name="connsiteY94" fmla="*/ 1021248 h 1199631"/>
                    <a:gd name="connsiteX95" fmla="*/ 250268 w 993331"/>
                    <a:gd name="connsiteY95" fmla="*/ 1048859 h 1199631"/>
                    <a:gd name="connsiteX96" fmla="*/ 280214 w 993331"/>
                    <a:gd name="connsiteY96" fmla="*/ 1075238 h 1199631"/>
                    <a:gd name="connsiteX97" fmla="*/ 311866 w 993331"/>
                    <a:gd name="connsiteY97" fmla="*/ 1100003 h 1199631"/>
                    <a:gd name="connsiteX98" fmla="*/ 345319 w 993331"/>
                    <a:gd name="connsiteY98" fmla="*/ 1123344 h 1199631"/>
                    <a:gd name="connsiteX99" fmla="*/ 380572 w 993331"/>
                    <a:gd name="connsiteY99" fmla="*/ 1145073 h 1199631"/>
                    <a:gd name="connsiteX100" fmla="*/ 417625 w 993331"/>
                    <a:gd name="connsiteY100" fmla="*/ 1164999 h 1199631"/>
                    <a:gd name="connsiteX101" fmla="*/ 456480 w 993331"/>
                    <a:gd name="connsiteY101" fmla="*/ 1183217 h 1199631"/>
                    <a:gd name="connsiteX102" fmla="*/ 497135 w 993331"/>
                    <a:gd name="connsiteY102" fmla="*/ 1199632 h 1199631"/>
                    <a:gd name="connsiteX103" fmla="*/ 537884 w 993331"/>
                    <a:gd name="connsiteY103" fmla="*/ 1183217 h 1199631"/>
                    <a:gd name="connsiteX104" fmla="*/ 576738 w 993331"/>
                    <a:gd name="connsiteY104" fmla="*/ 1164999 h 1199631"/>
                    <a:gd name="connsiteX105" fmla="*/ 613792 w 993331"/>
                    <a:gd name="connsiteY105" fmla="*/ 1145073 h 1199631"/>
                    <a:gd name="connsiteX106" fmla="*/ 649045 w 993331"/>
                    <a:gd name="connsiteY106" fmla="*/ 1123344 h 1199631"/>
                    <a:gd name="connsiteX107" fmla="*/ 682498 w 993331"/>
                    <a:gd name="connsiteY107" fmla="*/ 1100003 h 1199631"/>
                    <a:gd name="connsiteX108" fmla="*/ 714150 w 993331"/>
                    <a:gd name="connsiteY108" fmla="*/ 1075238 h 1199631"/>
                    <a:gd name="connsiteX109" fmla="*/ 744001 w 993331"/>
                    <a:gd name="connsiteY109" fmla="*/ 1048859 h 1199631"/>
                    <a:gd name="connsiteX110" fmla="*/ 772431 w 993331"/>
                    <a:gd name="connsiteY110" fmla="*/ 1021248 h 1199631"/>
                    <a:gd name="connsiteX111" fmla="*/ 798871 w 993331"/>
                    <a:gd name="connsiteY111" fmla="*/ 992308 h 1199631"/>
                    <a:gd name="connsiteX112" fmla="*/ 807400 w 993331"/>
                    <a:gd name="connsiteY112" fmla="*/ 982819 h 1199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993331" h="1199631">
                      <a:moveTo>
                        <a:pt x="993332" y="371285"/>
                      </a:moveTo>
                      <a:cubicBezTo>
                        <a:pt x="992669" y="358476"/>
                        <a:pt x="991721" y="358571"/>
                        <a:pt x="990584" y="345856"/>
                      </a:cubicBezTo>
                      <a:cubicBezTo>
                        <a:pt x="989446" y="333141"/>
                        <a:pt x="987930" y="320617"/>
                        <a:pt x="986319" y="307902"/>
                      </a:cubicBezTo>
                      <a:cubicBezTo>
                        <a:pt x="984708" y="295187"/>
                        <a:pt x="982718" y="282852"/>
                        <a:pt x="980538" y="270422"/>
                      </a:cubicBezTo>
                      <a:cubicBezTo>
                        <a:pt x="978359" y="257992"/>
                        <a:pt x="975990" y="245563"/>
                        <a:pt x="973336" y="233322"/>
                      </a:cubicBezTo>
                      <a:cubicBezTo>
                        <a:pt x="970683" y="221082"/>
                        <a:pt x="967745" y="208842"/>
                        <a:pt x="964618" y="196792"/>
                      </a:cubicBezTo>
                      <a:cubicBezTo>
                        <a:pt x="961490" y="184741"/>
                        <a:pt x="958079" y="172691"/>
                        <a:pt x="954478" y="160830"/>
                      </a:cubicBezTo>
                      <a:lnTo>
                        <a:pt x="940168" y="155896"/>
                      </a:lnTo>
                      <a:lnTo>
                        <a:pt x="925858" y="150867"/>
                      </a:lnTo>
                      <a:lnTo>
                        <a:pt x="911643" y="145838"/>
                      </a:lnTo>
                      <a:lnTo>
                        <a:pt x="897333" y="140809"/>
                      </a:lnTo>
                      <a:lnTo>
                        <a:pt x="882645" y="135875"/>
                      </a:lnTo>
                      <a:lnTo>
                        <a:pt x="868335" y="130847"/>
                      </a:lnTo>
                      <a:lnTo>
                        <a:pt x="854120" y="125818"/>
                      </a:lnTo>
                      <a:lnTo>
                        <a:pt x="839810" y="120789"/>
                      </a:lnTo>
                      <a:lnTo>
                        <a:pt x="825785" y="115760"/>
                      </a:lnTo>
                      <a:lnTo>
                        <a:pt x="811475" y="110731"/>
                      </a:lnTo>
                      <a:lnTo>
                        <a:pt x="797260" y="105702"/>
                      </a:lnTo>
                      <a:lnTo>
                        <a:pt x="782950" y="100673"/>
                      </a:lnTo>
                      <a:lnTo>
                        <a:pt x="768925" y="95644"/>
                      </a:lnTo>
                      <a:lnTo>
                        <a:pt x="754615" y="90520"/>
                      </a:lnTo>
                      <a:lnTo>
                        <a:pt x="740495" y="85491"/>
                      </a:lnTo>
                      <a:lnTo>
                        <a:pt x="726185" y="80463"/>
                      </a:lnTo>
                      <a:lnTo>
                        <a:pt x="712065" y="75434"/>
                      </a:lnTo>
                      <a:lnTo>
                        <a:pt x="697376" y="70500"/>
                      </a:lnTo>
                      <a:lnTo>
                        <a:pt x="683066" y="65471"/>
                      </a:lnTo>
                      <a:lnTo>
                        <a:pt x="668757" y="60442"/>
                      </a:lnTo>
                      <a:lnTo>
                        <a:pt x="654447" y="55413"/>
                      </a:lnTo>
                      <a:lnTo>
                        <a:pt x="640232" y="50384"/>
                      </a:lnTo>
                      <a:lnTo>
                        <a:pt x="625922" y="45355"/>
                      </a:lnTo>
                      <a:lnTo>
                        <a:pt x="611612" y="40326"/>
                      </a:lnTo>
                      <a:lnTo>
                        <a:pt x="597303" y="35297"/>
                      </a:lnTo>
                      <a:lnTo>
                        <a:pt x="583088" y="30268"/>
                      </a:lnTo>
                      <a:lnTo>
                        <a:pt x="568778" y="25239"/>
                      </a:lnTo>
                      <a:lnTo>
                        <a:pt x="554468" y="20211"/>
                      </a:lnTo>
                      <a:lnTo>
                        <a:pt x="540159" y="15182"/>
                      </a:lnTo>
                      <a:lnTo>
                        <a:pt x="525944" y="10153"/>
                      </a:lnTo>
                      <a:lnTo>
                        <a:pt x="511634" y="5029"/>
                      </a:lnTo>
                      <a:lnTo>
                        <a:pt x="497324" y="0"/>
                      </a:lnTo>
                      <a:lnTo>
                        <a:pt x="483014" y="5029"/>
                      </a:lnTo>
                      <a:lnTo>
                        <a:pt x="468799" y="10153"/>
                      </a:lnTo>
                      <a:lnTo>
                        <a:pt x="454490" y="15182"/>
                      </a:lnTo>
                      <a:lnTo>
                        <a:pt x="440180" y="20211"/>
                      </a:lnTo>
                      <a:lnTo>
                        <a:pt x="425870" y="25239"/>
                      </a:lnTo>
                      <a:lnTo>
                        <a:pt x="411655" y="30268"/>
                      </a:lnTo>
                      <a:lnTo>
                        <a:pt x="397345" y="35297"/>
                      </a:lnTo>
                      <a:lnTo>
                        <a:pt x="383036" y="40326"/>
                      </a:lnTo>
                      <a:lnTo>
                        <a:pt x="368726" y="45355"/>
                      </a:lnTo>
                      <a:lnTo>
                        <a:pt x="354511" y="50384"/>
                      </a:lnTo>
                      <a:lnTo>
                        <a:pt x="340201" y="55413"/>
                      </a:lnTo>
                      <a:lnTo>
                        <a:pt x="325891" y="60442"/>
                      </a:lnTo>
                      <a:lnTo>
                        <a:pt x="311676" y="65471"/>
                      </a:lnTo>
                      <a:lnTo>
                        <a:pt x="297367" y="70500"/>
                      </a:lnTo>
                      <a:lnTo>
                        <a:pt x="283057" y="75529"/>
                      </a:lnTo>
                      <a:lnTo>
                        <a:pt x="268747" y="80557"/>
                      </a:lnTo>
                      <a:lnTo>
                        <a:pt x="254532" y="85586"/>
                      </a:lnTo>
                      <a:lnTo>
                        <a:pt x="240223" y="90615"/>
                      </a:lnTo>
                      <a:lnTo>
                        <a:pt x="225913" y="95739"/>
                      </a:lnTo>
                      <a:lnTo>
                        <a:pt x="211603" y="100768"/>
                      </a:lnTo>
                      <a:lnTo>
                        <a:pt x="197388" y="105797"/>
                      </a:lnTo>
                      <a:lnTo>
                        <a:pt x="183078" y="110826"/>
                      </a:lnTo>
                      <a:lnTo>
                        <a:pt x="168769" y="115855"/>
                      </a:lnTo>
                      <a:lnTo>
                        <a:pt x="154459" y="120884"/>
                      </a:lnTo>
                      <a:lnTo>
                        <a:pt x="140244" y="125912"/>
                      </a:lnTo>
                      <a:lnTo>
                        <a:pt x="125934" y="130941"/>
                      </a:lnTo>
                      <a:lnTo>
                        <a:pt x="111624" y="135970"/>
                      </a:lnTo>
                      <a:lnTo>
                        <a:pt x="97315" y="140999"/>
                      </a:lnTo>
                      <a:lnTo>
                        <a:pt x="83100" y="146028"/>
                      </a:lnTo>
                      <a:lnTo>
                        <a:pt x="68790" y="151057"/>
                      </a:lnTo>
                      <a:lnTo>
                        <a:pt x="54480" y="155896"/>
                      </a:lnTo>
                      <a:lnTo>
                        <a:pt x="40170" y="160925"/>
                      </a:lnTo>
                      <a:cubicBezTo>
                        <a:pt x="36569" y="172786"/>
                        <a:pt x="33253" y="184836"/>
                        <a:pt x="30030" y="196887"/>
                      </a:cubicBezTo>
                      <a:cubicBezTo>
                        <a:pt x="26808" y="208937"/>
                        <a:pt x="24060" y="221177"/>
                        <a:pt x="21407" y="233417"/>
                      </a:cubicBezTo>
                      <a:cubicBezTo>
                        <a:pt x="18753" y="245657"/>
                        <a:pt x="16289" y="258087"/>
                        <a:pt x="14110" y="270517"/>
                      </a:cubicBezTo>
                      <a:cubicBezTo>
                        <a:pt x="11930" y="282947"/>
                        <a:pt x="10035" y="295377"/>
                        <a:pt x="8424" y="307997"/>
                      </a:cubicBezTo>
                      <a:cubicBezTo>
                        <a:pt x="6813" y="320617"/>
                        <a:pt x="5296" y="333141"/>
                        <a:pt x="4159" y="345951"/>
                      </a:cubicBezTo>
                      <a:cubicBezTo>
                        <a:pt x="3022" y="358760"/>
                        <a:pt x="1980" y="371380"/>
                        <a:pt x="1316" y="383905"/>
                      </a:cubicBezTo>
                      <a:cubicBezTo>
                        <a:pt x="653" y="396430"/>
                        <a:pt x="274" y="409429"/>
                        <a:pt x="84" y="421859"/>
                      </a:cubicBezTo>
                      <a:cubicBezTo>
                        <a:pt x="-105" y="434289"/>
                        <a:pt x="84" y="447478"/>
                        <a:pt x="84" y="460287"/>
                      </a:cubicBezTo>
                      <a:cubicBezTo>
                        <a:pt x="84" y="473097"/>
                        <a:pt x="1032" y="485906"/>
                        <a:pt x="1885" y="498241"/>
                      </a:cubicBezTo>
                      <a:cubicBezTo>
                        <a:pt x="2738" y="510576"/>
                        <a:pt x="3875" y="523860"/>
                        <a:pt x="5202" y="536196"/>
                      </a:cubicBezTo>
                      <a:cubicBezTo>
                        <a:pt x="6528" y="548531"/>
                        <a:pt x="8234" y="561720"/>
                        <a:pt x="10129" y="574150"/>
                      </a:cubicBezTo>
                      <a:cubicBezTo>
                        <a:pt x="12025" y="586579"/>
                        <a:pt x="14204" y="599579"/>
                        <a:pt x="16574" y="612104"/>
                      </a:cubicBezTo>
                      <a:cubicBezTo>
                        <a:pt x="18943" y="624628"/>
                        <a:pt x="21691" y="637248"/>
                        <a:pt x="24724" y="650058"/>
                      </a:cubicBezTo>
                      <a:cubicBezTo>
                        <a:pt x="27756" y="662867"/>
                        <a:pt x="30883" y="675012"/>
                        <a:pt x="34200" y="687347"/>
                      </a:cubicBezTo>
                      <a:cubicBezTo>
                        <a:pt x="37517" y="699682"/>
                        <a:pt x="41402" y="712018"/>
                        <a:pt x="45477" y="724258"/>
                      </a:cubicBezTo>
                      <a:cubicBezTo>
                        <a:pt x="49552" y="736498"/>
                        <a:pt x="53817" y="748548"/>
                        <a:pt x="58366" y="760504"/>
                      </a:cubicBezTo>
                      <a:cubicBezTo>
                        <a:pt x="62914" y="772459"/>
                        <a:pt x="67842" y="784415"/>
                        <a:pt x="72960" y="796181"/>
                      </a:cubicBezTo>
                      <a:cubicBezTo>
                        <a:pt x="78077" y="807946"/>
                        <a:pt x="83479" y="819617"/>
                        <a:pt x="89165" y="831098"/>
                      </a:cubicBezTo>
                      <a:cubicBezTo>
                        <a:pt x="94851" y="842579"/>
                        <a:pt x="100821" y="854060"/>
                        <a:pt x="107076" y="865257"/>
                      </a:cubicBezTo>
                      <a:cubicBezTo>
                        <a:pt x="113330" y="876453"/>
                        <a:pt x="119774" y="887650"/>
                        <a:pt x="126598" y="898561"/>
                      </a:cubicBezTo>
                      <a:cubicBezTo>
                        <a:pt x="133421" y="909473"/>
                        <a:pt x="140528" y="920290"/>
                        <a:pt x="147825" y="930822"/>
                      </a:cubicBezTo>
                      <a:cubicBezTo>
                        <a:pt x="155122" y="941355"/>
                        <a:pt x="162893" y="951887"/>
                        <a:pt x="170759" y="962135"/>
                      </a:cubicBezTo>
                      <a:cubicBezTo>
                        <a:pt x="178624" y="972382"/>
                        <a:pt x="186964" y="982440"/>
                        <a:pt x="195493" y="992308"/>
                      </a:cubicBezTo>
                      <a:cubicBezTo>
                        <a:pt x="204022" y="1002176"/>
                        <a:pt x="212740" y="1011759"/>
                        <a:pt x="221838" y="1021248"/>
                      </a:cubicBezTo>
                      <a:cubicBezTo>
                        <a:pt x="230935" y="1030736"/>
                        <a:pt x="240791" y="1040225"/>
                        <a:pt x="250268" y="1048859"/>
                      </a:cubicBezTo>
                      <a:cubicBezTo>
                        <a:pt x="259744" y="1057494"/>
                        <a:pt x="269979" y="1066698"/>
                        <a:pt x="280214" y="1075238"/>
                      </a:cubicBezTo>
                      <a:cubicBezTo>
                        <a:pt x="290449" y="1083777"/>
                        <a:pt x="300968" y="1092032"/>
                        <a:pt x="311866" y="1100003"/>
                      </a:cubicBezTo>
                      <a:cubicBezTo>
                        <a:pt x="322764" y="1107973"/>
                        <a:pt x="333852" y="1115848"/>
                        <a:pt x="345319" y="1123344"/>
                      </a:cubicBezTo>
                      <a:cubicBezTo>
                        <a:pt x="356785" y="1130840"/>
                        <a:pt x="368536" y="1138051"/>
                        <a:pt x="380572" y="1145073"/>
                      </a:cubicBezTo>
                      <a:cubicBezTo>
                        <a:pt x="392607" y="1152094"/>
                        <a:pt x="404927" y="1158641"/>
                        <a:pt x="417625" y="1164999"/>
                      </a:cubicBezTo>
                      <a:cubicBezTo>
                        <a:pt x="430324" y="1171356"/>
                        <a:pt x="443212" y="1177524"/>
                        <a:pt x="456480" y="1183217"/>
                      </a:cubicBezTo>
                      <a:cubicBezTo>
                        <a:pt x="469747" y="1188910"/>
                        <a:pt x="483299" y="1194508"/>
                        <a:pt x="497135" y="1199632"/>
                      </a:cubicBezTo>
                      <a:cubicBezTo>
                        <a:pt x="511034" y="1194508"/>
                        <a:pt x="524617" y="1189033"/>
                        <a:pt x="537884" y="1183217"/>
                      </a:cubicBezTo>
                      <a:cubicBezTo>
                        <a:pt x="551151" y="1177524"/>
                        <a:pt x="564040" y="1171451"/>
                        <a:pt x="576738" y="1164999"/>
                      </a:cubicBezTo>
                      <a:cubicBezTo>
                        <a:pt x="589437" y="1158547"/>
                        <a:pt x="601757" y="1152000"/>
                        <a:pt x="613792" y="1145073"/>
                      </a:cubicBezTo>
                      <a:cubicBezTo>
                        <a:pt x="625827" y="1138146"/>
                        <a:pt x="637578" y="1130840"/>
                        <a:pt x="649045" y="1123344"/>
                      </a:cubicBezTo>
                      <a:cubicBezTo>
                        <a:pt x="660512" y="1115848"/>
                        <a:pt x="671600" y="1108068"/>
                        <a:pt x="682498" y="1100003"/>
                      </a:cubicBezTo>
                      <a:cubicBezTo>
                        <a:pt x="693396" y="1091937"/>
                        <a:pt x="703915" y="1083682"/>
                        <a:pt x="714150" y="1075238"/>
                      </a:cubicBezTo>
                      <a:cubicBezTo>
                        <a:pt x="724385" y="1066793"/>
                        <a:pt x="734335" y="1057874"/>
                        <a:pt x="744001" y="1048859"/>
                      </a:cubicBezTo>
                      <a:cubicBezTo>
                        <a:pt x="753667" y="1039845"/>
                        <a:pt x="762955" y="1030642"/>
                        <a:pt x="772431" y="1021248"/>
                      </a:cubicBezTo>
                      <a:cubicBezTo>
                        <a:pt x="781908" y="1011854"/>
                        <a:pt x="790342" y="1002271"/>
                        <a:pt x="798871" y="992308"/>
                      </a:cubicBezTo>
                      <a:cubicBezTo>
                        <a:pt x="801951" y="989366"/>
                        <a:pt x="804803" y="986197"/>
                        <a:pt x="807400" y="982819"/>
                      </a:cubicBezTo>
                    </a:path>
                  </a:pathLst>
                </a:custGeom>
                <a:noFill/>
                <a:ln w="12700" cap="rnd">
                  <a:solidFill>
                    <a:srgbClr val="FC0100"/>
                  </a:solidFill>
                  <a:prstDash val="solid"/>
                  <a:round/>
                </a:ln>
              </p:spPr>
              <p:txBody>
                <a:bodyPr rtlCol="0" anchor="ctr"/>
                <a:lstStyle/>
                <a:p>
                  <a:endParaRPr lang="en-US"/>
                </a:p>
              </p:txBody>
            </p:sp>
            <p:sp>
              <p:nvSpPr>
                <p:cNvPr id="32" name="Freeform 31">
                  <a:extLst>
                    <a:ext uri="{FF2B5EF4-FFF2-40B4-BE49-F238E27FC236}">
                      <a16:creationId xmlns:a16="http://schemas.microsoft.com/office/drawing/2014/main" id="{2D696583-06C2-A36A-7EFF-FDA17B05E2CB}"/>
                    </a:ext>
                  </a:extLst>
                </p:cNvPr>
                <p:cNvSpPr/>
                <p:nvPr/>
              </p:nvSpPr>
              <p:spPr>
                <a:xfrm>
                  <a:off x="10189436" y="3087303"/>
                  <a:ext cx="741453" cy="742380"/>
                </a:xfrm>
                <a:custGeom>
                  <a:avLst/>
                  <a:gdLst>
                    <a:gd name="connsiteX0" fmla="*/ 741453 w 741453"/>
                    <a:gd name="connsiteY0" fmla="*/ 371190 h 742380"/>
                    <a:gd name="connsiteX1" fmla="*/ 370727 w 741453"/>
                    <a:gd name="connsiteY1" fmla="*/ 742381 h 742380"/>
                    <a:gd name="connsiteX2" fmla="*/ 0 w 741453"/>
                    <a:gd name="connsiteY2" fmla="*/ 371190 h 742380"/>
                    <a:gd name="connsiteX3" fmla="*/ 370727 w 741453"/>
                    <a:gd name="connsiteY3" fmla="*/ 0 h 742380"/>
                    <a:gd name="connsiteX4" fmla="*/ 741453 w 741453"/>
                    <a:gd name="connsiteY4" fmla="*/ 371190 h 742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1453" h="742380">
                      <a:moveTo>
                        <a:pt x="741453" y="371190"/>
                      </a:moveTo>
                      <a:cubicBezTo>
                        <a:pt x="741453" y="576193"/>
                        <a:pt x="575473" y="742381"/>
                        <a:pt x="370727" y="742381"/>
                      </a:cubicBezTo>
                      <a:cubicBezTo>
                        <a:pt x="165980" y="742381"/>
                        <a:pt x="0" y="576193"/>
                        <a:pt x="0" y="371190"/>
                      </a:cubicBezTo>
                      <a:cubicBezTo>
                        <a:pt x="0" y="166188"/>
                        <a:pt x="165980" y="0"/>
                        <a:pt x="370727" y="0"/>
                      </a:cubicBezTo>
                      <a:cubicBezTo>
                        <a:pt x="575473" y="0"/>
                        <a:pt x="741453" y="166188"/>
                        <a:pt x="741453" y="371190"/>
                      </a:cubicBezTo>
                      <a:close/>
                    </a:path>
                  </a:pathLst>
                </a:custGeom>
                <a:noFill/>
                <a:ln w="12700" cap="rnd">
                  <a:solidFill>
                    <a:schemeClr val="bg1"/>
                  </a:solidFill>
                  <a:prstDash val="solid"/>
                  <a:round/>
                </a:ln>
              </p:spPr>
              <p:txBody>
                <a:bodyPr rtlCol="0" anchor="ctr"/>
                <a:lstStyle/>
                <a:p>
                  <a:endParaRPr lang="en-US"/>
                </a:p>
              </p:txBody>
            </p:sp>
            <p:sp>
              <p:nvSpPr>
                <p:cNvPr id="33" name="Freeform 32">
                  <a:extLst>
                    <a:ext uri="{FF2B5EF4-FFF2-40B4-BE49-F238E27FC236}">
                      <a16:creationId xmlns:a16="http://schemas.microsoft.com/office/drawing/2014/main" id="{A72271F1-624B-1553-D4A4-9F0009A4239D}"/>
                    </a:ext>
                  </a:extLst>
                </p:cNvPr>
                <p:cNvSpPr/>
                <p:nvPr/>
              </p:nvSpPr>
              <p:spPr>
                <a:xfrm>
                  <a:off x="10823424" y="3724741"/>
                  <a:ext cx="300125" cy="300500"/>
                </a:xfrm>
                <a:custGeom>
                  <a:avLst/>
                  <a:gdLst>
                    <a:gd name="connsiteX0" fmla="*/ 0 w 300125"/>
                    <a:gd name="connsiteY0" fmla="*/ 0 h 300500"/>
                    <a:gd name="connsiteX1" fmla="*/ 300126 w 300125"/>
                    <a:gd name="connsiteY1" fmla="*/ 300501 h 300500"/>
                  </a:gdLst>
                  <a:ahLst/>
                  <a:cxnLst>
                    <a:cxn ang="0">
                      <a:pos x="connsiteX0" y="connsiteY0"/>
                    </a:cxn>
                    <a:cxn ang="0">
                      <a:pos x="connsiteX1" y="connsiteY1"/>
                    </a:cxn>
                  </a:cxnLst>
                  <a:rect l="l" t="t" r="r" b="b"/>
                  <a:pathLst>
                    <a:path w="300125" h="300500">
                      <a:moveTo>
                        <a:pt x="0" y="0"/>
                      </a:moveTo>
                      <a:lnTo>
                        <a:pt x="300126" y="300501"/>
                      </a:lnTo>
                    </a:path>
                  </a:pathLst>
                </a:custGeom>
                <a:ln w="12700" cap="rnd">
                  <a:solidFill>
                    <a:schemeClr val="bg1"/>
                  </a:solidFill>
                  <a:prstDash val="solid"/>
                  <a:round/>
                </a:ln>
              </p:spPr>
              <p:txBody>
                <a:bodyPr rtlCol="0" anchor="ctr"/>
                <a:lstStyle/>
                <a:p>
                  <a:endParaRPr lang="en-US"/>
                </a:p>
              </p:txBody>
            </p:sp>
            <p:sp>
              <p:nvSpPr>
                <p:cNvPr id="34" name="Freeform 33">
                  <a:extLst>
                    <a:ext uri="{FF2B5EF4-FFF2-40B4-BE49-F238E27FC236}">
                      <a16:creationId xmlns:a16="http://schemas.microsoft.com/office/drawing/2014/main" id="{1F2FC348-B239-D9C9-D198-5F258C198AEC}"/>
                    </a:ext>
                  </a:extLst>
                </p:cNvPr>
                <p:cNvSpPr/>
                <p:nvPr/>
              </p:nvSpPr>
              <p:spPr>
                <a:xfrm>
                  <a:off x="10574094" y="3198888"/>
                  <a:ext cx="231040" cy="231234"/>
                </a:xfrm>
                <a:custGeom>
                  <a:avLst/>
                  <a:gdLst>
                    <a:gd name="connsiteX0" fmla="*/ 0 w 231040"/>
                    <a:gd name="connsiteY0" fmla="*/ 0 h 231234"/>
                    <a:gd name="connsiteX1" fmla="*/ 231041 w 231040"/>
                    <a:gd name="connsiteY1" fmla="*/ 230950 h 231234"/>
                    <a:gd name="connsiteX2" fmla="*/ 231041 w 231040"/>
                    <a:gd name="connsiteY2" fmla="*/ 231235 h 231234"/>
                  </a:gdLst>
                  <a:ahLst/>
                  <a:cxnLst>
                    <a:cxn ang="0">
                      <a:pos x="connsiteX0" y="connsiteY0"/>
                    </a:cxn>
                    <a:cxn ang="0">
                      <a:pos x="connsiteX1" y="connsiteY1"/>
                    </a:cxn>
                    <a:cxn ang="0">
                      <a:pos x="connsiteX2" y="connsiteY2"/>
                    </a:cxn>
                  </a:cxnLst>
                  <a:rect l="l" t="t" r="r" b="b"/>
                  <a:pathLst>
                    <a:path w="231040" h="231234">
                      <a:moveTo>
                        <a:pt x="0" y="0"/>
                      </a:moveTo>
                      <a:cubicBezTo>
                        <a:pt x="127499" y="-104"/>
                        <a:pt x="230936" y="103295"/>
                        <a:pt x="231041" y="230950"/>
                      </a:cubicBezTo>
                      <a:cubicBezTo>
                        <a:pt x="231041" y="231045"/>
                        <a:pt x="231041" y="231140"/>
                        <a:pt x="231041" y="231235"/>
                      </a:cubicBezTo>
                    </a:path>
                  </a:pathLst>
                </a:custGeom>
                <a:noFill/>
                <a:ln w="12700" cap="rnd">
                  <a:solidFill>
                    <a:schemeClr val="bg1"/>
                  </a:solidFill>
                  <a:prstDash val="solid"/>
                  <a:round/>
                </a:ln>
              </p:spPr>
              <p:txBody>
                <a:bodyPr rtlCol="0" anchor="ctr"/>
                <a:lstStyle/>
                <a:p>
                  <a:endParaRPr lang="en-US"/>
                </a:p>
              </p:txBody>
            </p:sp>
            <p:sp>
              <p:nvSpPr>
                <p:cNvPr id="35" name="Freeform 34">
                  <a:extLst>
                    <a:ext uri="{FF2B5EF4-FFF2-40B4-BE49-F238E27FC236}">
                      <a16:creationId xmlns:a16="http://schemas.microsoft.com/office/drawing/2014/main" id="{FF8802EE-3C94-6A05-603D-E8F3505B17AD}"/>
                    </a:ext>
                  </a:extLst>
                </p:cNvPr>
                <p:cNvSpPr/>
                <p:nvPr/>
              </p:nvSpPr>
              <p:spPr>
                <a:xfrm>
                  <a:off x="9282205" y="2520175"/>
                  <a:ext cx="1340693" cy="1619593"/>
                </a:xfrm>
                <a:custGeom>
                  <a:avLst/>
                  <a:gdLst>
                    <a:gd name="connsiteX0" fmla="*/ 1340693 w 1340693"/>
                    <a:gd name="connsiteY0" fmla="*/ 569215 h 1619593"/>
                    <a:gd name="connsiteX1" fmla="*/ 1338988 w 1340693"/>
                    <a:gd name="connsiteY1" fmla="*/ 517598 h 1619593"/>
                    <a:gd name="connsiteX2" fmla="*/ 1335292 w 1340693"/>
                    <a:gd name="connsiteY2" fmla="*/ 466170 h 1619593"/>
                    <a:gd name="connsiteX3" fmla="*/ 1329511 w 1340693"/>
                    <a:gd name="connsiteY3" fmla="*/ 415122 h 1619593"/>
                    <a:gd name="connsiteX4" fmla="*/ 1321740 w 1340693"/>
                    <a:gd name="connsiteY4" fmla="*/ 364643 h 1619593"/>
                    <a:gd name="connsiteX5" fmla="*/ 1312263 w 1340693"/>
                    <a:gd name="connsiteY5" fmla="*/ 314639 h 1619593"/>
                    <a:gd name="connsiteX6" fmla="*/ 1300512 w 1340693"/>
                    <a:gd name="connsiteY6" fmla="*/ 265394 h 1619593"/>
                    <a:gd name="connsiteX7" fmla="*/ 1286866 w 1340693"/>
                    <a:gd name="connsiteY7" fmla="*/ 216907 h 1619593"/>
                    <a:gd name="connsiteX8" fmla="*/ 1267913 w 1340693"/>
                    <a:gd name="connsiteY8" fmla="*/ 210076 h 1619593"/>
                    <a:gd name="connsiteX9" fmla="*/ 1248959 w 1340693"/>
                    <a:gd name="connsiteY9" fmla="*/ 203339 h 1619593"/>
                    <a:gd name="connsiteX10" fmla="*/ 1230006 w 1340693"/>
                    <a:gd name="connsiteY10" fmla="*/ 196507 h 1619593"/>
                    <a:gd name="connsiteX11" fmla="*/ 1211053 w 1340693"/>
                    <a:gd name="connsiteY11" fmla="*/ 189770 h 1619593"/>
                    <a:gd name="connsiteX12" fmla="*/ 1192099 w 1340693"/>
                    <a:gd name="connsiteY12" fmla="*/ 182938 h 1619593"/>
                    <a:gd name="connsiteX13" fmla="*/ 1173146 w 1340693"/>
                    <a:gd name="connsiteY13" fmla="*/ 176202 h 1619593"/>
                    <a:gd name="connsiteX14" fmla="*/ 1154193 w 1340693"/>
                    <a:gd name="connsiteY14" fmla="*/ 169370 h 1619593"/>
                    <a:gd name="connsiteX15" fmla="*/ 1135240 w 1340693"/>
                    <a:gd name="connsiteY15" fmla="*/ 162538 h 1619593"/>
                    <a:gd name="connsiteX16" fmla="*/ 1113254 w 1340693"/>
                    <a:gd name="connsiteY16" fmla="*/ 156181 h 1619593"/>
                    <a:gd name="connsiteX17" fmla="*/ 1094300 w 1340693"/>
                    <a:gd name="connsiteY17" fmla="*/ 149349 h 1619593"/>
                    <a:gd name="connsiteX18" fmla="*/ 1075347 w 1340693"/>
                    <a:gd name="connsiteY18" fmla="*/ 142612 h 1619593"/>
                    <a:gd name="connsiteX19" fmla="*/ 1056394 w 1340693"/>
                    <a:gd name="connsiteY19" fmla="*/ 135781 h 1619593"/>
                    <a:gd name="connsiteX20" fmla="*/ 1037440 w 1340693"/>
                    <a:gd name="connsiteY20" fmla="*/ 129044 h 1619593"/>
                    <a:gd name="connsiteX21" fmla="*/ 1018487 w 1340693"/>
                    <a:gd name="connsiteY21" fmla="*/ 122212 h 1619593"/>
                    <a:gd name="connsiteX22" fmla="*/ 999534 w 1340693"/>
                    <a:gd name="connsiteY22" fmla="*/ 115475 h 1619593"/>
                    <a:gd name="connsiteX23" fmla="*/ 980581 w 1340693"/>
                    <a:gd name="connsiteY23" fmla="*/ 108643 h 1619593"/>
                    <a:gd name="connsiteX24" fmla="*/ 961627 w 1340693"/>
                    <a:gd name="connsiteY24" fmla="*/ 101812 h 1619593"/>
                    <a:gd name="connsiteX25" fmla="*/ 942674 w 1340693"/>
                    <a:gd name="connsiteY25" fmla="*/ 95075 h 1619593"/>
                    <a:gd name="connsiteX26" fmla="*/ 923721 w 1340693"/>
                    <a:gd name="connsiteY26" fmla="*/ 88243 h 1619593"/>
                    <a:gd name="connsiteX27" fmla="*/ 904767 w 1340693"/>
                    <a:gd name="connsiteY27" fmla="*/ 81506 h 1619593"/>
                    <a:gd name="connsiteX28" fmla="*/ 885814 w 1340693"/>
                    <a:gd name="connsiteY28" fmla="*/ 74675 h 1619593"/>
                    <a:gd name="connsiteX29" fmla="*/ 866861 w 1340693"/>
                    <a:gd name="connsiteY29" fmla="*/ 67938 h 1619593"/>
                    <a:gd name="connsiteX30" fmla="*/ 847907 w 1340693"/>
                    <a:gd name="connsiteY30" fmla="*/ 61106 h 1619593"/>
                    <a:gd name="connsiteX31" fmla="*/ 828954 w 1340693"/>
                    <a:gd name="connsiteY31" fmla="*/ 54274 h 1619593"/>
                    <a:gd name="connsiteX32" fmla="*/ 810001 w 1340693"/>
                    <a:gd name="connsiteY32" fmla="*/ 47537 h 1619593"/>
                    <a:gd name="connsiteX33" fmla="*/ 791048 w 1340693"/>
                    <a:gd name="connsiteY33" fmla="*/ 40706 h 1619593"/>
                    <a:gd name="connsiteX34" fmla="*/ 772094 w 1340693"/>
                    <a:gd name="connsiteY34" fmla="*/ 33969 h 1619593"/>
                    <a:gd name="connsiteX35" fmla="*/ 753141 w 1340693"/>
                    <a:gd name="connsiteY35" fmla="*/ 27137 h 1619593"/>
                    <a:gd name="connsiteX36" fmla="*/ 734188 w 1340693"/>
                    <a:gd name="connsiteY36" fmla="*/ 20400 h 1619593"/>
                    <a:gd name="connsiteX37" fmla="*/ 715234 w 1340693"/>
                    <a:gd name="connsiteY37" fmla="*/ 13569 h 1619593"/>
                    <a:gd name="connsiteX38" fmla="*/ 696281 w 1340693"/>
                    <a:gd name="connsiteY38" fmla="*/ 6832 h 1619593"/>
                    <a:gd name="connsiteX39" fmla="*/ 677328 w 1340693"/>
                    <a:gd name="connsiteY39" fmla="*/ 0 h 1619593"/>
                    <a:gd name="connsiteX40" fmla="*/ 658374 w 1340693"/>
                    <a:gd name="connsiteY40" fmla="*/ 6832 h 1619593"/>
                    <a:gd name="connsiteX41" fmla="*/ 639421 w 1340693"/>
                    <a:gd name="connsiteY41" fmla="*/ 13569 h 1619593"/>
                    <a:gd name="connsiteX42" fmla="*/ 620468 w 1340693"/>
                    <a:gd name="connsiteY42" fmla="*/ 20400 h 1619593"/>
                    <a:gd name="connsiteX43" fmla="*/ 601515 w 1340693"/>
                    <a:gd name="connsiteY43" fmla="*/ 27137 h 1619593"/>
                    <a:gd name="connsiteX44" fmla="*/ 582561 w 1340693"/>
                    <a:gd name="connsiteY44" fmla="*/ 33969 h 1619593"/>
                    <a:gd name="connsiteX45" fmla="*/ 563608 w 1340693"/>
                    <a:gd name="connsiteY45" fmla="*/ 40706 h 1619593"/>
                    <a:gd name="connsiteX46" fmla="*/ 544655 w 1340693"/>
                    <a:gd name="connsiteY46" fmla="*/ 47537 h 1619593"/>
                    <a:gd name="connsiteX47" fmla="*/ 525701 w 1340693"/>
                    <a:gd name="connsiteY47" fmla="*/ 54274 h 1619593"/>
                    <a:gd name="connsiteX48" fmla="*/ 506748 w 1340693"/>
                    <a:gd name="connsiteY48" fmla="*/ 61106 h 1619593"/>
                    <a:gd name="connsiteX49" fmla="*/ 487795 w 1340693"/>
                    <a:gd name="connsiteY49" fmla="*/ 67938 h 1619593"/>
                    <a:gd name="connsiteX50" fmla="*/ 468841 w 1340693"/>
                    <a:gd name="connsiteY50" fmla="*/ 74675 h 1619593"/>
                    <a:gd name="connsiteX51" fmla="*/ 449888 w 1340693"/>
                    <a:gd name="connsiteY51" fmla="*/ 81506 h 1619593"/>
                    <a:gd name="connsiteX52" fmla="*/ 430935 w 1340693"/>
                    <a:gd name="connsiteY52" fmla="*/ 88243 h 1619593"/>
                    <a:gd name="connsiteX53" fmla="*/ 411982 w 1340693"/>
                    <a:gd name="connsiteY53" fmla="*/ 95075 h 1619593"/>
                    <a:gd name="connsiteX54" fmla="*/ 393028 w 1340693"/>
                    <a:gd name="connsiteY54" fmla="*/ 101812 h 1619593"/>
                    <a:gd name="connsiteX55" fmla="*/ 374075 w 1340693"/>
                    <a:gd name="connsiteY55" fmla="*/ 108643 h 1619593"/>
                    <a:gd name="connsiteX56" fmla="*/ 355122 w 1340693"/>
                    <a:gd name="connsiteY56" fmla="*/ 115475 h 1619593"/>
                    <a:gd name="connsiteX57" fmla="*/ 336168 w 1340693"/>
                    <a:gd name="connsiteY57" fmla="*/ 122212 h 1619593"/>
                    <a:gd name="connsiteX58" fmla="*/ 317215 w 1340693"/>
                    <a:gd name="connsiteY58" fmla="*/ 129044 h 1619593"/>
                    <a:gd name="connsiteX59" fmla="*/ 298262 w 1340693"/>
                    <a:gd name="connsiteY59" fmla="*/ 135781 h 1619593"/>
                    <a:gd name="connsiteX60" fmla="*/ 279308 w 1340693"/>
                    <a:gd name="connsiteY60" fmla="*/ 142612 h 1619593"/>
                    <a:gd name="connsiteX61" fmla="*/ 260355 w 1340693"/>
                    <a:gd name="connsiteY61" fmla="*/ 149349 h 1619593"/>
                    <a:gd name="connsiteX62" fmla="*/ 241402 w 1340693"/>
                    <a:gd name="connsiteY62" fmla="*/ 156181 h 1619593"/>
                    <a:gd name="connsiteX63" fmla="*/ 222449 w 1340693"/>
                    <a:gd name="connsiteY63" fmla="*/ 162918 h 1619593"/>
                    <a:gd name="connsiteX64" fmla="*/ 203495 w 1340693"/>
                    <a:gd name="connsiteY64" fmla="*/ 169749 h 1619593"/>
                    <a:gd name="connsiteX65" fmla="*/ 184542 w 1340693"/>
                    <a:gd name="connsiteY65" fmla="*/ 176581 h 1619593"/>
                    <a:gd name="connsiteX66" fmla="*/ 165589 w 1340693"/>
                    <a:gd name="connsiteY66" fmla="*/ 183318 h 1619593"/>
                    <a:gd name="connsiteX67" fmla="*/ 146635 w 1340693"/>
                    <a:gd name="connsiteY67" fmla="*/ 190150 h 1619593"/>
                    <a:gd name="connsiteX68" fmla="*/ 127682 w 1340693"/>
                    <a:gd name="connsiteY68" fmla="*/ 196887 h 1619593"/>
                    <a:gd name="connsiteX69" fmla="*/ 108729 w 1340693"/>
                    <a:gd name="connsiteY69" fmla="*/ 203718 h 1619593"/>
                    <a:gd name="connsiteX70" fmla="*/ 89775 w 1340693"/>
                    <a:gd name="connsiteY70" fmla="*/ 210455 h 1619593"/>
                    <a:gd name="connsiteX71" fmla="*/ 70822 w 1340693"/>
                    <a:gd name="connsiteY71" fmla="*/ 217287 h 1619593"/>
                    <a:gd name="connsiteX72" fmla="*/ 57176 w 1340693"/>
                    <a:gd name="connsiteY72" fmla="*/ 265773 h 1619593"/>
                    <a:gd name="connsiteX73" fmla="*/ 28556 w 1340693"/>
                    <a:gd name="connsiteY73" fmla="*/ 314639 h 1619593"/>
                    <a:gd name="connsiteX74" fmla="*/ 19080 w 1340693"/>
                    <a:gd name="connsiteY74" fmla="*/ 364643 h 1619593"/>
                    <a:gd name="connsiteX75" fmla="*/ 11309 w 1340693"/>
                    <a:gd name="connsiteY75" fmla="*/ 415122 h 1619593"/>
                    <a:gd name="connsiteX76" fmla="*/ 5623 w 1340693"/>
                    <a:gd name="connsiteY76" fmla="*/ 466170 h 1619593"/>
                    <a:gd name="connsiteX77" fmla="*/ 1832 w 1340693"/>
                    <a:gd name="connsiteY77" fmla="*/ 517598 h 1619593"/>
                    <a:gd name="connsiteX78" fmla="*/ 126 w 1340693"/>
                    <a:gd name="connsiteY78" fmla="*/ 569215 h 1619593"/>
                    <a:gd name="connsiteX79" fmla="*/ 126 w 1340693"/>
                    <a:gd name="connsiteY79" fmla="*/ 621023 h 1619593"/>
                    <a:gd name="connsiteX80" fmla="*/ 2590 w 1340693"/>
                    <a:gd name="connsiteY80" fmla="*/ 672830 h 1619593"/>
                    <a:gd name="connsiteX81" fmla="*/ 7044 w 1340693"/>
                    <a:gd name="connsiteY81" fmla="*/ 724542 h 1619593"/>
                    <a:gd name="connsiteX82" fmla="*/ 13678 w 1340693"/>
                    <a:gd name="connsiteY82" fmla="*/ 776065 h 1619593"/>
                    <a:gd name="connsiteX83" fmla="*/ 22396 w 1340693"/>
                    <a:gd name="connsiteY83" fmla="*/ 827303 h 1619593"/>
                    <a:gd name="connsiteX84" fmla="*/ 33295 w 1340693"/>
                    <a:gd name="connsiteY84" fmla="*/ 878161 h 1619593"/>
                    <a:gd name="connsiteX85" fmla="*/ 46372 w 1340693"/>
                    <a:gd name="connsiteY85" fmla="*/ 928545 h 1619593"/>
                    <a:gd name="connsiteX86" fmla="*/ 61630 w 1340693"/>
                    <a:gd name="connsiteY86" fmla="*/ 978170 h 1619593"/>
                    <a:gd name="connsiteX87" fmla="*/ 79067 w 1340693"/>
                    <a:gd name="connsiteY87" fmla="*/ 1027131 h 1619593"/>
                    <a:gd name="connsiteX88" fmla="*/ 98684 w 1340693"/>
                    <a:gd name="connsiteY88" fmla="*/ 1075238 h 1619593"/>
                    <a:gd name="connsiteX89" fmla="*/ 120575 w 1340693"/>
                    <a:gd name="connsiteY89" fmla="*/ 1122680 h 1619593"/>
                    <a:gd name="connsiteX90" fmla="*/ 144645 w 1340693"/>
                    <a:gd name="connsiteY90" fmla="*/ 1168699 h 1619593"/>
                    <a:gd name="connsiteX91" fmla="*/ 170990 w 1340693"/>
                    <a:gd name="connsiteY91" fmla="*/ 1213580 h 1619593"/>
                    <a:gd name="connsiteX92" fmla="*/ 199420 w 1340693"/>
                    <a:gd name="connsiteY92" fmla="*/ 1257132 h 1619593"/>
                    <a:gd name="connsiteX93" fmla="*/ 230314 w 1340693"/>
                    <a:gd name="connsiteY93" fmla="*/ 1299356 h 1619593"/>
                    <a:gd name="connsiteX94" fmla="*/ 263577 w 1340693"/>
                    <a:gd name="connsiteY94" fmla="*/ 1340062 h 1619593"/>
                    <a:gd name="connsiteX95" fmla="*/ 299209 w 1340693"/>
                    <a:gd name="connsiteY95" fmla="*/ 1379060 h 1619593"/>
                    <a:gd name="connsiteX96" fmla="*/ 337116 w 1340693"/>
                    <a:gd name="connsiteY96" fmla="*/ 1416349 h 1619593"/>
                    <a:gd name="connsiteX97" fmla="*/ 377392 w 1340693"/>
                    <a:gd name="connsiteY97" fmla="*/ 1451836 h 1619593"/>
                    <a:gd name="connsiteX98" fmla="*/ 420131 w 1340693"/>
                    <a:gd name="connsiteY98" fmla="*/ 1485331 h 1619593"/>
                    <a:gd name="connsiteX99" fmla="*/ 465240 w 1340693"/>
                    <a:gd name="connsiteY99" fmla="*/ 1516738 h 1619593"/>
                    <a:gd name="connsiteX100" fmla="*/ 512624 w 1340693"/>
                    <a:gd name="connsiteY100" fmla="*/ 1546057 h 1619593"/>
                    <a:gd name="connsiteX101" fmla="*/ 562566 w 1340693"/>
                    <a:gd name="connsiteY101" fmla="*/ 1573005 h 1619593"/>
                    <a:gd name="connsiteX102" fmla="*/ 614971 w 1340693"/>
                    <a:gd name="connsiteY102" fmla="*/ 1597580 h 1619593"/>
                    <a:gd name="connsiteX103" fmla="*/ 669936 w 1340693"/>
                    <a:gd name="connsiteY103" fmla="*/ 1619593 h 1619593"/>
                    <a:gd name="connsiteX104" fmla="*/ 724806 w 1340693"/>
                    <a:gd name="connsiteY104" fmla="*/ 1597580 h 1619593"/>
                    <a:gd name="connsiteX105" fmla="*/ 777212 w 1340693"/>
                    <a:gd name="connsiteY105" fmla="*/ 1573005 h 1619593"/>
                    <a:gd name="connsiteX106" fmla="*/ 827154 w 1340693"/>
                    <a:gd name="connsiteY106" fmla="*/ 1546057 h 1619593"/>
                    <a:gd name="connsiteX107" fmla="*/ 874537 w 1340693"/>
                    <a:gd name="connsiteY107" fmla="*/ 1516738 h 1619593"/>
                    <a:gd name="connsiteX108" fmla="*/ 919646 w 1340693"/>
                    <a:gd name="connsiteY108" fmla="*/ 1485331 h 1619593"/>
                    <a:gd name="connsiteX109" fmla="*/ 962385 w 1340693"/>
                    <a:gd name="connsiteY109" fmla="*/ 1451836 h 1619593"/>
                    <a:gd name="connsiteX110" fmla="*/ 1002661 w 1340693"/>
                    <a:gd name="connsiteY110" fmla="*/ 1416349 h 1619593"/>
                    <a:gd name="connsiteX111" fmla="*/ 1040568 w 1340693"/>
                    <a:gd name="connsiteY111" fmla="*/ 1379060 h 1619593"/>
                    <a:gd name="connsiteX112" fmla="*/ 1076200 w 1340693"/>
                    <a:gd name="connsiteY112" fmla="*/ 1340062 h 1619593"/>
                    <a:gd name="connsiteX113" fmla="*/ 1109463 w 1340693"/>
                    <a:gd name="connsiteY113" fmla="*/ 1299356 h 16195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1340693" h="1619593">
                      <a:moveTo>
                        <a:pt x="1340693" y="569215"/>
                      </a:moveTo>
                      <a:cubicBezTo>
                        <a:pt x="1340693" y="551946"/>
                        <a:pt x="1339935" y="534772"/>
                        <a:pt x="1338988" y="517598"/>
                      </a:cubicBezTo>
                      <a:cubicBezTo>
                        <a:pt x="1338040" y="500424"/>
                        <a:pt x="1336808" y="483250"/>
                        <a:pt x="1335292" y="466170"/>
                      </a:cubicBezTo>
                      <a:cubicBezTo>
                        <a:pt x="1333775" y="449091"/>
                        <a:pt x="1331785" y="432107"/>
                        <a:pt x="1329511" y="415122"/>
                      </a:cubicBezTo>
                      <a:cubicBezTo>
                        <a:pt x="1327236" y="398138"/>
                        <a:pt x="1324678" y="381343"/>
                        <a:pt x="1321740" y="364643"/>
                      </a:cubicBezTo>
                      <a:cubicBezTo>
                        <a:pt x="1318802" y="347944"/>
                        <a:pt x="1315580" y="331149"/>
                        <a:pt x="1312263" y="314639"/>
                      </a:cubicBezTo>
                      <a:cubicBezTo>
                        <a:pt x="1308946" y="298129"/>
                        <a:pt x="1304777" y="281619"/>
                        <a:pt x="1300512" y="265394"/>
                      </a:cubicBezTo>
                      <a:cubicBezTo>
                        <a:pt x="1296248" y="249168"/>
                        <a:pt x="1291794" y="232943"/>
                        <a:pt x="1286866" y="216907"/>
                      </a:cubicBezTo>
                      <a:lnTo>
                        <a:pt x="1267913" y="210076"/>
                      </a:lnTo>
                      <a:lnTo>
                        <a:pt x="1248959" y="203339"/>
                      </a:lnTo>
                      <a:lnTo>
                        <a:pt x="1230006" y="196507"/>
                      </a:lnTo>
                      <a:lnTo>
                        <a:pt x="1211053" y="189770"/>
                      </a:lnTo>
                      <a:lnTo>
                        <a:pt x="1192099" y="182938"/>
                      </a:lnTo>
                      <a:lnTo>
                        <a:pt x="1173146" y="176202"/>
                      </a:lnTo>
                      <a:lnTo>
                        <a:pt x="1154193" y="169370"/>
                      </a:lnTo>
                      <a:lnTo>
                        <a:pt x="1135240" y="162538"/>
                      </a:lnTo>
                      <a:lnTo>
                        <a:pt x="1113254" y="156181"/>
                      </a:lnTo>
                      <a:lnTo>
                        <a:pt x="1094300" y="149349"/>
                      </a:lnTo>
                      <a:lnTo>
                        <a:pt x="1075347" y="142612"/>
                      </a:lnTo>
                      <a:lnTo>
                        <a:pt x="1056394" y="135781"/>
                      </a:lnTo>
                      <a:lnTo>
                        <a:pt x="1037440" y="129044"/>
                      </a:lnTo>
                      <a:lnTo>
                        <a:pt x="1018487" y="122212"/>
                      </a:lnTo>
                      <a:lnTo>
                        <a:pt x="999534" y="115475"/>
                      </a:lnTo>
                      <a:lnTo>
                        <a:pt x="980581" y="108643"/>
                      </a:lnTo>
                      <a:lnTo>
                        <a:pt x="961627" y="101812"/>
                      </a:lnTo>
                      <a:lnTo>
                        <a:pt x="942674" y="95075"/>
                      </a:lnTo>
                      <a:lnTo>
                        <a:pt x="923721" y="88243"/>
                      </a:lnTo>
                      <a:lnTo>
                        <a:pt x="904767" y="81506"/>
                      </a:lnTo>
                      <a:lnTo>
                        <a:pt x="885814" y="74675"/>
                      </a:lnTo>
                      <a:lnTo>
                        <a:pt x="866861" y="67938"/>
                      </a:lnTo>
                      <a:lnTo>
                        <a:pt x="847907" y="61106"/>
                      </a:lnTo>
                      <a:lnTo>
                        <a:pt x="828954" y="54274"/>
                      </a:lnTo>
                      <a:lnTo>
                        <a:pt x="810001" y="47537"/>
                      </a:lnTo>
                      <a:lnTo>
                        <a:pt x="791048" y="40706"/>
                      </a:lnTo>
                      <a:lnTo>
                        <a:pt x="772094" y="33969"/>
                      </a:lnTo>
                      <a:lnTo>
                        <a:pt x="753141" y="27137"/>
                      </a:lnTo>
                      <a:lnTo>
                        <a:pt x="734188" y="20400"/>
                      </a:lnTo>
                      <a:lnTo>
                        <a:pt x="715234" y="13569"/>
                      </a:lnTo>
                      <a:lnTo>
                        <a:pt x="696281" y="6832"/>
                      </a:lnTo>
                      <a:lnTo>
                        <a:pt x="677328" y="0"/>
                      </a:lnTo>
                      <a:lnTo>
                        <a:pt x="658374" y="6832"/>
                      </a:lnTo>
                      <a:lnTo>
                        <a:pt x="639421" y="13569"/>
                      </a:lnTo>
                      <a:lnTo>
                        <a:pt x="620468" y="20400"/>
                      </a:lnTo>
                      <a:lnTo>
                        <a:pt x="601515" y="27137"/>
                      </a:lnTo>
                      <a:lnTo>
                        <a:pt x="582561" y="33969"/>
                      </a:lnTo>
                      <a:lnTo>
                        <a:pt x="563608" y="40706"/>
                      </a:lnTo>
                      <a:lnTo>
                        <a:pt x="544655" y="47537"/>
                      </a:lnTo>
                      <a:lnTo>
                        <a:pt x="525701" y="54274"/>
                      </a:lnTo>
                      <a:lnTo>
                        <a:pt x="506748" y="61106"/>
                      </a:lnTo>
                      <a:lnTo>
                        <a:pt x="487795" y="67938"/>
                      </a:lnTo>
                      <a:lnTo>
                        <a:pt x="468841" y="74675"/>
                      </a:lnTo>
                      <a:lnTo>
                        <a:pt x="449888" y="81506"/>
                      </a:lnTo>
                      <a:lnTo>
                        <a:pt x="430935" y="88243"/>
                      </a:lnTo>
                      <a:lnTo>
                        <a:pt x="411982" y="95075"/>
                      </a:lnTo>
                      <a:lnTo>
                        <a:pt x="393028" y="101812"/>
                      </a:lnTo>
                      <a:lnTo>
                        <a:pt x="374075" y="108643"/>
                      </a:lnTo>
                      <a:lnTo>
                        <a:pt x="355122" y="115475"/>
                      </a:lnTo>
                      <a:lnTo>
                        <a:pt x="336168" y="122212"/>
                      </a:lnTo>
                      <a:lnTo>
                        <a:pt x="317215" y="129044"/>
                      </a:lnTo>
                      <a:lnTo>
                        <a:pt x="298262" y="135781"/>
                      </a:lnTo>
                      <a:lnTo>
                        <a:pt x="279308" y="142612"/>
                      </a:lnTo>
                      <a:lnTo>
                        <a:pt x="260355" y="149349"/>
                      </a:lnTo>
                      <a:lnTo>
                        <a:pt x="241402" y="156181"/>
                      </a:lnTo>
                      <a:lnTo>
                        <a:pt x="222449" y="162918"/>
                      </a:lnTo>
                      <a:lnTo>
                        <a:pt x="203495" y="169749"/>
                      </a:lnTo>
                      <a:lnTo>
                        <a:pt x="184542" y="176581"/>
                      </a:lnTo>
                      <a:lnTo>
                        <a:pt x="165589" y="183318"/>
                      </a:lnTo>
                      <a:lnTo>
                        <a:pt x="146635" y="190150"/>
                      </a:lnTo>
                      <a:lnTo>
                        <a:pt x="127682" y="196887"/>
                      </a:lnTo>
                      <a:lnTo>
                        <a:pt x="108729" y="203718"/>
                      </a:lnTo>
                      <a:lnTo>
                        <a:pt x="89775" y="210455"/>
                      </a:lnTo>
                      <a:lnTo>
                        <a:pt x="70822" y="217287"/>
                      </a:lnTo>
                      <a:cubicBezTo>
                        <a:pt x="66021" y="233354"/>
                        <a:pt x="61472" y="249516"/>
                        <a:pt x="57176" y="265773"/>
                      </a:cubicBezTo>
                      <a:cubicBezTo>
                        <a:pt x="36043" y="281619"/>
                        <a:pt x="32157" y="298508"/>
                        <a:pt x="28556" y="314639"/>
                      </a:cubicBezTo>
                      <a:cubicBezTo>
                        <a:pt x="24955" y="330769"/>
                        <a:pt x="21733" y="347849"/>
                        <a:pt x="19080" y="364643"/>
                      </a:cubicBezTo>
                      <a:cubicBezTo>
                        <a:pt x="16426" y="381438"/>
                        <a:pt x="13583" y="398233"/>
                        <a:pt x="11309" y="415122"/>
                      </a:cubicBezTo>
                      <a:cubicBezTo>
                        <a:pt x="9034" y="432012"/>
                        <a:pt x="7139" y="449091"/>
                        <a:pt x="5623" y="466170"/>
                      </a:cubicBezTo>
                      <a:cubicBezTo>
                        <a:pt x="4107" y="483250"/>
                        <a:pt x="2780" y="500424"/>
                        <a:pt x="1832" y="517598"/>
                      </a:cubicBezTo>
                      <a:cubicBezTo>
                        <a:pt x="884" y="534772"/>
                        <a:pt x="411" y="551946"/>
                        <a:pt x="126" y="569215"/>
                      </a:cubicBezTo>
                      <a:cubicBezTo>
                        <a:pt x="-158" y="586485"/>
                        <a:pt x="126" y="603754"/>
                        <a:pt x="126" y="621023"/>
                      </a:cubicBezTo>
                      <a:cubicBezTo>
                        <a:pt x="126" y="638292"/>
                        <a:pt x="1358" y="655561"/>
                        <a:pt x="2590" y="672830"/>
                      </a:cubicBezTo>
                      <a:cubicBezTo>
                        <a:pt x="3822" y="690099"/>
                        <a:pt x="5244" y="707273"/>
                        <a:pt x="7044" y="724542"/>
                      </a:cubicBezTo>
                      <a:cubicBezTo>
                        <a:pt x="8845" y="741811"/>
                        <a:pt x="11119" y="758986"/>
                        <a:pt x="13678" y="776065"/>
                      </a:cubicBezTo>
                      <a:cubicBezTo>
                        <a:pt x="16237" y="793144"/>
                        <a:pt x="19174" y="810318"/>
                        <a:pt x="22396" y="827303"/>
                      </a:cubicBezTo>
                      <a:cubicBezTo>
                        <a:pt x="25619" y="844287"/>
                        <a:pt x="29314" y="861272"/>
                        <a:pt x="33295" y="878161"/>
                      </a:cubicBezTo>
                      <a:cubicBezTo>
                        <a:pt x="37275" y="895051"/>
                        <a:pt x="41634" y="911845"/>
                        <a:pt x="46372" y="928545"/>
                      </a:cubicBezTo>
                      <a:cubicBezTo>
                        <a:pt x="51111" y="945245"/>
                        <a:pt x="55849" y="961755"/>
                        <a:pt x="61630" y="978170"/>
                      </a:cubicBezTo>
                      <a:cubicBezTo>
                        <a:pt x="67411" y="994585"/>
                        <a:pt x="72907" y="1011000"/>
                        <a:pt x="79067" y="1027131"/>
                      </a:cubicBezTo>
                      <a:cubicBezTo>
                        <a:pt x="85227" y="1043261"/>
                        <a:pt x="91766" y="1059392"/>
                        <a:pt x="98684" y="1075238"/>
                      </a:cubicBezTo>
                      <a:cubicBezTo>
                        <a:pt x="105601" y="1091083"/>
                        <a:pt x="112898" y="1106834"/>
                        <a:pt x="120575" y="1122680"/>
                      </a:cubicBezTo>
                      <a:cubicBezTo>
                        <a:pt x="128251" y="1138526"/>
                        <a:pt x="136211" y="1153518"/>
                        <a:pt x="144645" y="1168699"/>
                      </a:cubicBezTo>
                      <a:cubicBezTo>
                        <a:pt x="153079" y="1183881"/>
                        <a:pt x="161893" y="1198873"/>
                        <a:pt x="170990" y="1213580"/>
                      </a:cubicBezTo>
                      <a:cubicBezTo>
                        <a:pt x="180088" y="1228287"/>
                        <a:pt x="189944" y="1242899"/>
                        <a:pt x="199420" y="1257132"/>
                      </a:cubicBezTo>
                      <a:cubicBezTo>
                        <a:pt x="208897" y="1271365"/>
                        <a:pt x="219606" y="1285598"/>
                        <a:pt x="230314" y="1299356"/>
                      </a:cubicBezTo>
                      <a:cubicBezTo>
                        <a:pt x="241023" y="1313114"/>
                        <a:pt x="252110" y="1326778"/>
                        <a:pt x="263577" y="1340062"/>
                      </a:cubicBezTo>
                      <a:cubicBezTo>
                        <a:pt x="275044" y="1353346"/>
                        <a:pt x="286985" y="1366345"/>
                        <a:pt x="299209" y="1379060"/>
                      </a:cubicBezTo>
                      <a:cubicBezTo>
                        <a:pt x="311434" y="1391774"/>
                        <a:pt x="324133" y="1404204"/>
                        <a:pt x="337116" y="1416349"/>
                      </a:cubicBezTo>
                      <a:cubicBezTo>
                        <a:pt x="350099" y="1428495"/>
                        <a:pt x="363556" y="1440355"/>
                        <a:pt x="377392" y="1451836"/>
                      </a:cubicBezTo>
                      <a:cubicBezTo>
                        <a:pt x="391228" y="1463317"/>
                        <a:pt x="405822" y="1474514"/>
                        <a:pt x="420131" y="1485331"/>
                      </a:cubicBezTo>
                      <a:cubicBezTo>
                        <a:pt x="434441" y="1496148"/>
                        <a:pt x="449793" y="1506680"/>
                        <a:pt x="465240" y="1516738"/>
                      </a:cubicBezTo>
                      <a:cubicBezTo>
                        <a:pt x="480687" y="1526795"/>
                        <a:pt x="496513" y="1536664"/>
                        <a:pt x="512624" y="1546057"/>
                      </a:cubicBezTo>
                      <a:cubicBezTo>
                        <a:pt x="528734" y="1555451"/>
                        <a:pt x="545508" y="1564370"/>
                        <a:pt x="562566" y="1573005"/>
                      </a:cubicBezTo>
                      <a:cubicBezTo>
                        <a:pt x="579624" y="1581639"/>
                        <a:pt x="597155" y="1589799"/>
                        <a:pt x="614971" y="1597580"/>
                      </a:cubicBezTo>
                      <a:cubicBezTo>
                        <a:pt x="632788" y="1605360"/>
                        <a:pt x="651172" y="1612666"/>
                        <a:pt x="669936" y="1619593"/>
                      </a:cubicBezTo>
                      <a:cubicBezTo>
                        <a:pt x="688889" y="1612695"/>
                        <a:pt x="707179" y="1605360"/>
                        <a:pt x="724806" y="1597580"/>
                      </a:cubicBezTo>
                      <a:cubicBezTo>
                        <a:pt x="742717" y="1589799"/>
                        <a:pt x="760154" y="1581544"/>
                        <a:pt x="777212" y="1573005"/>
                      </a:cubicBezTo>
                      <a:cubicBezTo>
                        <a:pt x="794270" y="1564465"/>
                        <a:pt x="810949" y="1555356"/>
                        <a:pt x="827154" y="1546057"/>
                      </a:cubicBezTo>
                      <a:cubicBezTo>
                        <a:pt x="843359" y="1536758"/>
                        <a:pt x="859279" y="1527080"/>
                        <a:pt x="874537" y="1516738"/>
                      </a:cubicBezTo>
                      <a:cubicBezTo>
                        <a:pt x="889794" y="1506395"/>
                        <a:pt x="904957" y="1496148"/>
                        <a:pt x="919646" y="1485331"/>
                      </a:cubicBezTo>
                      <a:cubicBezTo>
                        <a:pt x="934335" y="1474514"/>
                        <a:pt x="948076" y="1463317"/>
                        <a:pt x="962385" y="1451836"/>
                      </a:cubicBezTo>
                      <a:cubicBezTo>
                        <a:pt x="976695" y="1440355"/>
                        <a:pt x="989583" y="1428495"/>
                        <a:pt x="1002661" y="1416349"/>
                      </a:cubicBezTo>
                      <a:cubicBezTo>
                        <a:pt x="1015739" y="1404204"/>
                        <a:pt x="1028343" y="1391774"/>
                        <a:pt x="1040568" y="1379060"/>
                      </a:cubicBezTo>
                      <a:cubicBezTo>
                        <a:pt x="1052793" y="1366345"/>
                        <a:pt x="1064733" y="1353346"/>
                        <a:pt x="1076200" y="1340062"/>
                      </a:cubicBezTo>
                      <a:cubicBezTo>
                        <a:pt x="1087667" y="1326778"/>
                        <a:pt x="1098754" y="1313209"/>
                        <a:pt x="1109463" y="1299356"/>
                      </a:cubicBezTo>
                    </a:path>
                  </a:pathLst>
                </a:custGeom>
                <a:noFill/>
                <a:ln w="12700" cap="rnd">
                  <a:solidFill>
                    <a:schemeClr val="bg1"/>
                  </a:solidFill>
                  <a:prstDash val="solid"/>
                  <a:round/>
                </a:ln>
              </p:spPr>
              <p:txBody>
                <a:bodyPr rtlCol="0" anchor="ctr"/>
                <a:lstStyle/>
                <a:p>
                  <a:endParaRPr lang="en-US"/>
                </a:p>
              </p:txBody>
            </p:sp>
          </p:grpSp>
        </p:grpSp>
      </p:grpSp>
      <p:grpSp>
        <p:nvGrpSpPr>
          <p:cNvPr id="157" name="Group 156">
            <a:extLst>
              <a:ext uri="{FF2B5EF4-FFF2-40B4-BE49-F238E27FC236}">
                <a16:creationId xmlns:a16="http://schemas.microsoft.com/office/drawing/2014/main" id="{13DD5CC8-6033-6AA0-1F6C-52358B32654D}"/>
              </a:ext>
            </a:extLst>
          </p:cNvPr>
          <p:cNvGrpSpPr/>
          <p:nvPr/>
        </p:nvGrpSpPr>
        <p:grpSpPr>
          <a:xfrm>
            <a:off x="3389549" y="3727018"/>
            <a:ext cx="4288691" cy="788937"/>
            <a:chOff x="3285101" y="3909314"/>
            <a:chExt cx="4288691" cy="788937"/>
          </a:xfrm>
        </p:grpSpPr>
        <p:sp>
          <p:nvSpPr>
            <p:cNvPr id="158" name="Rectangle 157">
              <a:extLst>
                <a:ext uri="{FF2B5EF4-FFF2-40B4-BE49-F238E27FC236}">
                  <a16:creationId xmlns:a16="http://schemas.microsoft.com/office/drawing/2014/main" id="{EFB612DB-E3E8-3BBB-AF7F-016B76138B2E}"/>
                </a:ext>
              </a:extLst>
            </p:cNvPr>
            <p:cNvSpPr/>
            <p:nvPr/>
          </p:nvSpPr>
          <p:spPr>
            <a:xfrm>
              <a:off x="4183166" y="4003702"/>
              <a:ext cx="3390626" cy="694549"/>
            </a:xfrm>
            <a:prstGeom prst="rect">
              <a:avLst/>
            </a:prstGeom>
          </p:spPr>
          <p:txBody>
            <a:bodyPr wrap="square">
              <a:spAutoFit/>
            </a:bodyPr>
            <a:lstStyle/>
            <a:p>
              <a:pPr defTabSz="914378">
                <a:lnSpc>
                  <a:spcPct val="90000"/>
                </a:lnSpc>
                <a:spcAft>
                  <a:spcPts val="100"/>
                </a:spcAft>
                <a:defRPr/>
              </a:pPr>
              <a:r>
                <a:rPr lang="en-US" sz="1600" b="1">
                  <a:solidFill>
                    <a:schemeClr val="tx2"/>
                  </a:solidFill>
                  <a:latin typeface="Haas Grot Disp 75 Bold" panose="020D0504030502050203" pitchFamily="34" charset="77"/>
                  <a:ea typeface="Karla" pitchFamily="2" charset="0"/>
                </a:rPr>
                <a:t>We Own the Outcomes</a:t>
              </a:r>
            </a:p>
            <a:p>
              <a:pPr marL="92075" indent="-92075" defTabSz="914378">
                <a:lnSpc>
                  <a:spcPct val="90000"/>
                </a:lnSpc>
                <a:spcBef>
                  <a:spcPts val="100"/>
                </a:spcBef>
                <a:spcAft>
                  <a:spcPts val="400"/>
                </a:spcAft>
                <a:buFont typeface="Arial" panose="020B0604020202020204" pitchFamily="34" charset="0"/>
                <a:buChar char="•"/>
                <a:defRPr/>
              </a:pPr>
              <a:r>
                <a:rPr lang="en-US" sz="1050">
                  <a:solidFill>
                    <a:schemeClr val="tx2"/>
                  </a:solidFill>
                  <a:latin typeface="Haas Grot Disp 55 Roman" panose="020D0504030502050203" pitchFamily="34" charset="77"/>
                  <a:ea typeface="Karla" pitchFamily="2" charset="0"/>
                </a:rPr>
                <a:t>Full, coordinated response execution.</a:t>
              </a:r>
            </a:p>
            <a:p>
              <a:pPr marL="92075" indent="-92075" defTabSz="914378">
                <a:lnSpc>
                  <a:spcPct val="90000"/>
                </a:lnSpc>
                <a:spcBef>
                  <a:spcPts val="100"/>
                </a:spcBef>
                <a:spcAft>
                  <a:spcPts val="400"/>
                </a:spcAft>
                <a:buFont typeface="Arial" panose="020B0604020202020204" pitchFamily="34" charset="0"/>
                <a:buChar char="•"/>
                <a:defRPr/>
              </a:pPr>
              <a:r>
                <a:rPr lang="en-US" sz="1050">
                  <a:solidFill>
                    <a:schemeClr val="tx2"/>
                  </a:solidFill>
                  <a:latin typeface="Haas Grot Disp 55 Roman" panose="020D0504030502050203" pitchFamily="34" charset="77"/>
                  <a:ea typeface="Karla" pitchFamily="2" charset="0"/>
                </a:rPr>
                <a:t>Pioneer of the Breach Prevention Warranty</a:t>
              </a:r>
            </a:p>
          </p:txBody>
        </p:sp>
        <p:grpSp>
          <p:nvGrpSpPr>
            <p:cNvPr id="159" name="Group 158">
              <a:extLst>
                <a:ext uri="{FF2B5EF4-FFF2-40B4-BE49-F238E27FC236}">
                  <a16:creationId xmlns:a16="http://schemas.microsoft.com/office/drawing/2014/main" id="{D1649E13-80F7-184A-BA96-84C325BC4309}"/>
                </a:ext>
              </a:extLst>
            </p:cNvPr>
            <p:cNvGrpSpPr/>
            <p:nvPr/>
          </p:nvGrpSpPr>
          <p:grpSpPr>
            <a:xfrm>
              <a:off x="3285101" y="3909314"/>
              <a:ext cx="772153" cy="772153"/>
              <a:chOff x="3285101" y="3909314"/>
              <a:chExt cx="772153" cy="772153"/>
            </a:xfrm>
          </p:grpSpPr>
          <p:sp>
            <p:nvSpPr>
              <p:cNvPr id="160" name="Oval 159">
                <a:extLst>
                  <a:ext uri="{FF2B5EF4-FFF2-40B4-BE49-F238E27FC236}">
                    <a16:creationId xmlns:a16="http://schemas.microsoft.com/office/drawing/2014/main" id="{E4089B5C-1FE1-801C-5DB7-2E0BBF50D468}"/>
                  </a:ext>
                </a:extLst>
              </p:cNvPr>
              <p:cNvSpPr/>
              <p:nvPr/>
            </p:nvSpPr>
            <p:spPr>
              <a:xfrm>
                <a:off x="3285101" y="3909314"/>
                <a:ext cx="772153" cy="772153"/>
              </a:xfrm>
              <a:prstGeom prst="ellipse">
                <a:avLst/>
              </a:prstGeom>
              <a:solidFill>
                <a:schemeClr val="tx2"/>
              </a:solidFill>
              <a:ln w="12700">
                <a:solidFill>
                  <a:schemeClr val="accent6"/>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161" name="Group 160">
                <a:extLst>
                  <a:ext uri="{FF2B5EF4-FFF2-40B4-BE49-F238E27FC236}">
                    <a16:creationId xmlns:a16="http://schemas.microsoft.com/office/drawing/2014/main" id="{1F873D7D-6BC2-37E5-EBC5-B6F3891972E5}"/>
                  </a:ext>
                </a:extLst>
              </p:cNvPr>
              <p:cNvGrpSpPr/>
              <p:nvPr/>
            </p:nvGrpSpPr>
            <p:grpSpPr>
              <a:xfrm>
                <a:off x="3534599" y="4086552"/>
                <a:ext cx="275974" cy="417676"/>
                <a:chOff x="9337573" y="2398639"/>
                <a:chExt cx="228077" cy="345186"/>
              </a:xfrm>
            </p:grpSpPr>
            <p:sp>
              <p:nvSpPr>
                <p:cNvPr id="162" name="Freeform 161">
                  <a:extLst>
                    <a:ext uri="{FF2B5EF4-FFF2-40B4-BE49-F238E27FC236}">
                      <a16:creationId xmlns:a16="http://schemas.microsoft.com/office/drawing/2014/main" id="{3B6AF159-9491-DF07-668D-C6B02B54AE66}"/>
                    </a:ext>
                  </a:extLst>
                </p:cNvPr>
                <p:cNvSpPr/>
                <p:nvPr/>
              </p:nvSpPr>
              <p:spPr>
                <a:xfrm>
                  <a:off x="9434085" y="2504004"/>
                  <a:ext cx="95064" cy="2069"/>
                </a:xfrm>
                <a:custGeom>
                  <a:avLst/>
                  <a:gdLst>
                    <a:gd name="connsiteX0" fmla="*/ 0 w 95064"/>
                    <a:gd name="connsiteY0" fmla="*/ 0 h 2069"/>
                    <a:gd name="connsiteX1" fmla="*/ 95064 w 95064"/>
                    <a:gd name="connsiteY1" fmla="*/ 0 h 2069"/>
                  </a:gdLst>
                  <a:ahLst/>
                  <a:cxnLst>
                    <a:cxn ang="0">
                      <a:pos x="connsiteX0" y="connsiteY0"/>
                    </a:cxn>
                    <a:cxn ang="0">
                      <a:pos x="connsiteX1" y="connsiteY1"/>
                    </a:cxn>
                  </a:cxnLst>
                  <a:rect l="l" t="t" r="r" b="b"/>
                  <a:pathLst>
                    <a:path w="95064" h="2069">
                      <a:moveTo>
                        <a:pt x="0" y="0"/>
                      </a:moveTo>
                      <a:lnTo>
                        <a:pt x="95064" y="0"/>
                      </a:lnTo>
                    </a:path>
                  </a:pathLst>
                </a:custGeom>
                <a:ln w="12700" cap="rnd">
                  <a:solidFill>
                    <a:srgbClr val="FF0000"/>
                  </a:solidFill>
                  <a:prstDash val="solid"/>
                  <a:round/>
                </a:ln>
              </p:spPr>
              <p:txBody>
                <a:bodyPr rtlCol="0" anchor="ctr"/>
                <a:lstStyle/>
                <a:p>
                  <a:endParaRPr lang="en-US" b="1">
                    <a:latin typeface="Haas Grot Disp 75 Bold" panose="020D0504030502050203" pitchFamily="34" charset="77"/>
                  </a:endParaRPr>
                </a:p>
              </p:txBody>
            </p:sp>
            <p:sp>
              <p:nvSpPr>
                <p:cNvPr id="163" name="Freeform 162">
                  <a:extLst>
                    <a:ext uri="{FF2B5EF4-FFF2-40B4-BE49-F238E27FC236}">
                      <a16:creationId xmlns:a16="http://schemas.microsoft.com/office/drawing/2014/main" id="{2CED19FD-2BA0-DF1A-12C3-99C3598D72CC}"/>
                    </a:ext>
                  </a:extLst>
                </p:cNvPr>
                <p:cNvSpPr/>
                <p:nvPr/>
              </p:nvSpPr>
              <p:spPr>
                <a:xfrm>
                  <a:off x="9370322" y="2486912"/>
                  <a:ext cx="37892" cy="26196"/>
                </a:xfrm>
                <a:custGeom>
                  <a:avLst/>
                  <a:gdLst>
                    <a:gd name="connsiteX0" fmla="*/ 0 w 37892"/>
                    <a:gd name="connsiteY0" fmla="*/ 14795 h 26196"/>
                    <a:gd name="connsiteX1" fmla="*/ 11463 w 37892"/>
                    <a:gd name="connsiteY1" fmla="*/ 26196 h 26196"/>
                    <a:gd name="connsiteX2" fmla="*/ 37893 w 37892"/>
                    <a:gd name="connsiteY2" fmla="*/ 0 h 26196"/>
                  </a:gdLst>
                  <a:ahLst/>
                  <a:cxnLst>
                    <a:cxn ang="0">
                      <a:pos x="connsiteX0" y="connsiteY0"/>
                    </a:cxn>
                    <a:cxn ang="0">
                      <a:pos x="connsiteX1" y="connsiteY1"/>
                    </a:cxn>
                    <a:cxn ang="0">
                      <a:pos x="connsiteX2" y="connsiteY2"/>
                    </a:cxn>
                  </a:cxnLst>
                  <a:rect l="l" t="t" r="r" b="b"/>
                  <a:pathLst>
                    <a:path w="37892" h="26196">
                      <a:moveTo>
                        <a:pt x="0" y="14795"/>
                      </a:moveTo>
                      <a:lnTo>
                        <a:pt x="11463" y="26196"/>
                      </a:lnTo>
                      <a:lnTo>
                        <a:pt x="37893" y="0"/>
                      </a:lnTo>
                    </a:path>
                  </a:pathLst>
                </a:custGeom>
                <a:noFill/>
                <a:ln w="12700" cap="rnd">
                  <a:solidFill>
                    <a:srgbClr val="FF0000"/>
                  </a:solidFill>
                  <a:prstDash val="solid"/>
                  <a:round/>
                </a:ln>
              </p:spPr>
              <p:txBody>
                <a:bodyPr rtlCol="0" anchor="ctr"/>
                <a:lstStyle/>
                <a:p>
                  <a:endParaRPr lang="en-US" b="1">
                    <a:latin typeface="Haas Grot Disp 75 Bold" panose="020D0504030502050203" pitchFamily="34" charset="77"/>
                  </a:endParaRPr>
                </a:p>
              </p:txBody>
            </p:sp>
            <p:grpSp>
              <p:nvGrpSpPr>
                <p:cNvPr id="164" name="Group 163">
                  <a:extLst>
                    <a:ext uri="{FF2B5EF4-FFF2-40B4-BE49-F238E27FC236}">
                      <a16:creationId xmlns:a16="http://schemas.microsoft.com/office/drawing/2014/main" id="{EE61637F-6C24-21D4-ACD4-A5AA8D239274}"/>
                    </a:ext>
                  </a:extLst>
                </p:cNvPr>
                <p:cNvGrpSpPr/>
                <p:nvPr/>
              </p:nvGrpSpPr>
              <p:grpSpPr>
                <a:xfrm>
                  <a:off x="9337573" y="2398639"/>
                  <a:ext cx="228077" cy="345186"/>
                  <a:chOff x="9326169" y="2381381"/>
                  <a:chExt cx="250885" cy="379703"/>
                </a:xfrm>
              </p:grpSpPr>
              <p:sp>
                <p:nvSpPr>
                  <p:cNvPr id="165" name="Freeform 164">
                    <a:extLst>
                      <a:ext uri="{FF2B5EF4-FFF2-40B4-BE49-F238E27FC236}">
                        <a16:creationId xmlns:a16="http://schemas.microsoft.com/office/drawing/2014/main" id="{3DBB40C7-3FD6-831B-FF77-A01F34600286}"/>
                      </a:ext>
                    </a:extLst>
                  </p:cNvPr>
                  <p:cNvSpPr/>
                  <p:nvPr/>
                </p:nvSpPr>
                <p:spPr>
                  <a:xfrm>
                    <a:off x="9326169" y="2409314"/>
                    <a:ext cx="250885" cy="351770"/>
                  </a:xfrm>
                  <a:custGeom>
                    <a:avLst/>
                    <a:gdLst>
                      <a:gd name="connsiteX0" fmla="*/ 193590 w 250885"/>
                      <a:gd name="connsiteY0" fmla="*/ 2 h 351770"/>
                      <a:gd name="connsiteX1" fmla="*/ 235774 w 250885"/>
                      <a:gd name="connsiteY1" fmla="*/ 2 h 351770"/>
                      <a:gd name="connsiteX2" fmla="*/ 238821 w 250885"/>
                      <a:gd name="connsiteY2" fmla="*/ 312 h 351770"/>
                      <a:gd name="connsiteX3" fmla="*/ 241640 w 250885"/>
                      <a:gd name="connsiteY3" fmla="*/ 1202 h 351770"/>
                      <a:gd name="connsiteX4" fmla="*/ 246449 w 250885"/>
                      <a:gd name="connsiteY4" fmla="*/ 4451 h 351770"/>
                      <a:gd name="connsiteX5" fmla="*/ 249704 w 250885"/>
                      <a:gd name="connsiteY5" fmla="*/ 9169 h 351770"/>
                      <a:gd name="connsiteX6" fmla="*/ 250595 w 250885"/>
                      <a:gd name="connsiteY6" fmla="*/ 11983 h 351770"/>
                      <a:gd name="connsiteX7" fmla="*/ 250885 w 250885"/>
                      <a:gd name="connsiteY7" fmla="*/ 15024 h 351770"/>
                      <a:gd name="connsiteX8" fmla="*/ 250885 w 250885"/>
                      <a:gd name="connsiteY8" fmla="*/ 336665 h 351770"/>
                      <a:gd name="connsiteX9" fmla="*/ 250595 w 250885"/>
                      <a:gd name="connsiteY9" fmla="*/ 339707 h 351770"/>
                      <a:gd name="connsiteX10" fmla="*/ 249704 w 250885"/>
                      <a:gd name="connsiteY10" fmla="*/ 342521 h 351770"/>
                      <a:gd name="connsiteX11" fmla="*/ 246449 w 250885"/>
                      <a:gd name="connsiteY11" fmla="*/ 347321 h 351770"/>
                      <a:gd name="connsiteX12" fmla="*/ 241640 w 250885"/>
                      <a:gd name="connsiteY12" fmla="*/ 350570 h 351770"/>
                      <a:gd name="connsiteX13" fmla="*/ 238821 w 250885"/>
                      <a:gd name="connsiteY13" fmla="*/ 351460 h 351770"/>
                      <a:gd name="connsiteX14" fmla="*/ 235774 w 250885"/>
                      <a:gd name="connsiteY14" fmla="*/ 351770 h 351770"/>
                      <a:gd name="connsiteX15" fmla="*/ 15049 w 250885"/>
                      <a:gd name="connsiteY15" fmla="*/ 351770 h 351770"/>
                      <a:gd name="connsiteX16" fmla="*/ 12002 w 250885"/>
                      <a:gd name="connsiteY16" fmla="*/ 351460 h 351770"/>
                      <a:gd name="connsiteX17" fmla="*/ 9245 w 250885"/>
                      <a:gd name="connsiteY17" fmla="*/ 350570 h 351770"/>
                      <a:gd name="connsiteX18" fmla="*/ 6675 w 250885"/>
                      <a:gd name="connsiteY18" fmla="*/ 349184 h 351770"/>
                      <a:gd name="connsiteX19" fmla="*/ 4436 w 250885"/>
                      <a:gd name="connsiteY19" fmla="*/ 347321 h 351770"/>
                      <a:gd name="connsiteX20" fmla="*/ 1202 w 250885"/>
                      <a:gd name="connsiteY20" fmla="*/ 342521 h 351770"/>
                      <a:gd name="connsiteX21" fmla="*/ 311 w 250885"/>
                      <a:gd name="connsiteY21" fmla="*/ 339707 h 351770"/>
                      <a:gd name="connsiteX22" fmla="*/ 0 w 250885"/>
                      <a:gd name="connsiteY22" fmla="*/ 336665 h 351770"/>
                      <a:gd name="connsiteX23" fmla="*/ 0 w 250885"/>
                      <a:gd name="connsiteY23" fmla="*/ 15024 h 351770"/>
                      <a:gd name="connsiteX24" fmla="*/ 311 w 250885"/>
                      <a:gd name="connsiteY24" fmla="*/ 11983 h 351770"/>
                      <a:gd name="connsiteX25" fmla="*/ 1202 w 250885"/>
                      <a:gd name="connsiteY25" fmla="*/ 9169 h 351770"/>
                      <a:gd name="connsiteX26" fmla="*/ 4436 w 250885"/>
                      <a:gd name="connsiteY26" fmla="*/ 4368 h 351770"/>
                      <a:gd name="connsiteX27" fmla="*/ 6675 w 250885"/>
                      <a:gd name="connsiteY27" fmla="*/ 2506 h 351770"/>
                      <a:gd name="connsiteX28" fmla="*/ 9245 w 250885"/>
                      <a:gd name="connsiteY28" fmla="*/ 1119 h 351770"/>
                      <a:gd name="connsiteX29" fmla="*/ 12085 w 250885"/>
                      <a:gd name="connsiteY29" fmla="*/ 230 h 351770"/>
                      <a:gd name="connsiteX30" fmla="*/ 15049 w 250885"/>
                      <a:gd name="connsiteY30" fmla="*/ 2 h 351770"/>
                      <a:gd name="connsiteX31" fmla="*/ 55803 w 250885"/>
                      <a:gd name="connsiteY31" fmla="*/ 2 h 35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0885" h="351770">
                        <a:moveTo>
                          <a:pt x="193590" y="2"/>
                        </a:moveTo>
                        <a:lnTo>
                          <a:pt x="235774" y="2"/>
                        </a:lnTo>
                        <a:cubicBezTo>
                          <a:pt x="236798" y="11"/>
                          <a:pt x="237818" y="115"/>
                          <a:pt x="238821" y="312"/>
                        </a:cubicBezTo>
                        <a:cubicBezTo>
                          <a:pt x="239789" y="512"/>
                          <a:pt x="240732" y="810"/>
                          <a:pt x="241640" y="1202"/>
                        </a:cubicBezTo>
                        <a:cubicBezTo>
                          <a:pt x="243444" y="1954"/>
                          <a:pt x="245079" y="3059"/>
                          <a:pt x="246449" y="4451"/>
                        </a:cubicBezTo>
                        <a:cubicBezTo>
                          <a:pt x="247818" y="5808"/>
                          <a:pt x="248920" y="7408"/>
                          <a:pt x="249704" y="9169"/>
                        </a:cubicBezTo>
                        <a:cubicBezTo>
                          <a:pt x="250087" y="10077"/>
                          <a:pt x="250386" y="11019"/>
                          <a:pt x="250595" y="11983"/>
                        </a:cubicBezTo>
                        <a:cubicBezTo>
                          <a:pt x="250786" y="12985"/>
                          <a:pt x="250883" y="14004"/>
                          <a:pt x="250885" y="15024"/>
                        </a:cubicBezTo>
                        <a:lnTo>
                          <a:pt x="250885" y="336665"/>
                        </a:lnTo>
                        <a:cubicBezTo>
                          <a:pt x="250883" y="337685"/>
                          <a:pt x="250786" y="338703"/>
                          <a:pt x="250595" y="339707"/>
                        </a:cubicBezTo>
                        <a:cubicBezTo>
                          <a:pt x="250386" y="340671"/>
                          <a:pt x="250087" y="341612"/>
                          <a:pt x="249704" y="342521"/>
                        </a:cubicBezTo>
                        <a:cubicBezTo>
                          <a:pt x="248931" y="344311"/>
                          <a:pt x="247826" y="345939"/>
                          <a:pt x="246449" y="347321"/>
                        </a:cubicBezTo>
                        <a:cubicBezTo>
                          <a:pt x="245079" y="348714"/>
                          <a:pt x="243444" y="349819"/>
                          <a:pt x="241640" y="350570"/>
                        </a:cubicBezTo>
                        <a:cubicBezTo>
                          <a:pt x="240730" y="350953"/>
                          <a:pt x="239787" y="351251"/>
                          <a:pt x="238821" y="351460"/>
                        </a:cubicBezTo>
                        <a:cubicBezTo>
                          <a:pt x="237818" y="351656"/>
                          <a:pt x="236798" y="351760"/>
                          <a:pt x="235774" y="351770"/>
                        </a:cubicBezTo>
                        <a:lnTo>
                          <a:pt x="15049" y="351770"/>
                        </a:lnTo>
                        <a:cubicBezTo>
                          <a:pt x="14026" y="351764"/>
                          <a:pt x="13006" y="351658"/>
                          <a:pt x="12002" y="351460"/>
                        </a:cubicBezTo>
                        <a:cubicBezTo>
                          <a:pt x="11059" y="351242"/>
                          <a:pt x="10137" y="350947"/>
                          <a:pt x="9245" y="350570"/>
                        </a:cubicBezTo>
                        <a:cubicBezTo>
                          <a:pt x="8350" y="350183"/>
                          <a:pt x="7490" y="349717"/>
                          <a:pt x="6675" y="349184"/>
                        </a:cubicBezTo>
                        <a:cubicBezTo>
                          <a:pt x="5878" y="348627"/>
                          <a:pt x="5129" y="348002"/>
                          <a:pt x="4436" y="347321"/>
                        </a:cubicBezTo>
                        <a:cubicBezTo>
                          <a:pt x="3057" y="345945"/>
                          <a:pt x="1958" y="344315"/>
                          <a:pt x="1202" y="342521"/>
                        </a:cubicBezTo>
                        <a:cubicBezTo>
                          <a:pt x="810" y="341614"/>
                          <a:pt x="511" y="340673"/>
                          <a:pt x="311" y="339707"/>
                        </a:cubicBezTo>
                        <a:cubicBezTo>
                          <a:pt x="103" y="338705"/>
                          <a:pt x="-1" y="337687"/>
                          <a:pt x="0" y="336665"/>
                        </a:cubicBezTo>
                        <a:lnTo>
                          <a:pt x="0" y="15024"/>
                        </a:lnTo>
                        <a:cubicBezTo>
                          <a:pt x="-1" y="14003"/>
                          <a:pt x="103" y="12983"/>
                          <a:pt x="311" y="11983"/>
                        </a:cubicBezTo>
                        <a:cubicBezTo>
                          <a:pt x="511" y="11017"/>
                          <a:pt x="810" y="10074"/>
                          <a:pt x="1202" y="9169"/>
                        </a:cubicBezTo>
                        <a:cubicBezTo>
                          <a:pt x="1958" y="7374"/>
                          <a:pt x="3057" y="5744"/>
                          <a:pt x="4436" y="4368"/>
                        </a:cubicBezTo>
                        <a:cubicBezTo>
                          <a:pt x="5129" y="3686"/>
                          <a:pt x="5878" y="3063"/>
                          <a:pt x="6675" y="2506"/>
                        </a:cubicBezTo>
                        <a:cubicBezTo>
                          <a:pt x="7490" y="1971"/>
                          <a:pt x="8350" y="1507"/>
                          <a:pt x="9245" y="1119"/>
                        </a:cubicBezTo>
                        <a:cubicBezTo>
                          <a:pt x="10160" y="730"/>
                          <a:pt x="11111" y="432"/>
                          <a:pt x="12085" y="230"/>
                        </a:cubicBezTo>
                        <a:cubicBezTo>
                          <a:pt x="13064" y="63"/>
                          <a:pt x="14056" y="-13"/>
                          <a:pt x="15049" y="2"/>
                        </a:cubicBezTo>
                        <a:lnTo>
                          <a:pt x="55803" y="2"/>
                        </a:lnTo>
                      </a:path>
                    </a:pathLst>
                  </a:custGeom>
                  <a:noFill/>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66" name="Freeform 165">
                    <a:extLst>
                      <a:ext uri="{FF2B5EF4-FFF2-40B4-BE49-F238E27FC236}">
                        <a16:creationId xmlns:a16="http://schemas.microsoft.com/office/drawing/2014/main" id="{1C81BC74-DA61-7E33-65A4-53CA5FDDA6B2}"/>
                      </a:ext>
                    </a:extLst>
                  </p:cNvPr>
                  <p:cNvSpPr/>
                  <p:nvPr/>
                </p:nvSpPr>
                <p:spPr>
                  <a:xfrm>
                    <a:off x="9383402" y="2381381"/>
                    <a:ext cx="136356" cy="52351"/>
                  </a:xfrm>
                  <a:custGeom>
                    <a:avLst/>
                    <a:gdLst>
                      <a:gd name="connsiteX0" fmla="*/ 127837 w 136356"/>
                      <a:gd name="connsiteY0" fmla="*/ 0 h 52351"/>
                      <a:gd name="connsiteX1" fmla="*/ 136357 w 136356"/>
                      <a:gd name="connsiteY1" fmla="*/ 0 h 52351"/>
                      <a:gd name="connsiteX2" fmla="*/ 136357 w 136356"/>
                      <a:gd name="connsiteY2" fmla="*/ 52351 h 52351"/>
                      <a:gd name="connsiteX3" fmla="*/ 127837 w 136356"/>
                      <a:gd name="connsiteY3" fmla="*/ 52351 h 52351"/>
                      <a:gd name="connsiteX4" fmla="*/ 8520 w 136356"/>
                      <a:gd name="connsiteY4" fmla="*/ 52351 h 52351"/>
                      <a:gd name="connsiteX5" fmla="*/ 0 w 136356"/>
                      <a:gd name="connsiteY5" fmla="*/ 52351 h 52351"/>
                      <a:gd name="connsiteX6" fmla="*/ 0 w 136356"/>
                      <a:gd name="connsiteY6" fmla="*/ 0 h 52351"/>
                      <a:gd name="connsiteX7" fmla="*/ 8520 w 136356"/>
                      <a:gd name="connsiteY7" fmla="*/ 0 h 5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6356" h="52351">
                        <a:moveTo>
                          <a:pt x="127837" y="0"/>
                        </a:moveTo>
                        <a:cubicBezTo>
                          <a:pt x="132542" y="0"/>
                          <a:pt x="136357" y="0"/>
                          <a:pt x="136357" y="0"/>
                        </a:cubicBezTo>
                        <a:lnTo>
                          <a:pt x="136357" y="52351"/>
                        </a:lnTo>
                        <a:cubicBezTo>
                          <a:pt x="136357" y="52351"/>
                          <a:pt x="132542" y="52351"/>
                          <a:pt x="127837" y="52351"/>
                        </a:cubicBezTo>
                        <a:lnTo>
                          <a:pt x="8520" y="52351"/>
                        </a:lnTo>
                        <a:cubicBezTo>
                          <a:pt x="3814" y="52351"/>
                          <a:pt x="0" y="52351"/>
                          <a:pt x="0" y="52351"/>
                        </a:cubicBezTo>
                        <a:lnTo>
                          <a:pt x="0" y="0"/>
                        </a:lnTo>
                        <a:cubicBezTo>
                          <a:pt x="0" y="0"/>
                          <a:pt x="3814" y="0"/>
                          <a:pt x="8520" y="0"/>
                        </a:cubicBezTo>
                        <a:close/>
                      </a:path>
                    </a:pathLst>
                  </a:custGeom>
                  <a:noFill/>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67" name="Freeform 166">
                    <a:extLst>
                      <a:ext uri="{FF2B5EF4-FFF2-40B4-BE49-F238E27FC236}">
                        <a16:creationId xmlns:a16="http://schemas.microsoft.com/office/drawing/2014/main" id="{6A045A1F-CF7B-A9F8-0D1B-331531C3A7F4}"/>
                      </a:ext>
                    </a:extLst>
                  </p:cNvPr>
                  <p:cNvSpPr/>
                  <p:nvPr/>
                </p:nvSpPr>
                <p:spPr>
                  <a:xfrm>
                    <a:off x="9434085" y="2563804"/>
                    <a:ext cx="95064" cy="2069"/>
                  </a:xfrm>
                  <a:custGeom>
                    <a:avLst/>
                    <a:gdLst>
                      <a:gd name="connsiteX0" fmla="*/ 0 w 95064"/>
                      <a:gd name="connsiteY0" fmla="*/ 0 h 2069"/>
                      <a:gd name="connsiteX1" fmla="*/ 95064 w 95064"/>
                      <a:gd name="connsiteY1" fmla="*/ 0 h 2069"/>
                    </a:gdLst>
                    <a:ahLst/>
                    <a:cxnLst>
                      <a:cxn ang="0">
                        <a:pos x="connsiteX0" y="connsiteY0"/>
                      </a:cxn>
                      <a:cxn ang="0">
                        <a:pos x="connsiteX1" y="connsiteY1"/>
                      </a:cxn>
                    </a:cxnLst>
                    <a:rect l="l" t="t" r="r" b="b"/>
                    <a:pathLst>
                      <a:path w="95064" h="2069">
                        <a:moveTo>
                          <a:pt x="0" y="0"/>
                        </a:moveTo>
                        <a:lnTo>
                          <a:pt x="95064" y="0"/>
                        </a:lnTo>
                      </a:path>
                    </a:pathLst>
                  </a:custGeom>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68" name="Freeform 167">
                    <a:extLst>
                      <a:ext uri="{FF2B5EF4-FFF2-40B4-BE49-F238E27FC236}">
                        <a16:creationId xmlns:a16="http://schemas.microsoft.com/office/drawing/2014/main" id="{D073979C-290C-F427-CEAE-192508E2104D}"/>
                      </a:ext>
                    </a:extLst>
                  </p:cNvPr>
                  <p:cNvSpPr/>
                  <p:nvPr/>
                </p:nvSpPr>
                <p:spPr>
                  <a:xfrm>
                    <a:off x="9434085" y="2623688"/>
                    <a:ext cx="95064" cy="2069"/>
                  </a:xfrm>
                  <a:custGeom>
                    <a:avLst/>
                    <a:gdLst>
                      <a:gd name="connsiteX0" fmla="*/ 0 w 95064"/>
                      <a:gd name="connsiteY0" fmla="*/ 0 h 2069"/>
                      <a:gd name="connsiteX1" fmla="*/ 95064 w 95064"/>
                      <a:gd name="connsiteY1" fmla="*/ 0 h 2069"/>
                    </a:gdLst>
                    <a:ahLst/>
                    <a:cxnLst>
                      <a:cxn ang="0">
                        <a:pos x="connsiteX0" y="connsiteY0"/>
                      </a:cxn>
                      <a:cxn ang="0">
                        <a:pos x="connsiteX1" y="connsiteY1"/>
                      </a:cxn>
                    </a:cxnLst>
                    <a:rect l="l" t="t" r="r" b="b"/>
                    <a:pathLst>
                      <a:path w="95064" h="2069">
                        <a:moveTo>
                          <a:pt x="0" y="0"/>
                        </a:moveTo>
                        <a:lnTo>
                          <a:pt x="95064" y="0"/>
                        </a:lnTo>
                      </a:path>
                    </a:pathLst>
                  </a:custGeom>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69" name="Freeform 168">
                    <a:extLst>
                      <a:ext uri="{FF2B5EF4-FFF2-40B4-BE49-F238E27FC236}">
                        <a16:creationId xmlns:a16="http://schemas.microsoft.com/office/drawing/2014/main" id="{D8615896-33EF-39BE-55C4-7ADAFE22309A}"/>
                      </a:ext>
                    </a:extLst>
                  </p:cNvPr>
                  <p:cNvSpPr/>
                  <p:nvPr/>
                </p:nvSpPr>
                <p:spPr>
                  <a:xfrm>
                    <a:off x="9370322" y="2545698"/>
                    <a:ext cx="37892" cy="26196"/>
                  </a:xfrm>
                  <a:custGeom>
                    <a:avLst/>
                    <a:gdLst>
                      <a:gd name="connsiteX0" fmla="*/ 0 w 37892"/>
                      <a:gd name="connsiteY0" fmla="*/ 14795 h 26196"/>
                      <a:gd name="connsiteX1" fmla="*/ 11463 w 37892"/>
                      <a:gd name="connsiteY1" fmla="*/ 26196 h 26196"/>
                      <a:gd name="connsiteX2" fmla="*/ 37893 w 37892"/>
                      <a:gd name="connsiteY2" fmla="*/ 0 h 26196"/>
                    </a:gdLst>
                    <a:ahLst/>
                    <a:cxnLst>
                      <a:cxn ang="0">
                        <a:pos x="connsiteX0" y="connsiteY0"/>
                      </a:cxn>
                      <a:cxn ang="0">
                        <a:pos x="connsiteX1" y="connsiteY1"/>
                      </a:cxn>
                      <a:cxn ang="0">
                        <a:pos x="connsiteX2" y="connsiteY2"/>
                      </a:cxn>
                    </a:cxnLst>
                    <a:rect l="l" t="t" r="r" b="b"/>
                    <a:pathLst>
                      <a:path w="37892" h="26196">
                        <a:moveTo>
                          <a:pt x="0" y="14795"/>
                        </a:moveTo>
                        <a:lnTo>
                          <a:pt x="11463" y="26196"/>
                        </a:lnTo>
                        <a:lnTo>
                          <a:pt x="37893" y="0"/>
                        </a:lnTo>
                      </a:path>
                    </a:pathLst>
                  </a:custGeom>
                  <a:noFill/>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70" name="Freeform 169">
                    <a:extLst>
                      <a:ext uri="{FF2B5EF4-FFF2-40B4-BE49-F238E27FC236}">
                        <a16:creationId xmlns:a16="http://schemas.microsoft.com/office/drawing/2014/main" id="{02AC1B4A-F811-9674-09A4-7497C348B0B9}"/>
                      </a:ext>
                    </a:extLst>
                  </p:cNvPr>
                  <p:cNvSpPr/>
                  <p:nvPr/>
                </p:nvSpPr>
                <p:spPr>
                  <a:xfrm>
                    <a:off x="9370322" y="2604485"/>
                    <a:ext cx="37892" cy="26196"/>
                  </a:xfrm>
                  <a:custGeom>
                    <a:avLst/>
                    <a:gdLst>
                      <a:gd name="connsiteX0" fmla="*/ 0 w 37892"/>
                      <a:gd name="connsiteY0" fmla="*/ 14795 h 26196"/>
                      <a:gd name="connsiteX1" fmla="*/ 11463 w 37892"/>
                      <a:gd name="connsiteY1" fmla="*/ 26196 h 26196"/>
                      <a:gd name="connsiteX2" fmla="*/ 37893 w 37892"/>
                      <a:gd name="connsiteY2" fmla="*/ 0 h 26196"/>
                    </a:gdLst>
                    <a:ahLst/>
                    <a:cxnLst>
                      <a:cxn ang="0">
                        <a:pos x="connsiteX0" y="connsiteY0"/>
                      </a:cxn>
                      <a:cxn ang="0">
                        <a:pos x="connsiteX1" y="connsiteY1"/>
                      </a:cxn>
                      <a:cxn ang="0">
                        <a:pos x="connsiteX2" y="connsiteY2"/>
                      </a:cxn>
                    </a:cxnLst>
                    <a:rect l="l" t="t" r="r" b="b"/>
                    <a:pathLst>
                      <a:path w="37892" h="26196">
                        <a:moveTo>
                          <a:pt x="0" y="14795"/>
                        </a:moveTo>
                        <a:lnTo>
                          <a:pt x="11463" y="26196"/>
                        </a:lnTo>
                        <a:lnTo>
                          <a:pt x="37893" y="0"/>
                        </a:lnTo>
                      </a:path>
                    </a:pathLst>
                  </a:custGeom>
                  <a:noFill/>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71" name="Freeform 170">
                    <a:extLst>
                      <a:ext uri="{FF2B5EF4-FFF2-40B4-BE49-F238E27FC236}">
                        <a16:creationId xmlns:a16="http://schemas.microsoft.com/office/drawing/2014/main" id="{B6972081-EFEB-7FE9-490D-893A711230EF}"/>
                      </a:ext>
                    </a:extLst>
                  </p:cNvPr>
                  <p:cNvSpPr/>
                  <p:nvPr/>
                </p:nvSpPr>
                <p:spPr>
                  <a:xfrm>
                    <a:off x="9434085" y="2684150"/>
                    <a:ext cx="95064" cy="2069"/>
                  </a:xfrm>
                  <a:custGeom>
                    <a:avLst/>
                    <a:gdLst>
                      <a:gd name="connsiteX0" fmla="*/ 0 w 95064"/>
                      <a:gd name="connsiteY0" fmla="*/ 0 h 2069"/>
                      <a:gd name="connsiteX1" fmla="*/ 95064 w 95064"/>
                      <a:gd name="connsiteY1" fmla="*/ 0 h 2069"/>
                    </a:gdLst>
                    <a:ahLst/>
                    <a:cxnLst>
                      <a:cxn ang="0">
                        <a:pos x="connsiteX0" y="connsiteY0"/>
                      </a:cxn>
                      <a:cxn ang="0">
                        <a:pos x="connsiteX1" y="connsiteY1"/>
                      </a:cxn>
                    </a:cxnLst>
                    <a:rect l="l" t="t" r="r" b="b"/>
                    <a:pathLst>
                      <a:path w="95064" h="2069">
                        <a:moveTo>
                          <a:pt x="0" y="0"/>
                        </a:moveTo>
                        <a:lnTo>
                          <a:pt x="95064" y="0"/>
                        </a:lnTo>
                      </a:path>
                    </a:pathLst>
                  </a:custGeom>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sp>
                <p:nvSpPr>
                  <p:cNvPr id="174" name="Freeform 173">
                    <a:extLst>
                      <a:ext uri="{FF2B5EF4-FFF2-40B4-BE49-F238E27FC236}">
                        <a16:creationId xmlns:a16="http://schemas.microsoft.com/office/drawing/2014/main" id="{7BF43C5F-653F-8DC3-D1C5-851FF4AD7FA3}"/>
                      </a:ext>
                    </a:extLst>
                  </p:cNvPr>
                  <p:cNvSpPr/>
                  <p:nvPr/>
                </p:nvSpPr>
                <p:spPr>
                  <a:xfrm>
                    <a:off x="9370322" y="2662899"/>
                    <a:ext cx="37892" cy="26175"/>
                  </a:xfrm>
                  <a:custGeom>
                    <a:avLst/>
                    <a:gdLst>
                      <a:gd name="connsiteX0" fmla="*/ 0 w 37892"/>
                      <a:gd name="connsiteY0" fmla="*/ 14774 h 26175"/>
                      <a:gd name="connsiteX1" fmla="*/ 11463 w 37892"/>
                      <a:gd name="connsiteY1" fmla="*/ 26176 h 26175"/>
                      <a:gd name="connsiteX2" fmla="*/ 37893 w 37892"/>
                      <a:gd name="connsiteY2" fmla="*/ 0 h 26175"/>
                    </a:gdLst>
                    <a:ahLst/>
                    <a:cxnLst>
                      <a:cxn ang="0">
                        <a:pos x="connsiteX0" y="connsiteY0"/>
                      </a:cxn>
                      <a:cxn ang="0">
                        <a:pos x="connsiteX1" y="connsiteY1"/>
                      </a:cxn>
                      <a:cxn ang="0">
                        <a:pos x="connsiteX2" y="connsiteY2"/>
                      </a:cxn>
                    </a:cxnLst>
                    <a:rect l="l" t="t" r="r" b="b"/>
                    <a:pathLst>
                      <a:path w="37892" h="26175">
                        <a:moveTo>
                          <a:pt x="0" y="14774"/>
                        </a:moveTo>
                        <a:lnTo>
                          <a:pt x="11463" y="26176"/>
                        </a:lnTo>
                        <a:lnTo>
                          <a:pt x="37893" y="0"/>
                        </a:lnTo>
                      </a:path>
                    </a:pathLst>
                  </a:custGeom>
                  <a:noFill/>
                  <a:ln w="12700" cap="rnd">
                    <a:solidFill>
                      <a:schemeClr val="bg1"/>
                    </a:solidFill>
                    <a:prstDash val="solid"/>
                    <a:round/>
                  </a:ln>
                </p:spPr>
                <p:txBody>
                  <a:bodyPr rtlCol="0" anchor="ctr"/>
                  <a:lstStyle/>
                  <a:p>
                    <a:endParaRPr lang="en-US" b="1">
                      <a:latin typeface="Haas Grot Disp 75 Bold" panose="020D0504030502050203" pitchFamily="34" charset="77"/>
                    </a:endParaRPr>
                  </a:p>
                </p:txBody>
              </p:sp>
            </p:grpSp>
          </p:grpSp>
        </p:grpSp>
      </p:grpSp>
    </p:spTree>
    <p:extLst>
      <p:ext uri="{BB962C8B-B14F-4D97-AF65-F5344CB8AC3E}">
        <p14:creationId xmlns:p14="http://schemas.microsoft.com/office/powerpoint/2010/main" val="3263553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0" presetClass="path" presetSubtype="0" accel="50000" decel="50000" fill="hold" nodeType="withEffect">
                                  <p:stCondLst>
                                    <p:cond delay="0"/>
                                  </p:stCondLst>
                                  <p:childTnLst>
                                    <p:animMotion origin="layout" path="M -0.04583 -1.97531E-6 L -3.05556E-6 -1.97531E-6 " pathEditMode="relative" rAng="0" ptsTypes="AA">
                                      <p:cBhvr>
                                        <p:cTn id="9" dur="1000" fill="hold"/>
                                        <p:tgtEl>
                                          <p:spTgt spid="57"/>
                                        </p:tgtEl>
                                        <p:attrNameLst>
                                          <p:attrName>ppt_x</p:attrName>
                                          <p:attrName>ppt_y</p:attrName>
                                        </p:attrNameLst>
                                      </p:cBhvr>
                                      <p:rCtr x="2292" y="0"/>
                                    </p:animMotion>
                                  </p:childTnLst>
                                </p:cTn>
                              </p:par>
                              <p:par>
                                <p:cTn id="10" presetID="10"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0" presetClass="path" presetSubtype="0" accel="50000" decel="50000" fill="hold" grpId="1" nodeType="withEffect">
                                  <p:stCondLst>
                                    <p:cond delay="0"/>
                                  </p:stCondLst>
                                  <p:childTnLst>
                                    <p:animMotion origin="layout" path="M -0.04583 -4.81481E-6 L -2.77778E-6 -4.81481E-6 " pathEditMode="relative" rAng="0" ptsTypes="AA">
                                      <p:cBhvr>
                                        <p:cTn id="14" dur="1000" fill="hold"/>
                                        <p:tgtEl>
                                          <p:spTgt spid="3"/>
                                        </p:tgtEl>
                                        <p:attrNameLst>
                                          <p:attrName>ppt_x</p:attrName>
                                          <p:attrName>ppt_y</p:attrName>
                                        </p:attrNameLst>
                                      </p:cBhvr>
                                      <p:rCtr x="2292" y="0"/>
                                    </p:animMotion>
                                  </p:childTnLst>
                                </p:cTn>
                              </p:par>
                              <p:par>
                                <p:cTn id="15" presetID="10" presetClass="entr" presetSubtype="0" fill="hold" nodeType="withEffect">
                                  <p:stCondLst>
                                    <p:cond delay="200"/>
                                  </p:stCondLst>
                                  <p:childTnLst>
                                    <p:set>
                                      <p:cBhvr>
                                        <p:cTn id="16" dur="1" fill="hold">
                                          <p:stCondLst>
                                            <p:cond delay="0"/>
                                          </p:stCondLst>
                                        </p:cTn>
                                        <p:tgtEl>
                                          <p:spTgt spid="41"/>
                                        </p:tgtEl>
                                        <p:attrNameLst>
                                          <p:attrName>style.visibility</p:attrName>
                                        </p:attrNameLst>
                                      </p:cBhvr>
                                      <p:to>
                                        <p:strVal val="visible"/>
                                      </p:to>
                                    </p:set>
                                    <p:animEffect transition="in" filter="fade">
                                      <p:cBhvr>
                                        <p:cTn id="17" dur="500"/>
                                        <p:tgtEl>
                                          <p:spTgt spid="41"/>
                                        </p:tgtEl>
                                      </p:cBhvr>
                                    </p:animEffect>
                                  </p:childTnLst>
                                </p:cTn>
                              </p:par>
                              <p:par>
                                <p:cTn id="18" presetID="42" presetClass="path" presetSubtype="0" accel="32000" decel="68000" fill="hold" nodeType="withEffect">
                                  <p:stCondLst>
                                    <p:cond delay="200"/>
                                  </p:stCondLst>
                                  <p:childTnLst>
                                    <p:animMotion origin="layout" path="M 1.66667E-6 -1.48148E-6 L 0.0059 -0.025 " pathEditMode="relative" rAng="0" ptsTypes="AA">
                                      <p:cBhvr>
                                        <p:cTn id="19" dur="500" spd="-100000" fill="hold"/>
                                        <p:tgtEl>
                                          <p:spTgt spid="41"/>
                                        </p:tgtEl>
                                        <p:attrNameLst>
                                          <p:attrName>ppt_x</p:attrName>
                                          <p:attrName>ppt_y</p:attrName>
                                        </p:attrNameLst>
                                      </p:cBhvr>
                                      <p:rCtr x="295" y="-1265"/>
                                    </p:animMotion>
                                  </p:childTnLst>
                                </p:cTn>
                              </p:par>
                              <p:par>
                                <p:cTn id="20" presetID="10" presetClass="entr" presetSubtype="0" fill="hold" nodeType="withEffect">
                                  <p:stCondLst>
                                    <p:cond delay="30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par>
                                <p:cTn id="23" presetID="42" presetClass="path" presetSubtype="0" accel="32000" decel="68000" fill="hold" nodeType="withEffect">
                                  <p:stCondLst>
                                    <p:cond delay="300"/>
                                  </p:stCondLst>
                                  <p:childTnLst>
                                    <p:animMotion origin="layout" path="M -3.88889E-6 1.85185E-6 L 0.00591 -0.025 " pathEditMode="relative" rAng="0" ptsTypes="AA">
                                      <p:cBhvr>
                                        <p:cTn id="24" dur="500" spd="-100000" fill="hold"/>
                                        <p:tgtEl>
                                          <p:spTgt spid="40"/>
                                        </p:tgtEl>
                                        <p:attrNameLst>
                                          <p:attrName>ppt_x</p:attrName>
                                          <p:attrName>ppt_y</p:attrName>
                                        </p:attrNameLst>
                                      </p:cBhvr>
                                      <p:rCtr x="295" y="-1265"/>
                                    </p:animMotion>
                                  </p:childTnLst>
                                </p:cTn>
                              </p:par>
                              <p:par>
                                <p:cTn id="25" presetID="10" presetClass="entr" presetSubtype="0" fill="hold" nodeType="withEffect">
                                  <p:stCondLst>
                                    <p:cond delay="40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par>
                                <p:cTn id="28" presetID="42" presetClass="path" presetSubtype="0" accel="32000" decel="68000" fill="hold" nodeType="withEffect">
                                  <p:stCondLst>
                                    <p:cond delay="400"/>
                                  </p:stCondLst>
                                  <p:childTnLst>
                                    <p:animMotion origin="layout" path="M -3.05556E-6 4.69136E-6 L 0.00591 -0.025 " pathEditMode="relative" rAng="0" ptsTypes="AA">
                                      <p:cBhvr>
                                        <p:cTn id="29" dur="500" spd="-100000" fill="hold"/>
                                        <p:tgtEl>
                                          <p:spTgt spid="37"/>
                                        </p:tgtEl>
                                        <p:attrNameLst>
                                          <p:attrName>ppt_x</p:attrName>
                                          <p:attrName>ppt_y</p:attrName>
                                        </p:attrNameLst>
                                      </p:cBhvr>
                                      <p:rCtr x="295" y="-1265"/>
                                    </p:animMotion>
                                  </p:childTnLst>
                                </p:cTn>
                              </p:par>
                              <p:par>
                                <p:cTn id="30" presetID="10" presetClass="entr" presetSubtype="0" fill="hold" nodeType="withEffect">
                                  <p:stCondLst>
                                    <p:cond delay="500"/>
                                  </p:stCondLst>
                                  <p:childTnLst>
                                    <p:set>
                                      <p:cBhvr>
                                        <p:cTn id="31" dur="1" fill="hold">
                                          <p:stCondLst>
                                            <p:cond delay="0"/>
                                          </p:stCondLst>
                                        </p:cTn>
                                        <p:tgtEl>
                                          <p:spTgt spid="157"/>
                                        </p:tgtEl>
                                        <p:attrNameLst>
                                          <p:attrName>style.visibility</p:attrName>
                                        </p:attrNameLst>
                                      </p:cBhvr>
                                      <p:to>
                                        <p:strVal val="visible"/>
                                      </p:to>
                                    </p:set>
                                    <p:animEffect transition="in" filter="fade">
                                      <p:cBhvr>
                                        <p:cTn id="32" dur="500"/>
                                        <p:tgtEl>
                                          <p:spTgt spid="157"/>
                                        </p:tgtEl>
                                      </p:cBhvr>
                                    </p:animEffect>
                                  </p:childTnLst>
                                </p:cTn>
                              </p:par>
                              <p:par>
                                <p:cTn id="33" presetID="42" presetClass="path" presetSubtype="0" accel="32000" decel="68000" fill="hold" nodeType="withEffect">
                                  <p:stCondLst>
                                    <p:cond delay="500"/>
                                  </p:stCondLst>
                                  <p:childTnLst>
                                    <p:animMotion origin="layout" path="M 8.33333E-7 -2.46914E-6 L 0.0059 -0.025 " pathEditMode="relative" rAng="0" ptsTypes="AA">
                                      <p:cBhvr>
                                        <p:cTn id="34" dur="500" spd="-100000" fill="hold"/>
                                        <p:tgtEl>
                                          <p:spTgt spid="157"/>
                                        </p:tgtEl>
                                        <p:attrNameLst>
                                          <p:attrName>ppt_x</p:attrName>
                                          <p:attrName>ppt_y</p:attrName>
                                        </p:attrNameLst>
                                      </p:cBhvr>
                                      <p:rCtr x="295" y="-126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5132AEE0-8150-5C4D-923C-36F67E487C7C}"/>
              </a:ext>
            </a:extLst>
          </p:cNvPr>
          <p:cNvGrpSpPr/>
          <p:nvPr/>
        </p:nvGrpSpPr>
        <p:grpSpPr>
          <a:xfrm>
            <a:off x="273050" y="1101285"/>
            <a:ext cx="8605838" cy="3484064"/>
            <a:chOff x="273050" y="1101285"/>
            <a:chExt cx="8605838" cy="3484064"/>
          </a:xfrm>
        </p:grpSpPr>
        <p:sp>
          <p:nvSpPr>
            <p:cNvPr id="47" name="Rounded Rectangle 46">
              <a:extLst>
                <a:ext uri="{FF2B5EF4-FFF2-40B4-BE49-F238E27FC236}">
                  <a16:creationId xmlns:a16="http://schemas.microsoft.com/office/drawing/2014/main" id="{378A415D-F2CE-3847-85EE-43873DBED02E}"/>
                </a:ext>
              </a:extLst>
            </p:cNvPr>
            <p:cNvSpPr/>
            <p:nvPr/>
          </p:nvSpPr>
          <p:spPr>
            <a:xfrm>
              <a:off x="273050" y="1101285"/>
              <a:ext cx="8605838" cy="3484064"/>
            </a:xfrm>
            <a:prstGeom prst="roundRect">
              <a:avLst>
                <a:gd name="adj" fmla="val 5347"/>
              </a:avLst>
            </a:prstGeom>
            <a:gradFill flip="none" rotWithShape="1">
              <a:gsLst>
                <a:gs pos="85000">
                  <a:schemeClr val="accent6">
                    <a:lumMod val="50000"/>
                    <a:alpha val="55000"/>
                  </a:schemeClr>
                </a:gs>
                <a:gs pos="0">
                  <a:schemeClr val="accent6">
                    <a:lumMod val="75000"/>
                  </a:schemeClr>
                </a:gs>
                <a:gs pos="100000">
                  <a:schemeClr val="accent6">
                    <a:alpha val="0"/>
                  </a:scheme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grpSp>
          <p:nvGrpSpPr>
            <p:cNvPr id="3" name="Group 2">
              <a:extLst>
                <a:ext uri="{FF2B5EF4-FFF2-40B4-BE49-F238E27FC236}">
                  <a16:creationId xmlns:a16="http://schemas.microsoft.com/office/drawing/2014/main" id="{4C7F0A77-7523-0540-A4DA-22B32AF18CBC}"/>
                </a:ext>
              </a:extLst>
            </p:cNvPr>
            <p:cNvGrpSpPr/>
            <p:nvPr/>
          </p:nvGrpSpPr>
          <p:grpSpPr>
            <a:xfrm>
              <a:off x="507030" y="1473379"/>
              <a:ext cx="3213794" cy="2428343"/>
              <a:chOff x="507030" y="1473379"/>
              <a:chExt cx="3213794" cy="2428343"/>
            </a:xfrm>
          </p:grpSpPr>
          <p:sp>
            <p:nvSpPr>
              <p:cNvPr id="31" name="TextBox 30">
                <a:extLst>
                  <a:ext uri="{FF2B5EF4-FFF2-40B4-BE49-F238E27FC236}">
                    <a16:creationId xmlns:a16="http://schemas.microsoft.com/office/drawing/2014/main" id="{23DE91EE-3524-3947-A33C-1E3626EF9C3C}"/>
                  </a:ext>
                </a:extLst>
              </p:cNvPr>
              <p:cNvSpPr txBox="1"/>
              <p:nvPr/>
            </p:nvSpPr>
            <p:spPr>
              <a:xfrm>
                <a:off x="507031" y="1884783"/>
                <a:ext cx="2317272" cy="276999"/>
              </a:xfrm>
              <a:prstGeom prst="rect">
                <a:avLst/>
              </a:prstGeom>
              <a:noFill/>
            </p:spPr>
            <p:txBody>
              <a:bodyPr wrap="square" rtlCol="0">
                <a:spAutoFit/>
              </a:bodyPr>
              <a:lstStyle/>
              <a:p>
                <a:pPr marL="0" lvl="1">
                  <a:buClr>
                    <a:srgbClr val="C00000"/>
                  </a:buClr>
                </a:pPr>
                <a:r>
                  <a:rPr lang="en-US" sz="1200">
                    <a:solidFill>
                      <a:schemeClr val="bg1"/>
                    </a:solidFill>
                    <a:latin typeface="Haas Grot Disp 55 Roman" panose="020D0504030502050203" pitchFamily="34" charset="77"/>
                    <a:ea typeface="Karla" charset="0"/>
                    <a:cs typeface="Karla" charset="0"/>
                  </a:rPr>
                  <a:t>Communications Plan</a:t>
                </a:r>
              </a:p>
            </p:txBody>
          </p:sp>
          <p:sp>
            <p:nvSpPr>
              <p:cNvPr id="32" name="Rectangle 31">
                <a:extLst>
                  <a:ext uri="{FF2B5EF4-FFF2-40B4-BE49-F238E27FC236}">
                    <a16:creationId xmlns:a16="http://schemas.microsoft.com/office/drawing/2014/main" id="{EBFDF4EB-D452-C84D-989A-A3B573575465}"/>
                  </a:ext>
                </a:extLst>
              </p:cNvPr>
              <p:cNvSpPr/>
              <p:nvPr/>
            </p:nvSpPr>
            <p:spPr>
              <a:xfrm>
                <a:off x="507031" y="1473379"/>
                <a:ext cx="2382068" cy="301621"/>
              </a:xfrm>
              <a:prstGeom prst="rect">
                <a:avLst/>
              </a:prstGeom>
            </p:spPr>
            <p:txBody>
              <a:bodyPr wrap="square">
                <a:spAutoFit/>
              </a:bodyPr>
              <a:lstStyle/>
              <a:p>
                <a:pPr marL="7938">
                  <a:lnSpc>
                    <a:spcPct val="85000"/>
                  </a:lnSpc>
                  <a:buClr>
                    <a:srgbClr val="C00000"/>
                  </a:buClr>
                </a:pPr>
                <a:r>
                  <a:rPr lang="en-US" sz="1600" b="1">
                    <a:solidFill>
                      <a:schemeClr val="bg1"/>
                    </a:solidFill>
                    <a:latin typeface="Haas Grot Disp 75 Bold" panose="020D0504030502050203" pitchFamily="34" charset="77"/>
                  </a:rPr>
                  <a:t>Operating Model</a:t>
                </a:r>
              </a:p>
            </p:txBody>
          </p:sp>
          <p:sp>
            <p:nvSpPr>
              <p:cNvPr id="33" name="Rectangle 32">
                <a:extLst>
                  <a:ext uri="{FF2B5EF4-FFF2-40B4-BE49-F238E27FC236}">
                    <a16:creationId xmlns:a16="http://schemas.microsoft.com/office/drawing/2014/main" id="{8EBCF061-7C88-A647-8729-0542B5A7F695}"/>
                  </a:ext>
                </a:extLst>
              </p:cNvPr>
              <p:cNvSpPr/>
              <p:nvPr/>
            </p:nvSpPr>
            <p:spPr>
              <a:xfrm>
                <a:off x="507030" y="2232771"/>
                <a:ext cx="3213794" cy="276999"/>
              </a:xfrm>
              <a:prstGeom prst="rect">
                <a:avLst/>
              </a:prstGeom>
            </p:spPr>
            <p:txBody>
              <a:bodyPr wrap="square">
                <a:spAutoFit/>
              </a:bodyPr>
              <a:lstStyle/>
              <a:p>
                <a:pPr marL="0" lvl="1">
                  <a:buClr>
                    <a:srgbClr val="C00000"/>
                  </a:buClr>
                </a:pPr>
                <a:r>
                  <a:rPr lang="en-US" sz="1200">
                    <a:solidFill>
                      <a:schemeClr val="bg1"/>
                    </a:solidFill>
                    <a:latin typeface="Haas Grot Disp 55 Roman" panose="020D0504030502050203" pitchFamily="34" charset="77"/>
                    <a:ea typeface="Karla" charset="0"/>
                    <a:cs typeface="Karla" charset="0"/>
                  </a:rPr>
                  <a:t>Appendix B (Assets, Identities, Rules)</a:t>
                </a:r>
              </a:p>
            </p:txBody>
          </p:sp>
          <p:sp>
            <p:nvSpPr>
              <p:cNvPr id="34" name="Rectangle 33">
                <a:extLst>
                  <a:ext uri="{FF2B5EF4-FFF2-40B4-BE49-F238E27FC236}">
                    <a16:creationId xmlns:a16="http://schemas.microsoft.com/office/drawing/2014/main" id="{DE0AA9D7-031F-EF48-A3AB-39C25985888B}"/>
                  </a:ext>
                </a:extLst>
              </p:cNvPr>
              <p:cNvSpPr/>
              <p:nvPr/>
            </p:nvSpPr>
            <p:spPr>
              <a:xfrm>
                <a:off x="507030" y="2580759"/>
                <a:ext cx="1611109" cy="276999"/>
              </a:xfrm>
              <a:prstGeom prst="rect">
                <a:avLst/>
              </a:prstGeom>
            </p:spPr>
            <p:txBody>
              <a:bodyPr wrap="square">
                <a:spAutoFit/>
              </a:bodyPr>
              <a:lstStyle/>
              <a:p>
                <a:r>
                  <a:rPr lang="en-US" sz="1200">
                    <a:solidFill>
                      <a:schemeClr val="bg1"/>
                    </a:solidFill>
                    <a:latin typeface="Haas Grot Disp 55 Roman" panose="020D0504030502050203" pitchFamily="34" charset="77"/>
                    <a:ea typeface="Karla" charset="0"/>
                    <a:cs typeface="Karla" charset="0"/>
                  </a:rPr>
                  <a:t>Security Postures</a:t>
                </a:r>
                <a:endParaRPr lang="en-CA" sz="1200">
                  <a:latin typeface="Haas Grot Disp 55 Roman" panose="020D0504030502050203" pitchFamily="34" charset="77"/>
                </a:endParaRPr>
              </a:p>
            </p:txBody>
          </p:sp>
          <p:sp>
            <p:nvSpPr>
              <p:cNvPr id="35" name="Rectangle 34">
                <a:extLst>
                  <a:ext uri="{FF2B5EF4-FFF2-40B4-BE49-F238E27FC236}">
                    <a16:creationId xmlns:a16="http://schemas.microsoft.com/office/drawing/2014/main" id="{21D4DA9E-F3AB-C94B-A138-8573A3A979A5}"/>
                  </a:ext>
                </a:extLst>
              </p:cNvPr>
              <p:cNvSpPr/>
              <p:nvPr/>
            </p:nvSpPr>
            <p:spPr>
              <a:xfrm>
                <a:off x="507031" y="3624723"/>
                <a:ext cx="2123618" cy="276999"/>
              </a:xfrm>
              <a:prstGeom prst="rect">
                <a:avLst/>
              </a:prstGeom>
            </p:spPr>
            <p:txBody>
              <a:bodyPr wrap="square">
                <a:spAutoFit/>
              </a:bodyPr>
              <a:lstStyle/>
              <a:p>
                <a:pPr marL="0" lvl="1">
                  <a:buClr>
                    <a:srgbClr val="C00000"/>
                  </a:buClr>
                </a:pPr>
                <a:r>
                  <a:rPr lang="en-US" sz="1200">
                    <a:solidFill>
                      <a:schemeClr val="bg1"/>
                    </a:solidFill>
                    <a:latin typeface="Haas Grot Disp 55 Roman" panose="020D0504030502050203" pitchFamily="34" charset="77"/>
                    <a:ea typeface="Karla" charset="0"/>
                    <a:cs typeface="Karla" charset="0"/>
                  </a:rPr>
                  <a:t>Sensor Update Policies</a:t>
                </a:r>
              </a:p>
            </p:txBody>
          </p:sp>
          <p:sp>
            <p:nvSpPr>
              <p:cNvPr id="36" name="Rectangle 35">
                <a:extLst>
                  <a:ext uri="{FF2B5EF4-FFF2-40B4-BE49-F238E27FC236}">
                    <a16:creationId xmlns:a16="http://schemas.microsoft.com/office/drawing/2014/main" id="{6DFAC7DE-45A4-D34D-8A70-D7D1C63204A5}"/>
                  </a:ext>
                </a:extLst>
              </p:cNvPr>
              <p:cNvSpPr/>
              <p:nvPr/>
            </p:nvSpPr>
            <p:spPr>
              <a:xfrm>
                <a:off x="507030" y="3276735"/>
                <a:ext cx="2634295" cy="276999"/>
              </a:xfrm>
              <a:prstGeom prst="rect">
                <a:avLst/>
              </a:prstGeom>
            </p:spPr>
            <p:txBody>
              <a:bodyPr wrap="square">
                <a:spAutoFit/>
              </a:bodyPr>
              <a:lstStyle/>
              <a:p>
                <a:pPr marL="0" lvl="1">
                  <a:buClr>
                    <a:srgbClr val="C00000"/>
                  </a:buClr>
                </a:pPr>
                <a:r>
                  <a:rPr lang="en-US" sz="1200">
                    <a:solidFill>
                      <a:schemeClr val="bg1"/>
                    </a:solidFill>
                    <a:latin typeface="Haas Grot Disp 55 Roman" panose="020D0504030502050203" pitchFamily="34" charset="77"/>
                    <a:ea typeface="Karla" charset="0"/>
                    <a:cs typeface="Karla" charset="0"/>
                  </a:rPr>
                  <a:t>Incident Handling Playbooks</a:t>
                </a:r>
              </a:p>
            </p:txBody>
          </p:sp>
          <p:sp>
            <p:nvSpPr>
              <p:cNvPr id="37" name="Rectangle 36">
                <a:extLst>
                  <a:ext uri="{FF2B5EF4-FFF2-40B4-BE49-F238E27FC236}">
                    <a16:creationId xmlns:a16="http://schemas.microsoft.com/office/drawing/2014/main" id="{7D12A3EE-8641-A940-869F-57828E0C8B68}"/>
                  </a:ext>
                </a:extLst>
              </p:cNvPr>
              <p:cNvSpPr/>
              <p:nvPr/>
            </p:nvSpPr>
            <p:spPr>
              <a:xfrm>
                <a:off x="507030" y="2928747"/>
                <a:ext cx="3133991" cy="276999"/>
              </a:xfrm>
              <a:prstGeom prst="rect">
                <a:avLst/>
              </a:prstGeom>
            </p:spPr>
            <p:txBody>
              <a:bodyPr wrap="square">
                <a:spAutoFit/>
              </a:bodyPr>
              <a:lstStyle/>
              <a:p>
                <a:pPr marL="0" lvl="1">
                  <a:buClr>
                    <a:srgbClr val="C00000"/>
                  </a:buClr>
                </a:pPr>
                <a:r>
                  <a:rPr lang="en-US" sz="1200">
                    <a:solidFill>
                      <a:schemeClr val="bg1"/>
                    </a:solidFill>
                    <a:latin typeface="Haas Grot Disp 55 Roman" panose="020D0504030502050203" pitchFamily="34" charset="77"/>
                    <a:ea typeface="Karla" charset="0"/>
                    <a:cs typeface="Karla" charset="0"/>
                  </a:rPr>
                  <a:t>Periodically updated as necessary</a:t>
                </a:r>
              </a:p>
            </p:txBody>
          </p:sp>
          <p:grpSp>
            <p:nvGrpSpPr>
              <p:cNvPr id="38" name="Group 37">
                <a:extLst>
                  <a:ext uri="{FF2B5EF4-FFF2-40B4-BE49-F238E27FC236}">
                    <a16:creationId xmlns:a16="http://schemas.microsoft.com/office/drawing/2014/main" id="{5610889B-46B5-1D4A-8D76-90050F74236F}"/>
                  </a:ext>
                </a:extLst>
              </p:cNvPr>
              <p:cNvGrpSpPr/>
              <p:nvPr/>
            </p:nvGrpSpPr>
            <p:grpSpPr>
              <a:xfrm>
                <a:off x="588217" y="2184691"/>
                <a:ext cx="2764073" cy="1423266"/>
                <a:chOff x="578651" y="2213934"/>
                <a:chExt cx="2420698" cy="1423266"/>
              </a:xfrm>
            </p:grpSpPr>
            <p:cxnSp>
              <p:nvCxnSpPr>
                <p:cNvPr id="39" name="Straight Connector 38">
                  <a:extLst>
                    <a:ext uri="{FF2B5EF4-FFF2-40B4-BE49-F238E27FC236}">
                      <a16:creationId xmlns:a16="http://schemas.microsoft.com/office/drawing/2014/main" id="{8FABFBE6-9B0F-B944-A757-7E8C01B88DF8}"/>
                    </a:ext>
                  </a:extLst>
                </p:cNvPr>
                <p:cNvCxnSpPr>
                  <a:cxnSpLocks/>
                </p:cNvCxnSpPr>
                <p:nvPr/>
              </p:nvCxnSpPr>
              <p:spPr>
                <a:xfrm>
                  <a:off x="578651" y="2213934"/>
                  <a:ext cx="2420698"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B8BF97CC-41C5-4449-B985-3FE5860CC4E1}"/>
                    </a:ext>
                  </a:extLst>
                </p:cNvPr>
                <p:cNvCxnSpPr>
                  <a:cxnSpLocks/>
                </p:cNvCxnSpPr>
                <p:nvPr/>
              </p:nvCxnSpPr>
              <p:spPr>
                <a:xfrm>
                  <a:off x="578651" y="2569751"/>
                  <a:ext cx="2420698"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E021F437-EB10-0746-8425-643D13E6E41F}"/>
                    </a:ext>
                  </a:extLst>
                </p:cNvPr>
                <p:cNvCxnSpPr>
                  <a:cxnSpLocks/>
                </p:cNvCxnSpPr>
                <p:nvPr/>
              </p:nvCxnSpPr>
              <p:spPr>
                <a:xfrm>
                  <a:off x="578651" y="2925568"/>
                  <a:ext cx="2420698"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2D040AB1-0692-D04B-8BCB-93EE5E0394BE}"/>
                    </a:ext>
                  </a:extLst>
                </p:cNvPr>
                <p:cNvCxnSpPr>
                  <a:cxnSpLocks/>
                </p:cNvCxnSpPr>
                <p:nvPr/>
              </p:nvCxnSpPr>
              <p:spPr>
                <a:xfrm>
                  <a:off x="578651" y="3281384"/>
                  <a:ext cx="2420698"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3BB39246-A649-694C-A9A6-BA817A2DFA8E}"/>
                    </a:ext>
                  </a:extLst>
                </p:cNvPr>
                <p:cNvCxnSpPr>
                  <a:cxnSpLocks/>
                </p:cNvCxnSpPr>
                <p:nvPr/>
              </p:nvCxnSpPr>
              <p:spPr>
                <a:xfrm>
                  <a:off x="578651" y="3637200"/>
                  <a:ext cx="2420698" cy="0"/>
                </a:xfrm>
                <a:prstGeom prst="line">
                  <a:avLst/>
                </a:prstGeom>
                <a:ln w="12700">
                  <a:solidFill>
                    <a:schemeClr val="accent6"/>
                  </a:solidFill>
                </a:ln>
                <a:effectLst/>
              </p:spPr>
              <p:style>
                <a:lnRef idx="2">
                  <a:schemeClr val="accent1"/>
                </a:lnRef>
                <a:fillRef idx="0">
                  <a:schemeClr val="accent1"/>
                </a:fillRef>
                <a:effectRef idx="1">
                  <a:schemeClr val="accent1"/>
                </a:effectRef>
                <a:fontRef idx="minor">
                  <a:schemeClr val="tx1"/>
                </a:fontRef>
              </p:style>
            </p:cxnSp>
          </p:grpSp>
        </p:grpSp>
      </p:grpSp>
      <p:sp>
        <p:nvSpPr>
          <p:cNvPr id="2" name="Title 1">
            <a:extLst>
              <a:ext uri="{FF2B5EF4-FFF2-40B4-BE49-F238E27FC236}">
                <a16:creationId xmlns:a16="http://schemas.microsoft.com/office/drawing/2014/main" id="{157D8841-9527-8848-A7D4-EA64B771E16B}"/>
              </a:ext>
            </a:extLst>
          </p:cNvPr>
          <p:cNvSpPr>
            <a:spLocks noGrp="1"/>
          </p:cNvSpPr>
          <p:nvPr>
            <p:ph type="title"/>
          </p:nvPr>
        </p:nvSpPr>
        <p:spPr>
          <a:xfrm>
            <a:off x="436223" y="379707"/>
            <a:ext cx="3275604" cy="535531"/>
          </a:xfrm>
        </p:spPr>
        <p:txBody>
          <a:bodyPr/>
          <a:lstStyle/>
          <a:p>
            <a:r>
              <a:rPr lang="en-US" sz="3200" dirty="0">
                <a:latin typeface="Haas Grot Disp 95 Black" panose="020D0504030502050203" pitchFamily="34" charset="77"/>
              </a:rPr>
              <a:t>How We Do It</a:t>
            </a:r>
          </a:p>
        </p:txBody>
      </p:sp>
      <p:pic>
        <p:nvPicPr>
          <p:cNvPr id="28" name="Picture 27">
            <a:extLst>
              <a:ext uri="{FF2B5EF4-FFF2-40B4-BE49-F238E27FC236}">
                <a16:creationId xmlns:a16="http://schemas.microsoft.com/office/drawing/2014/main" id="{C8EFCC66-23AA-FC44-8670-23C5DA01E7C7}"/>
              </a:ext>
            </a:extLst>
          </p:cNvPr>
          <p:cNvPicPr>
            <a:picLocks noChangeAspect="1"/>
          </p:cNvPicPr>
          <p:nvPr/>
        </p:nvPicPr>
        <p:blipFill>
          <a:blip r:embed="rId3">
            <a:alphaModFix/>
          </a:blip>
          <a:srcRect b="92"/>
          <a:stretch>
            <a:fillRect/>
          </a:stretch>
        </p:blipFill>
        <p:spPr>
          <a:xfrm>
            <a:off x="3827845" y="1699921"/>
            <a:ext cx="1959076" cy="2485002"/>
          </a:xfrm>
          <a:prstGeom prst="roundRect">
            <a:avLst>
              <a:gd name="adj" fmla="val 4222"/>
            </a:avLst>
          </a:prstGeom>
          <a:noFill/>
          <a:ln w="25400" cap="flat" cmpd="sng">
            <a:noFill/>
            <a:prstDash val="solid"/>
            <a:miter lim="800000"/>
            <a:headEnd type="none" w="sm" len="sm"/>
            <a:tailEnd type="none" w="sm" len="sm"/>
          </a:ln>
        </p:spPr>
      </p:pic>
      <p:pic>
        <p:nvPicPr>
          <p:cNvPr id="29" name="Picture 28">
            <a:extLst>
              <a:ext uri="{FF2B5EF4-FFF2-40B4-BE49-F238E27FC236}">
                <a16:creationId xmlns:a16="http://schemas.microsoft.com/office/drawing/2014/main" id="{53C45CF9-9350-4A4F-804D-CD383F866C68}"/>
              </a:ext>
            </a:extLst>
          </p:cNvPr>
          <p:cNvPicPr>
            <a:picLocks noChangeAspect="1"/>
          </p:cNvPicPr>
          <p:nvPr/>
        </p:nvPicPr>
        <p:blipFill rotWithShape="1">
          <a:blip r:embed="rId4">
            <a:alphaModFix/>
          </a:blip>
          <a:srcRect l="5074" r="80" b="5154"/>
          <a:stretch/>
        </p:blipFill>
        <p:spPr>
          <a:xfrm>
            <a:off x="5079874" y="1288728"/>
            <a:ext cx="1929644" cy="2497643"/>
          </a:xfrm>
          <a:prstGeom prst="roundRect">
            <a:avLst>
              <a:gd name="adj" fmla="val 4222"/>
            </a:avLst>
          </a:prstGeom>
          <a:noFill/>
          <a:ln w="25400" cap="flat" cmpd="sng">
            <a:noFill/>
            <a:prstDash val="solid"/>
            <a:miter lim="800000"/>
            <a:headEnd type="none" w="sm" len="sm"/>
            <a:tailEnd type="none" w="sm" len="sm"/>
          </a:ln>
        </p:spPr>
      </p:pic>
      <p:pic>
        <p:nvPicPr>
          <p:cNvPr id="30" name="Picture 29">
            <a:extLst>
              <a:ext uri="{FF2B5EF4-FFF2-40B4-BE49-F238E27FC236}">
                <a16:creationId xmlns:a16="http://schemas.microsoft.com/office/drawing/2014/main" id="{6DBA137C-0C3B-C44C-B730-9E6549E8E2BD}"/>
              </a:ext>
            </a:extLst>
          </p:cNvPr>
          <p:cNvPicPr>
            <a:picLocks noChangeAspect="1"/>
          </p:cNvPicPr>
          <p:nvPr/>
        </p:nvPicPr>
        <p:blipFill>
          <a:blip r:embed="rId5">
            <a:alphaModFix/>
          </a:blip>
          <a:srcRect/>
          <a:stretch>
            <a:fillRect/>
          </a:stretch>
        </p:blipFill>
        <p:spPr>
          <a:xfrm>
            <a:off x="6072995" y="2913179"/>
            <a:ext cx="2511835" cy="1547679"/>
          </a:xfrm>
          <a:prstGeom prst="roundRect">
            <a:avLst>
              <a:gd name="adj" fmla="val 4222"/>
            </a:avLst>
          </a:prstGeom>
          <a:noFill/>
          <a:ln w="25400" cap="flat" cmpd="sng">
            <a:noFill/>
            <a:prstDash val="solid"/>
            <a:miter lim="800000"/>
            <a:headEnd type="none" w="sm" len="sm"/>
            <a:tailEnd type="none" w="sm" len="sm"/>
          </a:ln>
        </p:spPr>
      </p:pic>
    </p:spTree>
    <p:extLst>
      <p:ext uri="{BB962C8B-B14F-4D97-AF65-F5344CB8AC3E}">
        <p14:creationId xmlns:p14="http://schemas.microsoft.com/office/powerpoint/2010/main" val="1929614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par>
                                <p:cTn id="11" presetID="42" presetClass="path" presetSubtype="0" decel="50000" fill="hold" nodeType="withEffect">
                                  <p:stCondLst>
                                    <p:cond delay="0"/>
                                  </p:stCondLst>
                                  <p:childTnLst>
                                    <p:animMotion origin="layout" path="M -4.44444E-6 0.05587 L -4.44444E-6 -3.58025E-6 " pathEditMode="relative" rAng="0" ptsTypes="AA">
                                      <p:cBhvr>
                                        <p:cTn id="12" dur="700" fill="hold"/>
                                        <p:tgtEl>
                                          <p:spTgt spid="28"/>
                                        </p:tgtEl>
                                        <p:attrNameLst>
                                          <p:attrName>ppt_x</p:attrName>
                                          <p:attrName>ppt_y</p:attrName>
                                        </p:attrNameLst>
                                      </p:cBhvr>
                                      <p:rCtr x="0" y="-2809"/>
                                    </p:animMotion>
                                  </p:childTnLst>
                                </p:cTn>
                              </p:par>
                              <p:par>
                                <p:cTn id="13" presetID="10" presetClass="entr" presetSubtype="0" fill="hold" nodeType="with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42" presetClass="path" presetSubtype="0" decel="50000" fill="hold" nodeType="withEffect">
                                  <p:stCondLst>
                                    <p:cond delay="0"/>
                                  </p:stCondLst>
                                  <p:childTnLst>
                                    <p:animMotion origin="layout" path="M -0.03472 -0.00123 L 2.5E-6 1.23457E-7 " pathEditMode="relative" rAng="0" ptsTypes="AA">
                                      <p:cBhvr>
                                        <p:cTn id="17" dur="700" fill="hold"/>
                                        <p:tgtEl>
                                          <p:spTgt spid="29"/>
                                        </p:tgtEl>
                                        <p:attrNameLst>
                                          <p:attrName>ppt_x</p:attrName>
                                          <p:attrName>ppt_y</p:attrName>
                                        </p:attrNameLst>
                                      </p:cBhvr>
                                      <p:rCtr x="1736" y="62"/>
                                    </p:animMotion>
                                  </p:childTnLst>
                                </p:cTn>
                              </p:par>
                              <p:par>
                                <p:cTn id="18" presetID="10" presetClass="entr" presetSubtype="0"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500"/>
                                        <p:tgtEl>
                                          <p:spTgt spid="30"/>
                                        </p:tgtEl>
                                      </p:cBhvr>
                                    </p:animEffect>
                                  </p:childTnLst>
                                </p:cTn>
                              </p:par>
                              <p:par>
                                <p:cTn id="21" presetID="42" presetClass="path" presetSubtype="0" decel="50000" fill="hold" nodeType="withEffect">
                                  <p:stCondLst>
                                    <p:cond delay="0"/>
                                  </p:stCondLst>
                                  <p:childTnLst>
                                    <p:animMotion origin="layout" path="M -2.5E-6 0.05586 L -2.5E-6 3.33333E-6 " pathEditMode="relative" rAng="0" ptsTypes="AA">
                                      <p:cBhvr>
                                        <p:cTn id="22" dur="700" fill="hold"/>
                                        <p:tgtEl>
                                          <p:spTgt spid="30"/>
                                        </p:tgtEl>
                                        <p:attrNameLst>
                                          <p:attrName>ppt_x</p:attrName>
                                          <p:attrName>ppt_y</p:attrName>
                                        </p:attrNameLst>
                                      </p:cBhvr>
                                      <p:rCtr x="0" y="-280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0498E-CE22-B845-A2C2-58972C9810D1}"/>
              </a:ext>
            </a:extLst>
          </p:cNvPr>
          <p:cNvSpPr>
            <a:spLocks noGrp="1"/>
          </p:cNvSpPr>
          <p:nvPr>
            <p:ph type="title"/>
          </p:nvPr>
        </p:nvSpPr>
        <p:spPr>
          <a:xfrm>
            <a:off x="290556" y="162736"/>
            <a:ext cx="8590591" cy="702686"/>
          </a:xfrm>
        </p:spPr>
        <p:txBody>
          <a:bodyPr>
            <a:normAutofit/>
          </a:bodyPr>
          <a:lstStyle/>
          <a:p>
            <a:r>
              <a:rPr lang="en-US" sz="2800" dirty="0"/>
              <a:t>Whole of State Architecture</a:t>
            </a:r>
          </a:p>
        </p:txBody>
      </p:sp>
      <p:grpSp>
        <p:nvGrpSpPr>
          <p:cNvPr id="51" name="Google Shape;256;p3">
            <a:extLst>
              <a:ext uri="{FF2B5EF4-FFF2-40B4-BE49-F238E27FC236}">
                <a16:creationId xmlns:a16="http://schemas.microsoft.com/office/drawing/2014/main" id="{9F3948C8-8FAB-3446-9B3F-2A520E018C6F}"/>
              </a:ext>
            </a:extLst>
          </p:cNvPr>
          <p:cNvGrpSpPr/>
          <p:nvPr/>
        </p:nvGrpSpPr>
        <p:grpSpPr>
          <a:xfrm>
            <a:off x="4499927" y="2681551"/>
            <a:ext cx="4333151" cy="1910666"/>
            <a:chOff x="13816" y="804666"/>
            <a:chExt cx="3424074" cy="1571182"/>
          </a:xfrm>
        </p:grpSpPr>
        <p:sp>
          <p:nvSpPr>
            <p:cNvPr id="53" name="Google Shape;257;p3">
              <a:extLst>
                <a:ext uri="{FF2B5EF4-FFF2-40B4-BE49-F238E27FC236}">
                  <a16:creationId xmlns:a16="http://schemas.microsoft.com/office/drawing/2014/main" id="{F8220386-7C8C-1B47-82E4-8B2F9E86C55C}"/>
                </a:ext>
              </a:extLst>
            </p:cNvPr>
            <p:cNvSpPr/>
            <p:nvPr/>
          </p:nvSpPr>
          <p:spPr>
            <a:xfrm>
              <a:off x="1712248" y="1336695"/>
              <a:ext cx="1211445" cy="535514"/>
            </a:xfrm>
            <a:custGeom>
              <a:avLst/>
              <a:gdLst/>
              <a:ahLst/>
              <a:cxnLst/>
              <a:rect l="l" t="t" r="r" b="b"/>
              <a:pathLst>
                <a:path w="120000" h="120000" extrusionOk="0">
                  <a:moveTo>
                    <a:pt x="0" y="0"/>
                  </a:moveTo>
                  <a:lnTo>
                    <a:pt x="0" y="96443"/>
                  </a:lnTo>
                  <a:lnTo>
                    <a:pt x="120000" y="96443"/>
                  </a:lnTo>
                  <a:lnTo>
                    <a:pt x="120000" y="120000"/>
                  </a:lnTo>
                </a:path>
              </a:pathLst>
            </a:custGeom>
            <a:noFill/>
            <a:ln w="25400" cap="flat" cmpd="sng">
              <a:solidFill>
                <a:srgbClr val="AC281E"/>
              </a:solidFill>
              <a:prstDash val="solid"/>
              <a:round/>
              <a:headEnd type="none" w="sm" len="sm"/>
              <a:tailEnd type="none" w="sm" len="sm"/>
            </a:ln>
          </p:spPr>
        </p:sp>
        <p:sp>
          <p:nvSpPr>
            <p:cNvPr id="54" name="Google Shape;258;p3">
              <a:extLst>
                <a:ext uri="{FF2B5EF4-FFF2-40B4-BE49-F238E27FC236}">
                  <a16:creationId xmlns:a16="http://schemas.microsoft.com/office/drawing/2014/main" id="{7328F28F-9A28-5A41-922D-AC5C10F8BAD0}"/>
                </a:ext>
              </a:extLst>
            </p:cNvPr>
            <p:cNvSpPr/>
            <p:nvPr/>
          </p:nvSpPr>
          <p:spPr>
            <a:xfrm>
              <a:off x="1666528" y="1343213"/>
              <a:ext cx="91440" cy="535514"/>
            </a:xfrm>
            <a:custGeom>
              <a:avLst/>
              <a:gdLst/>
              <a:ahLst/>
              <a:cxnLst/>
              <a:rect l="l" t="t" r="r" b="b"/>
              <a:pathLst>
                <a:path w="120000" h="120000" extrusionOk="0">
                  <a:moveTo>
                    <a:pt x="60000" y="0"/>
                  </a:moveTo>
                  <a:lnTo>
                    <a:pt x="60000" y="96443"/>
                  </a:lnTo>
                  <a:lnTo>
                    <a:pt x="60013" y="96443"/>
                  </a:lnTo>
                  <a:lnTo>
                    <a:pt x="60013" y="120000"/>
                  </a:lnTo>
                </a:path>
              </a:pathLst>
            </a:custGeom>
            <a:noFill/>
            <a:ln w="25400" cap="flat" cmpd="sng">
              <a:solidFill>
                <a:srgbClr val="AC281E"/>
              </a:solidFill>
              <a:prstDash val="solid"/>
              <a:round/>
              <a:headEnd type="none" w="sm" len="sm"/>
              <a:tailEnd type="none" w="sm" len="sm"/>
            </a:ln>
          </p:spPr>
        </p:sp>
        <p:sp>
          <p:nvSpPr>
            <p:cNvPr id="55" name="Google Shape;259;p3">
              <a:extLst>
                <a:ext uri="{FF2B5EF4-FFF2-40B4-BE49-F238E27FC236}">
                  <a16:creationId xmlns:a16="http://schemas.microsoft.com/office/drawing/2014/main" id="{8BC0FFB5-214B-344D-9EAA-AA2846522113}"/>
                </a:ext>
              </a:extLst>
            </p:cNvPr>
            <p:cNvSpPr/>
            <p:nvPr/>
          </p:nvSpPr>
          <p:spPr>
            <a:xfrm>
              <a:off x="500823" y="1311331"/>
              <a:ext cx="1211426" cy="567396"/>
            </a:xfrm>
            <a:custGeom>
              <a:avLst/>
              <a:gdLst/>
              <a:ahLst/>
              <a:cxnLst/>
              <a:rect l="l" t="t" r="r" b="b"/>
              <a:pathLst>
                <a:path w="120000" h="120000" extrusionOk="0">
                  <a:moveTo>
                    <a:pt x="120000" y="0"/>
                  </a:moveTo>
                  <a:lnTo>
                    <a:pt x="120000" y="96443"/>
                  </a:lnTo>
                  <a:lnTo>
                    <a:pt x="0" y="96443"/>
                  </a:lnTo>
                  <a:lnTo>
                    <a:pt x="0" y="120000"/>
                  </a:lnTo>
                </a:path>
              </a:pathLst>
            </a:custGeom>
            <a:noFill/>
            <a:ln w="25400" cap="flat" cmpd="sng">
              <a:solidFill>
                <a:srgbClr val="AC281E"/>
              </a:solidFill>
              <a:prstDash val="solid"/>
              <a:round/>
              <a:headEnd type="none" w="sm" len="sm"/>
              <a:tailEnd type="none" w="sm" len="sm"/>
            </a:ln>
          </p:spPr>
        </p:sp>
        <p:sp>
          <p:nvSpPr>
            <p:cNvPr id="57" name="Google Shape;261;p3">
              <a:extLst>
                <a:ext uri="{FF2B5EF4-FFF2-40B4-BE49-F238E27FC236}">
                  <a16:creationId xmlns:a16="http://schemas.microsoft.com/office/drawing/2014/main" id="{6F3B267F-2AC8-1246-8A4A-077EB345C571}"/>
                </a:ext>
              </a:extLst>
            </p:cNvPr>
            <p:cNvSpPr txBox="1"/>
            <p:nvPr/>
          </p:nvSpPr>
          <p:spPr>
            <a:xfrm>
              <a:off x="1060810" y="804666"/>
              <a:ext cx="1211436" cy="500593"/>
            </a:xfrm>
            <a:prstGeom prst="rect">
              <a:avLst/>
            </a:prstGeom>
            <a:gradFill flip="none" rotWithShape="1">
              <a:gsLst>
                <a:gs pos="0">
                  <a:schemeClr val="accent1">
                    <a:shade val="30000"/>
                    <a:satMod val="115000"/>
                    <a:alpha val="0"/>
                    <a:lumMod val="0"/>
                  </a:schemeClr>
                </a:gs>
                <a:gs pos="0">
                  <a:schemeClr val="accent1">
                    <a:alpha val="42000"/>
                  </a:schemeClr>
                </a:gs>
                <a:gs pos="99000">
                  <a:schemeClr val="accent1"/>
                </a:gs>
              </a:gsLst>
              <a:lin ang="16200000" scaled="1"/>
              <a:tileRect/>
            </a:gradFill>
            <a:ln>
              <a:solidFill>
                <a:schemeClr val="bg2"/>
              </a:solidFill>
            </a:ln>
          </p:spPr>
          <p:txBody>
            <a:bodyPr spcFirstLastPara="1" wrap="square" lIns="10775" tIns="10775" rIns="10775" bIns="10775" anchor="ctr" anchorCtr="0">
              <a:noAutofit/>
            </a:bodyPr>
            <a:lstStyle/>
            <a:p>
              <a:pPr marL="0" marR="0" lvl="0" indent="0" algn="ctr" rtl="0">
                <a:lnSpc>
                  <a:spcPct val="90000"/>
                </a:lnSpc>
                <a:spcBef>
                  <a:spcPts val="0"/>
                </a:spcBef>
                <a:spcAft>
                  <a:spcPts val="0"/>
                </a:spcAft>
                <a:buClr>
                  <a:schemeClr val="lt1"/>
                </a:buClr>
                <a:buSzPts val="1700"/>
                <a:buFont typeface="Karla"/>
                <a:buNone/>
              </a:pPr>
              <a:r>
                <a:rPr lang="en-US" sz="1200" kern="0" dirty="0">
                  <a:solidFill>
                    <a:prstClr val="white"/>
                  </a:solidFill>
                  <a:ea typeface="Karla" charset="0"/>
                  <a:sym typeface="Karla"/>
                </a:rPr>
                <a:t>Indiana IoT</a:t>
              </a:r>
              <a:endParaRPr sz="1200" kern="0" dirty="0">
                <a:solidFill>
                  <a:prstClr val="white"/>
                </a:solidFill>
                <a:ea typeface="Karla" charset="0"/>
                <a:sym typeface="Arial"/>
              </a:endParaRPr>
            </a:p>
          </p:txBody>
        </p:sp>
        <p:sp>
          <p:nvSpPr>
            <p:cNvPr id="61" name="Google Shape;263;p3">
              <a:extLst>
                <a:ext uri="{FF2B5EF4-FFF2-40B4-BE49-F238E27FC236}">
                  <a16:creationId xmlns:a16="http://schemas.microsoft.com/office/drawing/2014/main" id="{AA8C6361-778E-2147-BF5D-AD0BEA5FA6FD}"/>
                </a:ext>
              </a:extLst>
            </p:cNvPr>
            <p:cNvSpPr txBox="1"/>
            <p:nvPr/>
          </p:nvSpPr>
          <p:spPr>
            <a:xfrm>
              <a:off x="13816" y="1875256"/>
              <a:ext cx="1001186" cy="500592"/>
            </a:xfrm>
            <a:prstGeom prst="rect">
              <a:avLst/>
            </a:prstGeom>
            <a:gradFill flip="none" rotWithShape="1">
              <a:gsLst>
                <a:gs pos="0">
                  <a:schemeClr val="accent2">
                    <a:shade val="30000"/>
                    <a:satMod val="115000"/>
                    <a:alpha val="0"/>
                  </a:schemeClr>
                </a:gs>
                <a:gs pos="50000">
                  <a:schemeClr val="accent2">
                    <a:shade val="67500"/>
                    <a:satMod val="115000"/>
                  </a:schemeClr>
                </a:gs>
                <a:gs pos="100000">
                  <a:schemeClr val="accent2">
                    <a:shade val="100000"/>
                    <a:satMod val="115000"/>
                  </a:schemeClr>
                </a:gs>
              </a:gsLst>
              <a:lin ang="16200000" scaled="1"/>
              <a:tileRect/>
            </a:gradFill>
            <a:ln>
              <a:solidFill>
                <a:schemeClr val="bg2"/>
              </a:solidFill>
            </a:ln>
          </p:spPr>
          <p:txBody>
            <a:bodyPr spcFirstLastPara="1" wrap="square" lIns="10775" tIns="10775" rIns="10775" bIns="10775" anchor="ctr" anchorCtr="0">
              <a:noAutofit/>
            </a:bodyPr>
            <a:lstStyle/>
            <a:p>
              <a:pPr algn="ctr">
                <a:lnSpc>
                  <a:spcPct val="90000"/>
                </a:lnSpc>
                <a:buClr>
                  <a:schemeClr val="lt1"/>
                </a:buClr>
                <a:buSzPts val="1700"/>
              </a:pPr>
              <a:r>
                <a:rPr lang="en-US" sz="1200" kern="0" dirty="0">
                  <a:solidFill>
                    <a:prstClr val="white"/>
                  </a:solidFill>
                  <a:ea typeface="Karla" charset="0"/>
                  <a:sym typeface="Karla"/>
                </a:rPr>
                <a:t>Child 1</a:t>
              </a:r>
              <a:endParaRPr sz="1200" kern="0" dirty="0">
                <a:solidFill>
                  <a:prstClr val="white"/>
                </a:solidFill>
                <a:ea typeface="Karla" charset="0"/>
                <a:sym typeface="Arial"/>
              </a:endParaRPr>
            </a:p>
          </p:txBody>
        </p:sp>
        <p:sp>
          <p:nvSpPr>
            <p:cNvPr id="68" name="Google Shape;265;p3">
              <a:extLst>
                <a:ext uri="{FF2B5EF4-FFF2-40B4-BE49-F238E27FC236}">
                  <a16:creationId xmlns:a16="http://schemas.microsoft.com/office/drawing/2014/main" id="{E1345655-3835-0C4D-A96A-878C990A673F}"/>
                </a:ext>
              </a:extLst>
            </p:cNvPr>
            <p:cNvSpPr txBox="1"/>
            <p:nvPr/>
          </p:nvSpPr>
          <p:spPr>
            <a:xfrm>
              <a:off x="1225260" y="1874601"/>
              <a:ext cx="1001186" cy="500591"/>
            </a:xfrm>
            <a:prstGeom prst="rect">
              <a:avLst/>
            </a:prstGeom>
            <a:gradFill flip="none" rotWithShape="1">
              <a:gsLst>
                <a:gs pos="0">
                  <a:schemeClr val="accent2">
                    <a:shade val="30000"/>
                    <a:satMod val="115000"/>
                    <a:alpha val="0"/>
                  </a:schemeClr>
                </a:gs>
                <a:gs pos="50000">
                  <a:schemeClr val="accent2">
                    <a:shade val="67500"/>
                    <a:satMod val="115000"/>
                  </a:schemeClr>
                </a:gs>
                <a:gs pos="100000">
                  <a:schemeClr val="accent2">
                    <a:shade val="100000"/>
                    <a:satMod val="115000"/>
                  </a:schemeClr>
                </a:gs>
              </a:gsLst>
              <a:lin ang="16200000" scaled="1"/>
              <a:tileRect/>
            </a:gradFill>
            <a:ln>
              <a:solidFill>
                <a:schemeClr val="bg2"/>
              </a:solidFill>
            </a:ln>
          </p:spPr>
          <p:txBody>
            <a:bodyPr spcFirstLastPara="1" wrap="square" lIns="10775" tIns="10775" rIns="10775" bIns="10775" anchor="ctr" anchorCtr="0">
              <a:noAutofit/>
            </a:bodyPr>
            <a:lstStyle/>
            <a:p>
              <a:pPr marL="0" marR="0" lvl="0" indent="0" algn="ctr" rtl="0">
                <a:lnSpc>
                  <a:spcPct val="90000"/>
                </a:lnSpc>
                <a:spcBef>
                  <a:spcPts val="0"/>
                </a:spcBef>
                <a:spcAft>
                  <a:spcPts val="0"/>
                </a:spcAft>
                <a:buClr>
                  <a:schemeClr val="lt1"/>
                </a:buClr>
                <a:buSzPts val="1700"/>
                <a:buFont typeface="Karla"/>
                <a:buNone/>
              </a:pPr>
              <a:r>
                <a:rPr lang="en-US" sz="1200" kern="0" dirty="0">
                  <a:solidFill>
                    <a:prstClr val="white"/>
                  </a:solidFill>
                  <a:ea typeface="Karla" charset="0"/>
                  <a:sym typeface="Karla"/>
                </a:rPr>
                <a:t>Marion County</a:t>
              </a:r>
              <a:endParaRPr sz="1200" kern="0" dirty="0">
                <a:solidFill>
                  <a:prstClr val="white"/>
                </a:solidFill>
                <a:ea typeface="Karla" charset="0"/>
                <a:sym typeface="Arial"/>
              </a:endParaRPr>
            </a:p>
          </p:txBody>
        </p:sp>
        <p:sp>
          <p:nvSpPr>
            <p:cNvPr id="75" name="Google Shape;267;p3">
              <a:extLst>
                <a:ext uri="{FF2B5EF4-FFF2-40B4-BE49-F238E27FC236}">
                  <a16:creationId xmlns:a16="http://schemas.microsoft.com/office/drawing/2014/main" id="{511F4F7A-5A44-B24E-97D7-D01554520E78}"/>
                </a:ext>
              </a:extLst>
            </p:cNvPr>
            <p:cNvSpPr txBox="1"/>
            <p:nvPr/>
          </p:nvSpPr>
          <p:spPr>
            <a:xfrm>
              <a:off x="2436704" y="1874601"/>
              <a:ext cx="1001186" cy="500593"/>
            </a:xfrm>
            <a:prstGeom prst="rect">
              <a:avLst/>
            </a:prstGeom>
            <a:gradFill flip="none" rotWithShape="1">
              <a:gsLst>
                <a:gs pos="0">
                  <a:schemeClr val="accent2">
                    <a:shade val="30000"/>
                    <a:satMod val="115000"/>
                    <a:alpha val="9000"/>
                  </a:schemeClr>
                </a:gs>
                <a:gs pos="50000">
                  <a:schemeClr val="accent2">
                    <a:shade val="67500"/>
                    <a:satMod val="115000"/>
                  </a:schemeClr>
                </a:gs>
                <a:gs pos="100000">
                  <a:schemeClr val="accent2">
                    <a:shade val="100000"/>
                    <a:satMod val="115000"/>
                  </a:schemeClr>
                </a:gs>
              </a:gsLst>
              <a:lin ang="16200000" scaled="1"/>
              <a:tileRect/>
            </a:gradFill>
            <a:ln>
              <a:solidFill>
                <a:schemeClr val="bg2"/>
              </a:solidFill>
            </a:ln>
          </p:spPr>
          <p:txBody>
            <a:bodyPr spcFirstLastPara="1" wrap="square" lIns="10775" tIns="10775" rIns="10775" bIns="10775" anchor="ctr" anchorCtr="0">
              <a:noAutofit/>
            </a:bodyPr>
            <a:lstStyle/>
            <a:p>
              <a:pPr algn="ctr">
                <a:lnSpc>
                  <a:spcPct val="90000"/>
                </a:lnSpc>
                <a:buClr>
                  <a:schemeClr val="lt1"/>
                </a:buClr>
                <a:buSzPts val="1700"/>
              </a:pPr>
              <a:r>
                <a:rPr lang="en-US" sz="1200" kern="0" dirty="0">
                  <a:solidFill>
                    <a:prstClr val="white"/>
                  </a:solidFill>
                  <a:ea typeface="Karla" charset="0"/>
                  <a:sym typeface="Karla"/>
                </a:rPr>
                <a:t>Lake County</a:t>
              </a:r>
              <a:endParaRPr sz="1200" kern="0" dirty="0">
                <a:solidFill>
                  <a:prstClr val="white"/>
                </a:solidFill>
                <a:ea typeface="Karla" charset="0"/>
                <a:sym typeface="Arial"/>
              </a:endParaRPr>
            </a:p>
          </p:txBody>
        </p:sp>
      </p:grpSp>
      <p:grpSp>
        <p:nvGrpSpPr>
          <p:cNvPr id="11" name="Group 10">
            <a:extLst>
              <a:ext uri="{FF2B5EF4-FFF2-40B4-BE49-F238E27FC236}">
                <a16:creationId xmlns:a16="http://schemas.microsoft.com/office/drawing/2014/main" id="{159A3AEC-3D03-A144-A523-C33F051360D4}"/>
              </a:ext>
            </a:extLst>
          </p:cNvPr>
          <p:cNvGrpSpPr/>
          <p:nvPr/>
        </p:nvGrpSpPr>
        <p:grpSpPr>
          <a:xfrm>
            <a:off x="99363" y="924550"/>
            <a:ext cx="4833629" cy="1180791"/>
            <a:chOff x="283179" y="2885368"/>
            <a:chExt cx="4833629" cy="1180791"/>
          </a:xfrm>
        </p:grpSpPr>
        <p:grpSp>
          <p:nvGrpSpPr>
            <p:cNvPr id="78" name="Group 77">
              <a:extLst>
                <a:ext uri="{FF2B5EF4-FFF2-40B4-BE49-F238E27FC236}">
                  <a16:creationId xmlns:a16="http://schemas.microsoft.com/office/drawing/2014/main" id="{671688D6-FB5D-3D40-B38E-98AC8BA141E3}"/>
                </a:ext>
              </a:extLst>
            </p:cNvPr>
            <p:cNvGrpSpPr/>
            <p:nvPr/>
          </p:nvGrpSpPr>
          <p:grpSpPr>
            <a:xfrm>
              <a:off x="283179" y="2885368"/>
              <a:ext cx="4833629" cy="1180791"/>
              <a:chOff x="279511" y="2734532"/>
              <a:chExt cx="7485192" cy="1828535"/>
            </a:xfrm>
          </p:grpSpPr>
          <p:cxnSp>
            <p:nvCxnSpPr>
              <p:cNvPr id="63" name="Straight Connector 62">
                <a:extLst>
                  <a:ext uri="{FF2B5EF4-FFF2-40B4-BE49-F238E27FC236}">
                    <a16:creationId xmlns:a16="http://schemas.microsoft.com/office/drawing/2014/main" id="{6FD798D6-623C-824B-9BCB-4669BFFE4CD6}"/>
                  </a:ext>
                </a:extLst>
              </p:cNvPr>
              <p:cNvCxnSpPr>
                <a:cxnSpLocks/>
                <a:endCxn id="28" idx="0"/>
              </p:cNvCxnSpPr>
              <p:nvPr/>
            </p:nvCxnSpPr>
            <p:spPr>
              <a:xfrm>
                <a:off x="1052372" y="4445574"/>
                <a:ext cx="6041701" cy="9042"/>
              </a:xfrm>
              <a:prstGeom prst="line">
                <a:avLst/>
              </a:prstGeom>
              <a:noFill/>
              <a:ln w="22225" cap="rnd" cmpd="sng" algn="ctr">
                <a:gradFill flip="none" rotWithShape="1">
                  <a:gsLst>
                    <a:gs pos="0">
                      <a:srgbClr val="E71D16">
                        <a:lumMod val="50000"/>
                        <a:alpha val="0"/>
                      </a:srgbClr>
                    </a:gs>
                    <a:gs pos="49000">
                      <a:srgbClr val="E71D16"/>
                    </a:gs>
                    <a:gs pos="100000">
                      <a:srgbClr val="E71D16">
                        <a:lumMod val="50000"/>
                        <a:alpha val="0"/>
                      </a:srgbClr>
                    </a:gs>
                  </a:gsLst>
                  <a:path path="circle">
                    <a:fillToRect l="100000" t="100000"/>
                  </a:path>
                  <a:tileRect r="-100000" b="-100000"/>
                </a:gradFill>
                <a:prstDash val="solid"/>
              </a:ln>
              <a:effectLst/>
            </p:spPr>
          </p:cxnSp>
          <p:sp>
            <p:nvSpPr>
              <p:cNvPr id="28" name="Left Arrow 27">
                <a:extLst>
                  <a:ext uri="{FF2B5EF4-FFF2-40B4-BE49-F238E27FC236}">
                    <a16:creationId xmlns:a16="http://schemas.microsoft.com/office/drawing/2014/main" id="{9FB50E4B-2041-B741-9166-7182774E5732}"/>
                  </a:ext>
                </a:extLst>
              </p:cNvPr>
              <p:cNvSpPr/>
              <p:nvPr/>
            </p:nvSpPr>
            <p:spPr>
              <a:xfrm rot="10800000">
                <a:off x="799429" y="3113356"/>
                <a:ext cx="6965274" cy="1341259"/>
              </a:xfrm>
              <a:prstGeom prst="leftArrow">
                <a:avLst>
                  <a:gd name="adj1" fmla="val 100000"/>
                  <a:gd name="adj2" fmla="val 50000"/>
                </a:avLst>
              </a:prstGeom>
              <a:gradFill flip="none" rotWithShape="1">
                <a:gsLst>
                  <a:gs pos="0">
                    <a:schemeClr val="accent1">
                      <a:lumMod val="50000"/>
                    </a:schemeClr>
                  </a:gs>
                  <a:gs pos="100000">
                    <a:schemeClr val="tx2">
                      <a:alpha val="0"/>
                    </a:schemeClr>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3" name="Title 1">
                <a:extLst>
                  <a:ext uri="{FF2B5EF4-FFF2-40B4-BE49-F238E27FC236}">
                    <a16:creationId xmlns:a16="http://schemas.microsoft.com/office/drawing/2014/main" id="{247F58D4-ACF3-0F45-8207-B76345DF9CA0}"/>
                  </a:ext>
                </a:extLst>
              </p:cNvPr>
              <p:cNvSpPr txBox="1">
                <a:spLocks/>
              </p:cNvSpPr>
              <p:nvPr/>
            </p:nvSpPr>
            <p:spPr>
              <a:xfrm>
                <a:off x="301197" y="2734532"/>
                <a:ext cx="7463506" cy="427287"/>
              </a:xfrm>
              <a:prstGeom prst="rect">
                <a:avLst/>
              </a:prstGeom>
            </p:spPr>
            <p:txBody>
              <a:bodyPr vert="horz" lIns="91440" tIns="45720" rIns="91440" bIns="45720" rtlCol="0" anchor="t">
                <a:normAutofit fontScale="85000" lnSpcReduction="20000"/>
              </a:bodyPr>
              <a:lstStyle>
                <a:lvl1pPr algn="l" defTabSz="457200" rtl="0" eaLnBrk="1" latinLnBrk="0" hangingPunct="1">
                  <a:spcBef>
                    <a:spcPct val="0"/>
                  </a:spcBef>
                  <a:buNone/>
                  <a:defRPr sz="20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stStyle>
              <a:p>
                <a:pPr algn="ctr"/>
                <a:r>
                  <a:rPr lang="en-US" sz="1600" dirty="0"/>
                  <a:t>State Government Customers</a:t>
                </a:r>
              </a:p>
            </p:txBody>
          </p:sp>
          <p:sp>
            <p:nvSpPr>
              <p:cNvPr id="71" name="Oval 70">
                <a:extLst>
                  <a:ext uri="{FF2B5EF4-FFF2-40B4-BE49-F238E27FC236}">
                    <a16:creationId xmlns:a16="http://schemas.microsoft.com/office/drawing/2014/main" id="{54DFF8CA-3457-2543-A1BC-6E306584D065}"/>
                  </a:ext>
                </a:extLst>
              </p:cNvPr>
              <p:cNvSpPr/>
              <p:nvPr/>
            </p:nvSpPr>
            <p:spPr>
              <a:xfrm>
                <a:off x="279511" y="3017349"/>
                <a:ext cx="1545720" cy="1545718"/>
              </a:xfrm>
              <a:prstGeom prst="ellipse">
                <a:avLst/>
              </a:prstGeom>
              <a:gradFill flip="none" rotWithShape="1">
                <a:gsLst>
                  <a:gs pos="0">
                    <a:schemeClr val="accent1">
                      <a:lumMod val="50000"/>
                    </a:schemeClr>
                  </a:gs>
                  <a:gs pos="100000">
                    <a:schemeClr val="tx2">
                      <a:alpha val="0"/>
                    </a:schemeClr>
                  </a:gs>
                </a:gsLst>
                <a:lin ang="0" scaled="1"/>
                <a:tileRect/>
              </a:gradFill>
              <a:ln w="19050">
                <a:solidFill>
                  <a:schemeClr val="bg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chemeClr val="lt1"/>
                  </a:solidFill>
                </a:endParaRPr>
              </a:p>
            </p:txBody>
          </p:sp>
          <p:pic>
            <p:nvPicPr>
              <p:cNvPr id="74" name="Graphic 73">
                <a:extLst>
                  <a:ext uri="{FF2B5EF4-FFF2-40B4-BE49-F238E27FC236}">
                    <a16:creationId xmlns:a16="http://schemas.microsoft.com/office/drawing/2014/main" id="{2090AF70-C2B0-9141-86FB-CA50886A5F4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52826" y="3183389"/>
                <a:ext cx="1192152" cy="1192152"/>
              </a:xfrm>
              <a:prstGeom prst="rect">
                <a:avLst/>
              </a:prstGeom>
            </p:spPr>
          </p:pic>
          <p:pic>
            <p:nvPicPr>
              <p:cNvPr id="73" name="Graphic 72" descr="Building">
                <a:extLst>
                  <a:ext uri="{FF2B5EF4-FFF2-40B4-BE49-F238E27FC236}">
                    <a16:creationId xmlns:a16="http://schemas.microsoft.com/office/drawing/2014/main" id="{0103FBB9-B9F3-FB4D-9080-92AFB6E73316}"/>
                  </a:ext>
                </a:extLst>
              </p:cNvPr>
              <p:cNvPicPr>
                <a:picLocks noChangeAspect="1"/>
              </p:cNvPicPr>
              <p:nvPr/>
            </p:nvPicPr>
            <p:blipFill>
              <a:blip r:embed="rId5">
                <a:extLst>
                  <a:ext uri="{96DAC541-7B7A-43D3-8B79-37D633B846F1}">
                    <asvg:svgBlip xmlns:asvg="http://schemas.microsoft.com/office/drawing/2016/SVG/main" r:embed="rId6"/>
                  </a:ext>
                </a:extLst>
              </a:blip>
              <a:srcRect/>
              <a:stretch/>
            </p:blipFill>
            <p:spPr>
              <a:xfrm>
                <a:off x="809940" y="3483396"/>
                <a:ext cx="496834" cy="496835"/>
              </a:xfrm>
              <a:prstGeom prst="rect">
                <a:avLst/>
              </a:prstGeom>
            </p:spPr>
          </p:pic>
        </p:grpSp>
        <p:grpSp>
          <p:nvGrpSpPr>
            <p:cNvPr id="8" name="Group 7">
              <a:extLst>
                <a:ext uri="{FF2B5EF4-FFF2-40B4-BE49-F238E27FC236}">
                  <a16:creationId xmlns:a16="http://schemas.microsoft.com/office/drawing/2014/main" id="{2889C2E3-43AA-7A4D-9E0C-5DFD19C049FE}"/>
                </a:ext>
              </a:extLst>
            </p:cNvPr>
            <p:cNvGrpSpPr/>
            <p:nvPr/>
          </p:nvGrpSpPr>
          <p:grpSpPr>
            <a:xfrm>
              <a:off x="1509208" y="3277162"/>
              <a:ext cx="3004070" cy="713128"/>
              <a:chOff x="1363326" y="3299212"/>
              <a:chExt cx="2758286" cy="654782"/>
            </a:xfrm>
          </p:grpSpPr>
          <p:sp>
            <p:nvSpPr>
              <p:cNvPr id="76" name="TextBox 75">
                <a:extLst>
                  <a:ext uri="{FF2B5EF4-FFF2-40B4-BE49-F238E27FC236}">
                    <a16:creationId xmlns:a16="http://schemas.microsoft.com/office/drawing/2014/main" id="{CA0786F0-F1F6-0C4E-8347-900C34FC8EFE}"/>
                  </a:ext>
                </a:extLst>
              </p:cNvPr>
              <p:cNvSpPr txBox="1"/>
              <p:nvPr/>
            </p:nvSpPr>
            <p:spPr>
              <a:xfrm>
                <a:off x="3333587" y="3539226"/>
                <a:ext cx="788025" cy="4001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ea typeface="Karla" charset="0"/>
                    <a:cs typeface="Karla" charset="0"/>
                  </a:rPr>
                  <a:t>Manage at Scale</a:t>
                </a:r>
              </a:p>
            </p:txBody>
          </p:sp>
          <p:pic>
            <p:nvPicPr>
              <p:cNvPr id="79" name="Picture 105" descr="Business Growth">
                <a:extLst>
                  <a:ext uri="{FF2B5EF4-FFF2-40B4-BE49-F238E27FC236}">
                    <a16:creationId xmlns:a16="http://schemas.microsoft.com/office/drawing/2014/main" id="{7BC07301-FDA2-D142-AF0B-55F92B061655}"/>
                  </a:ext>
                </a:extLst>
              </p:cNvPr>
              <p:cNvPicPr>
                <a:picLocks noChangeAspect="1"/>
              </p:cNvPicPr>
              <p:nvPr/>
            </p:nvPicPr>
            <p:blipFill>
              <a:blip r:embed="rId7">
                <a:extLst>
                  <a:ext uri="{96DAC541-7B7A-43D3-8B79-37D633B846F1}">
                    <asvg:svgBlip xmlns:asvg="http://schemas.microsoft.com/office/drawing/2016/SVG/main" r:embed="rId8"/>
                  </a:ext>
                </a:extLst>
              </a:blip>
              <a:srcRect/>
              <a:stretch/>
            </p:blipFill>
            <p:spPr>
              <a:xfrm rot="10800000" flipH="1" flipV="1">
                <a:off x="3595202" y="3331042"/>
                <a:ext cx="269765" cy="269765"/>
              </a:xfrm>
              <a:prstGeom prst="rect">
                <a:avLst/>
              </a:prstGeom>
            </p:spPr>
          </p:pic>
          <p:sp>
            <p:nvSpPr>
              <p:cNvPr id="80" name="TextBox 79">
                <a:extLst>
                  <a:ext uri="{FF2B5EF4-FFF2-40B4-BE49-F238E27FC236}">
                    <a16:creationId xmlns:a16="http://schemas.microsoft.com/office/drawing/2014/main" id="{256AA222-AB99-FD43-B0FD-E0140CFB9067}"/>
                  </a:ext>
                </a:extLst>
              </p:cNvPr>
              <p:cNvSpPr txBox="1"/>
              <p:nvPr/>
            </p:nvSpPr>
            <p:spPr>
              <a:xfrm>
                <a:off x="2378306" y="3553884"/>
                <a:ext cx="947973" cy="400110"/>
              </a:xfrm>
              <a:prstGeom prst="rect">
                <a:avLst/>
              </a:prstGeom>
              <a:noFill/>
            </p:spPr>
            <p:txBody>
              <a:bodyPr wrap="square" rtlCol="0" anchor="ct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white"/>
                    </a:solidFill>
                    <a:effectLst/>
                    <a:uLnTx/>
                    <a:uFillTx/>
                    <a:ea typeface="Karla" charset="0"/>
                    <a:cs typeface="Karla" charset="0"/>
                  </a:rPr>
                  <a:t>Analyst Host Access</a:t>
                </a:r>
              </a:p>
            </p:txBody>
          </p:sp>
          <p:pic>
            <p:nvPicPr>
              <p:cNvPr id="81" name="Graphic 80" descr="Cycle with people">
                <a:extLst>
                  <a:ext uri="{FF2B5EF4-FFF2-40B4-BE49-F238E27FC236}">
                    <a16:creationId xmlns:a16="http://schemas.microsoft.com/office/drawing/2014/main" id="{84B37473-0EE6-7B42-91C3-2A35BEBBDCD8}"/>
                  </a:ext>
                </a:extLst>
              </p:cNvPr>
              <p:cNvPicPr>
                <a:picLocks noChangeAspect="1"/>
              </p:cNvPicPr>
              <p:nvPr/>
            </p:nvPicPr>
            <p:blipFill>
              <a:blip r:embed="rId9">
                <a:extLst>
                  <a:ext uri="{96DAC541-7B7A-43D3-8B79-37D633B846F1}">
                    <asvg:svgBlip xmlns:asvg="http://schemas.microsoft.com/office/drawing/2016/SVG/main" r:embed="rId10"/>
                  </a:ext>
                </a:extLst>
              </a:blip>
              <a:srcRect/>
              <a:stretch/>
            </p:blipFill>
            <p:spPr>
              <a:xfrm>
                <a:off x="2681020" y="3299212"/>
                <a:ext cx="333424" cy="333425"/>
              </a:xfrm>
              <a:prstGeom prst="rect">
                <a:avLst/>
              </a:prstGeom>
            </p:spPr>
          </p:pic>
          <p:sp>
            <p:nvSpPr>
              <p:cNvPr id="82" name="TextBox 81">
                <a:extLst>
                  <a:ext uri="{FF2B5EF4-FFF2-40B4-BE49-F238E27FC236}">
                    <a16:creationId xmlns:a16="http://schemas.microsoft.com/office/drawing/2014/main" id="{D8A0B64C-01EE-9E4C-899E-EEFFA982ACB2}"/>
                  </a:ext>
                </a:extLst>
              </p:cNvPr>
              <p:cNvSpPr txBox="1"/>
              <p:nvPr/>
            </p:nvSpPr>
            <p:spPr>
              <a:xfrm>
                <a:off x="1363326" y="3539226"/>
                <a:ext cx="1007673" cy="400110"/>
              </a:xfrm>
              <a:prstGeom prst="rect">
                <a:avLst/>
              </a:prstGeom>
              <a:noFill/>
            </p:spPr>
            <p:txBody>
              <a:bodyPr wrap="square" rtlCol="0" anchor="ctr">
                <a:spAutoFit/>
              </a:bodyPr>
              <a:lstStyle/>
              <a:p>
                <a:pPr lvl="0" algn="ctr" defTabSz="914400">
                  <a:defRPr/>
                </a:pPr>
                <a:r>
                  <a:rPr lang="en-US" sz="1000" kern="0" dirty="0">
                    <a:solidFill>
                      <a:prstClr val="white"/>
                    </a:solidFill>
                    <a:ea typeface="Karla" charset="0"/>
                    <a:cs typeface="Karla" charset="0"/>
                  </a:rPr>
                  <a:t>Logical Segmentation</a:t>
                </a:r>
              </a:p>
            </p:txBody>
          </p:sp>
          <p:pic>
            <p:nvPicPr>
              <p:cNvPr id="83" name="Graphic 82" descr="Decision chart">
                <a:extLst>
                  <a:ext uri="{FF2B5EF4-FFF2-40B4-BE49-F238E27FC236}">
                    <a16:creationId xmlns:a16="http://schemas.microsoft.com/office/drawing/2014/main" id="{836CADB2-6D7A-5846-9CD2-A1FEAF3EA88B}"/>
                  </a:ext>
                </a:extLst>
              </p:cNvPr>
              <p:cNvPicPr>
                <a:picLocks noChangeAspect="1"/>
              </p:cNvPicPr>
              <p:nvPr/>
            </p:nvPicPr>
            <p:blipFill>
              <a:blip r:embed="rId11">
                <a:extLst>
                  <a:ext uri="{96DAC541-7B7A-43D3-8B79-37D633B846F1}">
                    <asvg:svgBlip xmlns:asvg="http://schemas.microsoft.com/office/drawing/2016/SVG/main" r:embed="rId12"/>
                  </a:ext>
                </a:extLst>
              </a:blip>
              <a:srcRect/>
              <a:stretch/>
            </p:blipFill>
            <p:spPr>
              <a:xfrm>
                <a:off x="1768221" y="3327856"/>
                <a:ext cx="242606" cy="242606"/>
              </a:xfrm>
              <a:prstGeom prst="rect">
                <a:avLst/>
              </a:prstGeom>
            </p:spPr>
          </p:pic>
        </p:grpSp>
      </p:grpSp>
      <p:pic>
        <p:nvPicPr>
          <p:cNvPr id="87" name="Graphic 86">
            <a:extLst>
              <a:ext uri="{FF2B5EF4-FFF2-40B4-BE49-F238E27FC236}">
                <a16:creationId xmlns:a16="http://schemas.microsoft.com/office/drawing/2014/main" id="{4B14E021-AE46-0C45-9BB3-2A7963431A0F}"/>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305869" y="1450796"/>
            <a:ext cx="320835" cy="320835"/>
          </a:xfrm>
          <a:prstGeom prst="rect">
            <a:avLst/>
          </a:prstGeom>
        </p:spPr>
      </p:pic>
      <p:sp>
        <p:nvSpPr>
          <p:cNvPr id="3" name="Rectangle 2">
            <a:extLst>
              <a:ext uri="{FF2B5EF4-FFF2-40B4-BE49-F238E27FC236}">
                <a16:creationId xmlns:a16="http://schemas.microsoft.com/office/drawing/2014/main" id="{901021E8-35E9-D466-0747-F1D3706FA9D2}"/>
              </a:ext>
            </a:extLst>
          </p:cNvPr>
          <p:cNvSpPr/>
          <p:nvPr/>
        </p:nvSpPr>
        <p:spPr>
          <a:xfrm>
            <a:off x="310922" y="2611216"/>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DOE</a:t>
            </a:r>
          </a:p>
        </p:txBody>
      </p:sp>
      <p:sp>
        <p:nvSpPr>
          <p:cNvPr id="4" name="Rectangle 3">
            <a:extLst>
              <a:ext uri="{FF2B5EF4-FFF2-40B4-BE49-F238E27FC236}">
                <a16:creationId xmlns:a16="http://schemas.microsoft.com/office/drawing/2014/main" id="{E3A93880-F0A2-A491-46E0-244DDCAC8529}"/>
              </a:ext>
            </a:extLst>
          </p:cNvPr>
          <p:cNvSpPr/>
          <p:nvPr/>
        </p:nvSpPr>
        <p:spPr>
          <a:xfrm>
            <a:off x="614859" y="2611216"/>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ISP</a:t>
            </a:r>
          </a:p>
        </p:txBody>
      </p:sp>
      <p:sp>
        <p:nvSpPr>
          <p:cNvPr id="5" name="Rectangle 4">
            <a:extLst>
              <a:ext uri="{FF2B5EF4-FFF2-40B4-BE49-F238E27FC236}">
                <a16:creationId xmlns:a16="http://schemas.microsoft.com/office/drawing/2014/main" id="{E6D355B5-8F1F-81EA-96B3-A774AD74F851}"/>
              </a:ext>
            </a:extLst>
          </p:cNvPr>
          <p:cNvSpPr/>
          <p:nvPr/>
        </p:nvSpPr>
        <p:spPr>
          <a:xfrm>
            <a:off x="310922" y="2883398"/>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DOH</a:t>
            </a:r>
          </a:p>
        </p:txBody>
      </p:sp>
      <p:sp>
        <p:nvSpPr>
          <p:cNvPr id="7" name="Rectangle 6">
            <a:extLst>
              <a:ext uri="{FF2B5EF4-FFF2-40B4-BE49-F238E27FC236}">
                <a16:creationId xmlns:a16="http://schemas.microsoft.com/office/drawing/2014/main" id="{FE40583C-44EC-5E44-02E0-8208C7261858}"/>
              </a:ext>
            </a:extLst>
          </p:cNvPr>
          <p:cNvSpPr/>
          <p:nvPr/>
        </p:nvSpPr>
        <p:spPr>
          <a:xfrm>
            <a:off x="923784" y="2611216"/>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BMV</a:t>
            </a:r>
          </a:p>
        </p:txBody>
      </p:sp>
      <p:sp>
        <p:nvSpPr>
          <p:cNvPr id="10" name="Rectangle 9">
            <a:extLst>
              <a:ext uri="{FF2B5EF4-FFF2-40B4-BE49-F238E27FC236}">
                <a16:creationId xmlns:a16="http://schemas.microsoft.com/office/drawing/2014/main" id="{C9D14AE2-D7A9-6049-39ED-442B58F65A1F}"/>
              </a:ext>
            </a:extLst>
          </p:cNvPr>
          <p:cNvSpPr/>
          <p:nvPr/>
        </p:nvSpPr>
        <p:spPr>
          <a:xfrm>
            <a:off x="615370" y="2883398"/>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DOC</a:t>
            </a:r>
          </a:p>
        </p:txBody>
      </p:sp>
      <p:sp>
        <p:nvSpPr>
          <p:cNvPr id="12" name="Rectangle 11">
            <a:extLst>
              <a:ext uri="{FF2B5EF4-FFF2-40B4-BE49-F238E27FC236}">
                <a16:creationId xmlns:a16="http://schemas.microsoft.com/office/drawing/2014/main" id="{71D29FDC-F95C-F722-EAAE-863F0BF1B864}"/>
              </a:ext>
            </a:extLst>
          </p:cNvPr>
          <p:cNvSpPr/>
          <p:nvPr/>
        </p:nvSpPr>
        <p:spPr>
          <a:xfrm>
            <a:off x="923784" y="2883398"/>
            <a:ext cx="257102" cy="233729"/>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lIns="0" tIns="0" rIns="0" bIns="0" rtlCol="0" anchor="ctr"/>
          <a:lstStyle/>
          <a:p>
            <a:pPr algn="ctr"/>
            <a:r>
              <a:rPr lang="en-US" sz="800" dirty="0"/>
              <a:t>DOT</a:t>
            </a:r>
          </a:p>
        </p:txBody>
      </p:sp>
      <p:sp>
        <p:nvSpPr>
          <p:cNvPr id="13" name="Rectangle 12">
            <a:extLst>
              <a:ext uri="{FF2B5EF4-FFF2-40B4-BE49-F238E27FC236}">
                <a16:creationId xmlns:a16="http://schemas.microsoft.com/office/drawing/2014/main" id="{96119C43-49E1-FEC6-4E2E-B2F3F6AFAE90}"/>
              </a:ext>
            </a:extLst>
          </p:cNvPr>
          <p:cNvSpPr/>
          <p:nvPr/>
        </p:nvSpPr>
        <p:spPr>
          <a:xfrm>
            <a:off x="310922" y="2234845"/>
            <a:ext cx="869964" cy="317147"/>
          </a:xfrm>
          <a:prstGeom prst="rect">
            <a:avLst/>
          </a:prstGeom>
          <a:solidFill>
            <a:schemeClr val="accent1">
              <a:lumMod val="75000"/>
            </a:schemeClr>
          </a:solidFill>
          <a:ln w="12700">
            <a:solidFill>
              <a:schemeClr val="bg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r>
              <a:rPr lang="en-US" sz="800" b="1" dirty="0"/>
              <a:t>Agencies</a:t>
            </a:r>
          </a:p>
        </p:txBody>
      </p:sp>
      <p:sp>
        <p:nvSpPr>
          <p:cNvPr id="6" name="TextBox 5">
            <a:extLst>
              <a:ext uri="{FF2B5EF4-FFF2-40B4-BE49-F238E27FC236}">
                <a16:creationId xmlns:a16="http://schemas.microsoft.com/office/drawing/2014/main" id="{6136238E-A993-80F3-B7BE-9A232FD85432}"/>
              </a:ext>
            </a:extLst>
          </p:cNvPr>
          <p:cNvSpPr txBox="1"/>
          <p:nvPr/>
        </p:nvSpPr>
        <p:spPr>
          <a:xfrm>
            <a:off x="4130865" y="5053711"/>
            <a:ext cx="5048565" cy="276999"/>
          </a:xfrm>
          <a:prstGeom prst="rect">
            <a:avLst/>
          </a:prstGeom>
          <a:noFill/>
        </p:spPr>
        <p:txBody>
          <a:bodyPr wrap="square">
            <a:spAutoFit/>
          </a:bodyPr>
          <a:lstStyle/>
          <a:p>
            <a:r>
              <a:rPr lang="en-US" sz="1200" dirty="0"/>
              <a:t>https://www2.census.gov/</a:t>
            </a:r>
            <a:r>
              <a:rPr lang="en-US" sz="1200" dirty="0" err="1"/>
              <a:t>govs</a:t>
            </a:r>
            <a:r>
              <a:rPr lang="en-US" sz="1200" dirty="0"/>
              <a:t>/pubs/</a:t>
            </a:r>
            <a:r>
              <a:rPr lang="en-US" sz="1200" dirty="0" err="1"/>
              <a:t>state_snapshot</a:t>
            </a:r>
            <a:r>
              <a:rPr lang="en-US" sz="1200" dirty="0"/>
              <a:t>/gov07-ct.pdf</a:t>
            </a:r>
          </a:p>
        </p:txBody>
      </p:sp>
      <p:sp>
        <p:nvSpPr>
          <p:cNvPr id="14" name="Title 1">
            <a:extLst>
              <a:ext uri="{FF2B5EF4-FFF2-40B4-BE49-F238E27FC236}">
                <a16:creationId xmlns:a16="http://schemas.microsoft.com/office/drawing/2014/main" id="{D55BD2E9-B3C6-432E-1F72-C036B1E7636F}"/>
              </a:ext>
            </a:extLst>
          </p:cNvPr>
          <p:cNvSpPr txBox="1">
            <a:spLocks/>
          </p:cNvSpPr>
          <p:nvPr/>
        </p:nvSpPr>
        <p:spPr>
          <a:xfrm>
            <a:off x="290556" y="185559"/>
            <a:ext cx="8590591" cy="70268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1800" b="1" i="0" kern="1200" cap="all" spc="0" baseline="0">
                <a:solidFill>
                  <a:schemeClr val="bg1"/>
                </a:solidFill>
                <a:latin typeface="ITC Avant Garde Pro Md" panose="02000503030000020004" pitchFamily="2" charset="77"/>
                <a:ea typeface="ITC Avant Garde Pro Md" panose="02000503030000020004" pitchFamily="2" charset="77"/>
                <a:cs typeface="ITC Avant Garde Pro Md" panose="02000503030000020004" pitchFamily="2" charset="77"/>
              </a:defRPr>
            </a:lvl1pPr>
          </a:lstStyle>
          <a:p>
            <a:r>
              <a:rPr lang="en-US" sz="2800"/>
              <a:t>Whole of State Architecture</a:t>
            </a:r>
            <a:endParaRPr lang="en-US" sz="2800" dirty="0"/>
          </a:p>
        </p:txBody>
      </p:sp>
      <p:sp>
        <p:nvSpPr>
          <p:cNvPr id="15" name="Google Shape;273;p4">
            <a:extLst>
              <a:ext uri="{FF2B5EF4-FFF2-40B4-BE49-F238E27FC236}">
                <a16:creationId xmlns:a16="http://schemas.microsoft.com/office/drawing/2014/main" id="{5750AB30-0875-4252-14AD-2D819EDE0C64}"/>
              </a:ext>
            </a:extLst>
          </p:cNvPr>
          <p:cNvSpPr txBox="1">
            <a:spLocks/>
          </p:cNvSpPr>
          <p:nvPr/>
        </p:nvSpPr>
        <p:spPr>
          <a:xfrm>
            <a:off x="5015768" y="801863"/>
            <a:ext cx="4497887" cy="1825993"/>
          </a:xfrm>
          <a:prstGeom prst="rect">
            <a:avLst/>
          </a:prstGeom>
          <a:noFill/>
          <a:ln>
            <a:noFill/>
          </a:ln>
        </p:spPr>
        <p:txBody>
          <a:bodyPr spcFirstLastPara="1" wrap="square" lIns="91425" tIns="45700" rIns="91425" bIns="45700" anchor="t" anchorCtr="0">
            <a:noAutofit/>
          </a:bodyPr>
          <a:lstStyle>
            <a:lvl1pPr marL="180975" indent="-180975" algn="l" defTabSz="457200" rtl="0" eaLnBrk="1" latinLnBrk="0" hangingPunct="1">
              <a:lnSpc>
                <a:spcPct val="95000"/>
              </a:lnSpc>
              <a:spcBef>
                <a:spcPts val="800"/>
              </a:spcBef>
              <a:spcAft>
                <a:spcPts val="0"/>
              </a:spcAft>
              <a:buClr>
                <a:schemeClr val="bg1"/>
              </a:buClr>
              <a:buFont typeface="Wingdings" charset="2"/>
              <a:buChar char="§"/>
              <a:tabLst/>
              <a:defRPr sz="1600" b="0" i="0" kern="1200" spc="-20">
                <a:solidFill>
                  <a:schemeClr val="bg1"/>
                </a:solidFill>
                <a:latin typeface="Karla" charset="0"/>
                <a:ea typeface="Karla" charset="0"/>
                <a:cs typeface="Karla" charset="0"/>
              </a:defRPr>
            </a:lvl1pPr>
            <a:lvl2pPr marL="361950" indent="-166688" algn="l" defTabSz="457200" rtl="0" eaLnBrk="1" latinLnBrk="0" hangingPunct="1">
              <a:lnSpc>
                <a:spcPct val="95000"/>
              </a:lnSpc>
              <a:spcBef>
                <a:spcPts val="800"/>
              </a:spcBef>
              <a:spcAft>
                <a:spcPts val="0"/>
              </a:spcAft>
              <a:buClr>
                <a:schemeClr val="bg1"/>
              </a:buClr>
              <a:buFont typeface="Wingdings" charset="2"/>
              <a:buChar char="§"/>
              <a:tabLst/>
              <a:defRPr sz="1400" kern="1200" spc="-20">
                <a:solidFill>
                  <a:schemeClr val="bg1"/>
                </a:solidFill>
                <a:latin typeface="Karla" charset="0"/>
                <a:ea typeface="Karla" charset="0"/>
                <a:cs typeface="Karla" charset="0"/>
              </a:defRPr>
            </a:lvl2pPr>
            <a:lvl3pPr marL="492125"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3pPr>
            <a:lvl4pPr marL="668338" indent="-142875" algn="l" defTabSz="457200" rtl="0" eaLnBrk="1" latinLnBrk="0" hangingPunct="1">
              <a:lnSpc>
                <a:spcPct val="95000"/>
              </a:lnSpc>
              <a:spcBef>
                <a:spcPts val="800"/>
              </a:spcBef>
              <a:spcAft>
                <a:spcPts val="0"/>
              </a:spcAft>
              <a:buClr>
                <a:schemeClr val="bg1"/>
              </a:buClr>
              <a:buFont typeface="Wingdings" charset="2"/>
              <a:buChar char="§"/>
              <a:tabLst/>
              <a:defRPr sz="1200" kern="1200" spc="-20">
                <a:solidFill>
                  <a:schemeClr val="bg1"/>
                </a:solidFill>
                <a:latin typeface="Karla" charset="0"/>
                <a:ea typeface="Karla" charset="0"/>
                <a:cs typeface="Karla" charset="0"/>
              </a:defRPr>
            </a:lvl4pPr>
            <a:lvl5pPr marL="803275" indent="-138113" algn="l" defTabSz="457200" rtl="0" eaLnBrk="1" latinLnBrk="0" hangingPunct="1">
              <a:lnSpc>
                <a:spcPct val="95000"/>
              </a:lnSpc>
              <a:spcBef>
                <a:spcPts val="800"/>
              </a:spcBef>
              <a:spcAft>
                <a:spcPts val="0"/>
              </a:spcAft>
              <a:buClr>
                <a:schemeClr val="bg1"/>
              </a:buClr>
              <a:buFont typeface="Wingdings" charset="2"/>
              <a:buChar char="§"/>
              <a:tabLst/>
              <a:defRPr sz="1200" kern="1200" spc="-20" baseline="0">
                <a:solidFill>
                  <a:schemeClr val="bg1"/>
                </a:solidFill>
                <a:latin typeface="Karla" charset="0"/>
                <a:ea typeface="Karla" charset="0"/>
                <a:cs typeface="Karla"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spcBef>
                <a:spcPts val="0"/>
              </a:spcBef>
              <a:buSzPts val="1600"/>
              <a:buNone/>
            </a:pPr>
            <a:r>
              <a:rPr lang="en-US" sz="1400" dirty="0"/>
              <a:t>Centralized Management with Logical Grouping of Child CIDs</a:t>
            </a:r>
          </a:p>
          <a:p>
            <a:pPr marL="0" indent="0">
              <a:spcBef>
                <a:spcPts val="0"/>
              </a:spcBef>
              <a:buSzPts val="1600"/>
              <a:buNone/>
            </a:pPr>
            <a:endParaRPr lang="en-US" sz="1400" dirty="0"/>
          </a:p>
          <a:p>
            <a:pPr marL="0" indent="0">
              <a:spcBef>
                <a:spcPts val="0"/>
              </a:spcBef>
              <a:buSzPts val="1600"/>
              <a:buNone/>
            </a:pPr>
            <a:endParaRPr lang="en-US" sz="1400" dirty="0"/>
          </a:p>
          <a:p>
            <a:pPr marL="0" indent="0">
              <a:spcBef>
                <a:spcPts val="0"/>
              </a:spcBef>
              <a:buSzPts val="1600"/>
              <a:buNone/>
            </a:pPr>
            <a:r>
              <a:rPr lang="en-US" sz="1400" dirty="0"/>
              <a:t>Aggregation from Child CIDs to Parent CID of:</a:t>
            </a:r>
          </a:p>
          <a:p>
            <a:pPr lvl="1">
              <a:spcBef>
                <a:spcPts val="0"/>
              </a:spcBef>
              <a:buClr>
                <a:schemeClr val="accent1"/>
              </a:buClr>
              <a:buSzPts val="1600"/>
              <a:buFont typeface="Arial" panose="020B0604020202020204" pitchFamily="34" charset="0"/>
              <a:buChar char="•"/>
            </a:pPr>
            <a:r>
              <a:rPr lang="en-US" dirty="0"/>
              <a:t>Detections</a:t>
            </a:r>
          </a:p>
          <a:p>
            <a:pPr lvl="1">
              <a:spcBef>
                <a:spcPts val="0"/>
              </a:spcBef>
              <a:buClr>
                <a:schemeClr val="accent1"/>
              </a:buClr>
              <a:buSzPts val="1600"/>
              <a:buFont typeface="Arial" panose="020B0604020202020204" pitchFamily="34" charset="0"/>
              <a:buChar char="•"/>
            </a:pPr>
            <a:r>
              <a:rPr lang="en-US" dirty="0"/>
              <a:t>Splunk Data</a:t>
            </a:r>
          </a:p>
          <a:p>
            <a:pPr lvl="1">
              <a:spcBef>
                <a:spcPts val="0"/>
              </a:spcBef>
              <a:buClr>
                <a:schemeClr val="accent1"/>
              </a:buClr>
              <a:buSzPts val="1600"/>
              <a:buFont typeface="Arial" panose="020B0604020202020204" pitchFamily="34" charset="0"/>
              <a:buChar char="•"/>
            </a:pPr>
            <a:r>
              <a:rPr lang="en-US" dirty="0"/>
              <a:t>Incidents (API only)</a:t>
            </a:r>
          </a:p>
        </p:txBody>
      </p:sp>
      <p:sp>
        <p:nvSpPr>
          <p:cNvPr id="16" name="Rectangle 15">
            <a:extLst>
              <a:ext uri="{FF2B5EF4-FFF2-40B4-BE49-F238E27FC236}">
                <a16:creationId xmlns:a16="http://schemas.microsoft.com/office/drawing/2014/main" id="{96683C81-D324-4D15-49C4-2F93DF0E136E}"/>
              </a:ext>
            </a:extLst>
          </p:cNvPr>
          <p:cNvSpPr/>
          <p:nvPr/>
        </p:nvSpPr>
        <p:spPr>
          <a:xfrm>
            <a:off x="279705" y="3640577"/>
            <a:ext cx="4572000" cy="952568"/>
          </a:xfrm>
          <a:prstGeom prst="rect">
            <a:avLst/>
          </a:prstGeom>
        </p:spPr>
        <p:txBody>
          <a:bodyPr>
            <a:spAutoFit/>
          </a:bodyPr>
          <a:lstStyle/>
          <a:p>
            <a:pPr>
              <a:buSzPts val="1600"/>
            </a:pPr>
            <a:r>
              <a:rPr lang="en-US" sz="1600" spc="-20" dirty="0">
                <a:solidFill>
                  <a:schemeClr val="bg1"/>
                </a:solidFill>
                <a:latin typeface="Karla" charset="0"/>
                <a:ea typeface="Karla" charset="0"/>
              </a:rPr>
              <a:t>Propagation from Parent CID to Child CIDs of:</a:t>
            </a:r>
          </a:p>
          <a:p>
            <a:pPr marL="361950" lvl="1" indent="-166688">
              <a:lnSpc>
                <a:spcPct val="95000"/>
              </a:lnSpc>
              <a:buClr>
                <a:schemeClr val="accent1"/>
              </a:buClr>
              <a:buSzPts val="1600"/>
              <a:buFont typeface="Arial" panose="020B0604020202020204" pitchFamily="34" charset="0"/>
              <a:buChar char="•"/>
            </a:pPr>
            <a:r>
              <a:rPr lang="en-US" sz="1400" spc="-20" dirty="0">
                <a:solidFill>
                  <a:schemeClr val="bg1"/>
                </a:solidFill>
                <a:latin typeface="Karla" charset="0"/>
                <a:ea typeface="Karla" charset="0"/>
              </a:rPr>
              <a:t>Prevention Policy</a:t>
            </a:r>
          </a:p>
          <a:p>
            <a:pPr marL="361950" lvl="1" indent="-166688">
              <a:lnSpc>
                <a:spcPct val="95000"/>
              </a:lnSpc>
              <a:buClr>
                <a:schemeClr val="accent1"/>
              </a:buClr>
              <a:buSzPts val="1600"/>
              <a:buFont typeface="Arial" panose="020B0604020202020204" pitchFamily="34" charset="0"/>
              <a:buChar char="•"/>
            </a:pPr>
            <a:r>
              <a:rPr lang="en-US" sz="1400" spc="-20" dirty="0">
                <a:solidFill>
                  <a:schemeClr val="bg1"/>
                </a:solidFill>
                <a:latin typeface="Karla" charset="0"/>
                <a:ea typeface="Karla" charset="0"/>
              </a:rPr>
              <a:t>RTR Policy </a:t>
            </a:r>
          </a:p>
          <a:p>
            <a:pPr marL="361950" lvl="1" indent="-166688">
              <a:lnSpc>
                <a:spcPct val="95000"/>
              </a:lnSpc>
              <a:buClr>
                <a:schemeClr val="accent1"/>
              </a:buClr>
              <a:buSzPts val="1600"/>
              <a:buFont typeface="Arial" panose="020B0604020202020204" pitchFamily="34" charset="0"/>
              <a:buChar char="•"/>
            </a:pPr>
            <a:r>
              <a:rPr lang="en-US" sz="1400" spc="-20" dirty="0">
                <a:solidFill>
                  <a:schemeClr val="bg1"/>
                </a:solidFill>
                <a:latin typeface="Karla" charset="0"/>
                <a:ea typeface="Karla" charset="0"/>
              </a:rPr>
              <a:t>Host Update Policy</a:t>
            </a:r>
          </a:p>
        </p:txBody>
      </p:sp>
      <p:pic>
        <p:nvPicPr>
          <p:cNvPr id="17" name="Picture 16">
            <a:extLst>
              <a:ext uri="{FF2B5EF4-FFF2-40B4-BE49-F238E27FC236}">
                <a16:creationId xmlns:a16="http://schemas.microsoft.com/office/drawing/2014/main" id="{323920FB-FFAE-346E-9E94-1176469B368D}"/>
              </a:ext>
            </a:extLst>
          </p:cNvPr>
          <p:cNvPicPr>
            <a:picLocks noChangeAspect="1"/>
          </p:cNvPicPr>
          <p:nvPr/>
        </p:nvPicPr>
        <p:blipFill>
          <a:blip r:embed="rId15"/>
          <a:stretch>
            <a:fillRect/>
          </a:stretch>
        </p:blipFill>
        <p:spPr>
          <a:xfrm>
            <a:off x="2204963" y="2105905"/>
            <a:ext cx="1258296" cy="1536782"/>
          </a:xfrm>
          <a:prstGeom prst="rect">
            <a:avLst/>
          </a:prstGeom>
        </p:spPr>
      </p:pic>
    </p:spTree>
    <p:extLst>
      <p:ext uri="{BB962C8B-B14F-4D97-AF65-F5344CB8AC3E}">
        <p14:creationId xmlns:p14="http://schemas.microsoft.com/office/powerpoint/2010/main" val="360473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7"/>
                                        </p:tgtEl>
                                        <p:attrNameLst>
                                          <p:attrName>style.visibility</p:attrName>
                                        </p:attrNameLst>
                                      </p:cBhvr>
                                      <p:to>
                                        <p:strVal val="visible"/>
                                      </p:to>
                                    </p:set>
                                    <p:animEffect transition="in" filter="fade">
                                      <p:cBhvr>
                                        <p:cTn id="17" dur="1000"/>
                                        <p:tgtEl>
                                          <p:spTgt spid="87"/>
                                        </p:tgtEl>
                                      </p:cBhvr>
                                    </p:animEffect>
                                    <p:anim calcmode="lin" valueType="num">
                                      <p:cBhvr>
                                        <p:cTn id="18" dur="1000" fill="hold"/>
                                        <p:tgtEl>
                                          <p:spTgt spid="87"/>
                                        </p:tgtEl>
                                        <p:attrNameLst>
                                          <p:attrName>ppt_x</p:attrName>
                                        </p:attrNameLst>
                                      </p:cBhvr>
                                      <p:tavLst>
                                        <p:tav tm="0">
                                          <p:val>
                                            <p:strVal val="#ppt_x"/>
                                          </p:val>
                                        </p:tav>
                                        <p:tav tm="100000">
                                          <p:val>
                                            <p:strVal val="#ppt_x"/>
                                          </p:val>
                                        </p:tav>
                                      </p:tavLst>
                                    </p:anim>
                                    <p:anim calcmode="lin" valueType="num">
                                      <p:cBhvr>
                                        <p:cTn id="19" dur="1000" fill="hold"/>
                                        <p:tgtEl>
                                          <p:spTgt spid="87"/>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theme/theme1.xml><?xml version="1.0" encoding="utf-8"?>
<a:theme xmlns:a="http://schemas.openxmlformats.org/drawingml/2006/main" name="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8282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A175714B-6D42-464E-AC0D-3712435436DE}"/>
    </a:ext>
  </a:extLst>
</a:theme>
</file>

<file path=ppt/theme/theme2.xml><?xml version="1.0" encoding="utf-8"?>
<a:theme xmlns:a="http://schemas.openxmlformats.org/drawingml/2006/main" name="CrowdStrike 2020 - Light">
  <a:themeElements>
    <a:clrScheme name="Custom 4">
      <a:dk1>
        <a:srgbClr val="000000"/>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8282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defRPr sz="1400" smtClean="0">
            <a:solidFill>
              <a:schemeClr val="tx2"/>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CrowdStrike_Corporate_2020_NewLogo" id="{849FA410-8E34-884A-ABFA-4CBDFD6FC86C}" vid="{6A010603-A6C2-F94A-9370-5C13CAB833B2}"/>
    </a:ext>
  </a:extLst>
</a:theme>
</file>

<file path=ppt/theme/theme3.xml><?xml version="1.0" encoding="utf-8"?>
<a:theme xmlns:a="http://schemas.openxmlformats.org/drawingml/2006/main" name="1_CrowdStrike 2020 - Dark">
  <a:themeElements>
    <a:clrScheme name="Custom 5">
      <a:dk1>
        <a:srgbClr val="FFFFFF"/>
      </a:dk1>
      <a:lt1>
        <a:srgbClr val="FFFFFF"/>
      </a:lt1>
      <a:dk2>
        <a:srgbClr val="000000"/>
      </a:dk2>
      <a:lt2>
        <a:srgbClr val="FFFFFF"/>
      </a:lt2>
      <a:accent1>
        <a:srgbClr val="DA372A"/>
      </a:accent1>
      <a:accent2>
        <a:srgbClr val="348199"/>
      </a:accent2>
      <a:accent3>
        <a:srgbClr val="98C250"/>
      </a:accent3>
      <a:accent4>
        <a:srgbClr val="F98D2E"/>
      </a:accent4>
      <a:accent5>
        <a:srgbClr val="2DB5AE"/>
      </a:accent5>
      <a:accent6>
        <a:srgbClr val="3A3B3B"/>
      </a:accent6>
      <a:hlink>
        <a:srgbClr val="0000FF"/>
      </a:hlink>
      <a:folHlink>
        <a:srgbClr val="800080"/>
      </a:folHlink>
    </a:clrScheme>
    <a:fontScheme name="Office">
      <a:majorFont>
        <a:latin typeface="Karl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Karla"/>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D82826"/>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chemeClr val="accent2"/>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1400" dirty="0" err="1" smtClean="0">
            <a:solidFill>
              <a:schemeClr val="bg1"/>
            </a:solidFill>
            <a:latin typeface="Karla" charset="0"/>
            <a:ea typeface="Karla" charset="0"/>
            <a:cs typeface="Karla" charset="0"/>
          </a:defRPr>
        </a:defPPr>
      </a:lstStyle>
    </a:txDef>
  </a:objectDefaults>
  <a:extraClrSchemeLst/>
  <a:extLst>
    <a:ext uri="{05A4C25C-085E-4340-85A3-A5531E510DB2}">
      <thm15:themeFamily xmlns:thm15="http://schemas.microsoft.com/office/thememl/2012/main" name="Presentation5" id="{28A675CF-77D8-1547-AC2E-C309364B32B4}" vid="{525DF849-3298-3B4C-801E-7E1FD19F812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CrowdStrike 2020 - Dark</Template>
  <TotalTime>50582</TotalTime>
  <Words>3512</Words>
  <Application>Microsoft Office PowerPoint</Application>
  <PresentationFormat>On-screen Show (16:9)</PresentationFormat>
  <Paragraphs>530</Paragraphs>
  <Slides>22</Slides>
  <Notes>20</Notes>
  <HiddenSlides>2</HiddenSlides>
  <MMClips>0</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22</vt:i4>
      </vt:variant>
    </vt:vector>
  </HeadingPairs>
  <TitlesOfParts>
    <vt:vector size="44" baseType="lpstr">
      <vt:lpstr>Arial</vt:lpstr>
      <vt:lpstr>Calibri</vt:lpstr>
      <vt:lpstr>Haas Grot Disp 55 Roman</vt:lpstr>
      <vt:lpstr>Haas Grot Disp 65 Medium</vt:lpstr>
      <vt:lpstr>Haas Grot Disp 75 Bold</vt:lpstr>
      <vt:lpstr>Haas Grot Disp 95 Black</vt:lpstr>
      <vt:lpstr>Inter</vt:lpstr>
      <vt:lpstr>Inter ExtraBold</vt:lpstr>
      <vt:lpstr>Inter SemiBold</vt:lpstr>
      <vt:lpstr>ITC Avant Garde Gothic Book</vt:lpstr>
      <vt:lpstr>ITC Avant Garde Pro Bk</vt:lpstr>
      <vt:lpstr>ITC Avant Garde Pro Md</vt:lpstr>
      <vt:lpstr>Karla</vt:lpstr>
      <vt:lpstr>neue-haas-grotesk-display</vt:lpstr>
      <vt:lpstr>Noto Sans Symbols</vt:lpstr>
      <vt:lpstr>Questrial</vt:lpstr>
      <vt:lpstr>Tungsten Rounded Medium</vt:lpstr>
      <vt:lpstr>Tungsten Semibold</vt:lpstr>
      <vt:lpstr>Wingdings</vt:lpstr>
      <vt:lpstr>CrowdStrike 2020 - Dark</vt:lpstr>
      <vt:lpstr>CrowdStrike 2020 - Light</vt:lpstr>
      <vt:lpstr>1_CrowdStrike 2020 - Dark</vt:lpstr>
      <vt:lpstr>State of Indiana-CrowdStrike Partnership</vt:lpstr>
      <vt:lpstr>agenda</vt:lpstr>
      <vt:lpstr>KEY CYBERSECURITY THEMES</vt:lpstr>
      <vt:lpstr>PowerPoint Presentation</vt:lpstr>
      <vt:lpstr>Established trust within  State | local | education </vt:lpstr>
      <vt:lpstr>The Falcon Platform Managed for You, By Us</vt:lpstr>
      <vt:lpstr>Why Falcon Complete MDR</vt:lpstr>
      <vt:lpstr>How We Do It</vt:lpstr>
      <vt:lpstr>Whole of State Architecture</vt:lpstr>
      <vt:lpstr>PowerPoint Presentation</vt:lpstr>
      <vt:lpstr>PowerPoint Presentation</vt:lpstr>
      <vt:lpstr>PowerPoint Presentation</vt:lpstr>
      <vt:lpstr>Whole of State Examples</vt:lpstr>
      <vt:lpstr>Whole of State Examples</vt:lpstr>
      <vt:lpstr>Falcon Complete  Efficient Management</vt:lpstr>
      <vt:lpstr>Seamless Onboarding and Deployment True Scalability: from SMB to Fortune 100</vt:lpstr>
      <vt:lpstr>Roles and responsibilities </vt:lpstr>
      <vt:lpstr>PowerPoint Presentation</vt:lpstr>
      <vt:lpstr>Major Components of the CJIS Security Policy</vt:lpstr>
      <vt:lpstr>STATE STRATEGIC Objectives</vt:lpstr>
      <vt:lpstr>PowerPoint Presentation</vt:lpstr>
      <vt:lpstr>SECURITY OPERATIONS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Scott Taschler</dc:creator>
  <cp:lastModifiedBy>Hollenbeck, Taylor</cp:lastModifiedBy>
  <cp:revision>59</cp:revision>
  <dcterms:created xsi:type="dcterms:W3CDTF">2020-09-02T15:27:19Z</dcterms:created>
  <dcterms:modified xsi:type="dcterms:W3CDTF">2023-09-12T18:11:37Z</dcterms:modified>
</cp:coreProperties>
</file>