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21"/>
  </p:notesMasterIdLst>
  <p:sldIdLst>
    <p:sldId id="256" r:id="rId5"/>
    <p:sldId id="257" r:id="rId6"/>
    <p:sldId id="267" r:id="rId7"/>
    <p:sldId id="268" r:id="rId8"/>
    <p:sldId id="261" r:id="rId9"/>
    <p:sldId id="269" r:id="rId10"/>
    <p:sldId id="270" r:id="rId11"/>
    <p:sldId id="273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4DB13-6E02-47C1-91F8-04D3937BEB4E}" v="3" dt="2025-03-19T14:20:51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7"/>
    <p:restoredTop sz="94694"/>
  </p:normalViewPr>
  <p:slideViewPr>
    <p:cSldViewPr snapToGrid="0">
      <p:cViewPr varScale="1">
        <p:scale>
          <a:sx n="102" d="100"/>
          <a:sy n="102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tzel, Matthew" userId="8f9bcb25-a486-4580-9d11-1bb8579b2b81" providerId="ADAL" clId="{5044DB13-6E02-47C1-91F8-04D3937BEB4E}"/>
    <pc:docChg chg="undo custSel addSld delSld modSld">
      <pc:chgData name="Hetzel, Matthew" userId="8f9bcb25-a486-4580-9d11-1bb8579b2b81" providerId="ADAL" clId="{5044DB13-6E02-47C1-91F8-04D3937BEB4E}" dt="2025-03-18T19:26:42.572" v="39" actId="33553"/>
      <pc:docMkLst>
        <pc:docMk/>
      </pc:docMkLst>
      <pc:sldChg chg="modSp mod">
        <pc:chgData name="Hetzel, Matthew" userId="8f9bcb25-a486-4580-9d11-1bb8579b2b81" providerId="ADAL" clId="{5044DB13-6E02-47C1-91F8-04D3937BEB4E}" dt="2025-03-18T19:05:15.016" v="7" actId="962"/>
        <pc:sldMkLst>
          <pc:docMk/>
          <pc:sldMk cId="1456774476" sldId="257"/>
        </pc:sldMkLst>
        <pc:picChg chg="mod">
          <ac:chgData name="Hetzel, Matthew" userId="8f9bcb25-a486-4580-9d11-1bb8579b2b81" providerId="ADAL" clId="{5044DB13-6E02-47C1-91F8-04D3937BEB4E}" dt="2025-03-18T19:05:15.016" v="7" actId="962"/>
          <ac:picMkLst>
            <pc:docMk/>
            <pc:sldMk cId="1456774476" sldId="257"/>
            <ac:picMk id="5" creationId="{5025C36D-5169-83D9-89EB-90FF33D1F892}"/>
          </ac:picMkLst>
        </pc:picChg>
      </pc:sldChg>
      <pc:sldChg chg="modSp mod">
        <pc:chgData name="Hetzel, Matthew" userId="8f9bcb25-a486-4580-9d11-1bb8579b2b81" providerId="ADAL" clId="{5044DB13-6E02-47C1-91F8-04D3937BEB4E}" dt="2025-03-18T19:05:35.293" v="9" actId="962"/>
        <pc:sldMkLst>
          <pc:docMk/>
          <pc:sldMk cId="570403997" sldId="261"/>
        </pc:sldMkLst>
        <pc:picChg chg="mod">
          <ac:chgData name="Hetzel, Matthew" userId="8f9bcb25-a486-4580-9d11-1bb8579b2b81" providerId="ADAL" clId="{5044DB13-6E02-47C1-91F8-04D3937BEB4E}" dt="2025-03-18T19:05:35.293" v="9" actId="962"/>
          <ac:picMkLst>
            <pc:docMk/>
            <pc:sldMk cId="570403997" sldId="261"/>
            <ac:picMk id="16" creationId="{660A9A96-9F71-DD75-38C2-69D95872744D}"/>
          </ac:picMkLst>
        </pc:picChg>
      </pc:sldChg>
      <pc:sldChg chg="modSp mod">
        <pc:chgData name="Hetzel, Matthew" userId="8f9bcb25-a486-4580-9d11-1bb8579b2b81" providerId="ADAL" clId="{5044DB13-6E02-47C1-91F8-04D3937BEB4E}" dt="2025-03-18T19:26:38.887" v="38" actId="33553"/>
        <pc:sldMkLst>
          <pc:docMk/>
          <pc:sldMk cId="4244468040" sldId="267"/>
        </pc:sldMkLst>
        <pc:spChg chg="mod">
          <ac:chgData name="Hetzel, Matthew" userId="8f9bcb25-a486-4580-9d11-1bb8579b2b81" providerId="ADAL" clId="{5044DB13-6E02-47C1-91F8-04D3937BEB4E}" dt="2025-03-18T19:26:38.887" v="38" actId="33553"/>
          <ac:spMkLst>
            <pc:docMk/>
            <pc:sldMk cId="4244468040" sldId="267"/>
            <ac:spMk id="6" creationId="{3366A9C6-D23A-9E8C-2B69-6B1811C648F0}"/>
          </ac:spMkLst>
        </pc:spChg>
      </pc:sldChg>
      <pc:sldChg chg="modSp mod">
        <pc:chgData name="Hetzel, Matthew" userId="8f9bcb25-a486-4580-9d11-1bb8579b2b81" providerId="ADAL" clId="{5044DB13-6E02-47C1-91F8-04D3937BEB4E}" dt="2025-03-18T19:26:42.572" v="39" actId="33553"/>
        <pc:sldMkLst>
          <pc:docMk/>
          <pc:sldMk cId="1795108084" sldId="268"/>
        </pc:sldMkLst>
        <pc:spChg chg="mod">
          <ac:chgData name="Hetzel, Matthew" userId="8f9bcb25-a486-4580-9d11-1bb8579b2b81" providerId="ADAL" clId="{5044DB13-6E02-47C1-91F8-04D3937BEB4E}" dt="2025-03-18T19:26:42.572" v="39" actId="33553"/>
          <ac:spMkLst>
            <pc:docMk/>
            <pc:sldMk cId="1795108084" sldId="268"/>
            <ac:spMk id="6" creationId="{5363F782-09FE-A009-A0C8-765D9EB6BBCE}"/>
          </ac:spMkLst>
        </pc:spChg>
      </pc:sldChg>
      <pc:sldChg chg="modSp mod">
        <pc:chgData name="Hetzel, Matthew" userId="8f9bcb25-a486-4580-9d11-1bb8579b2b81" providerId="ADAL" clId="{5044DB13-6E02-47C1-91F8-04D3937BEB4E}" dt="2025-03-18T19:06:00.947" v="11" actId="962"/>
        <pc:sldMkLst>
          <pc:docMk/>
          <pc:sldMk cId="1941446033" sldId="269"/>
        </pc:sldMkLst>
        <pc:picChg chg="mod">
          <ac:chgData name="Hetzel, Matthew" userId="8f9bcb25-a486-4580-9d11-1bb8579b2b81" providerId="ADAL" clId="{5044DB13-6E02-47C1-91F8-04D3937BEB4E}" dt="2025-03-18T19:06:00.947" v="11" actId="962"/>
          <ac:picMkLst>
            <pc:docMk/>
            <pc:sldMk cId="1941446033" sldId="269"/>
            <ac:picMk id="16" creationId="{63BB6D24-3D0F-593F-5E94-A5F08371AD95}"/>
          </ac:picMkLst>
        </pc:picChg>
      </pc:sldChg>
      <pc:sldChg chg="modSp mod">
        <pc:chgData name="Hetzel, Matthew" userId="8f9bcb25-a486-4580-9d11-1bb8579b2b81" providerId="ADAL" clId="{5044DB13-6E02-47C1-91F8-04D3937BEB4E}" dt="2025-03-18T19:06:31.832" v="13" actId="962"/>
        <pc:sldMkLst>
          <pc:docMk/>
          <pc:sldMk cId="1343009247" sldId="270"/>
        </pc:sldMkLst>
        <pc:picChg chg="mod">
          <ac:chgData name="Hetzel, Matthew" userId="8f9bcb25-a486-4580-9d11-1bb8579b2b81" providerId="ADAL" clId="{5044DB13-6E02-47C1-91F8-04D3937BEB4E}" dt="2025-03-18T19:06:31.832" v="13" actId="962"/>
          <ac:picMkLst>
            <pc:docMk/>
            <pc:sldMk cId="1343009247" sldId="270"/>
            <ac:picMk id="16" creationId="{3EC49F8F-2CA7-F6DF-7E6D-6C8DEF8A33D0}"/>
          </ac:picMkLst>
        </pc:picChg>
      </pc:sldChg>
      <pc:sldChg chg="modSp mod">
        <pc:chgData name="Hetzel, Matthew" userId="8f9bcb25-a486-4580-9d11-1bb8579b2b81" providerId="ADAL" clId="{5044DB13-6E02-47C1-91F8-04D3937BEB4E}" dt="2025-03-18T19:07:25.973" v="23" actId="962"/>
        <pc:sldMkLst>
          <pc:docMk/>
          <pc:sldMk cId="2300461475" sldId="271"/>
        </pc:sldMkLst>
        <pc:picChg chg="mod">
          <ac:chgData name="Hetzel, Matthew" userId="8f9bcb25-a486-4580-9d11-1bb8579b2b81" providerId="ADAL" clId="{5044DB13-6E02-47C1-91F8-04D3937BEB4E}" dt="2025-03-18T19:07:25.973" v="23" actId="962"/>
          <ac:picMkLst>
            <pc:docMk/>
            <pc:sldMk cId="2300461475" sldId="271"/>
            <ac:picMk id="16" creationId="{CE5EBB1A-AA4A-D046-7884-1057F875A7AA}"/>
          </ac:picMkLst>
        </pc:picChg>
      </pc:sldChg>
      <pc:sldChg chg="modSp mod">
        <pc:chgData name="Hetzel, Matthew" userId="8f9bcb25-a486-4580-9d11-1bb8579b2b81" providerId="ADAL" clId="{5044DB13-6E02-47C1-91F8-04D3937BEB4E}" dt="2025-03-18T19:07:59.810" v="25" actId="962"/>
        <pc:sldMkLst>
          <pc:docMk/>
          <pc:sldMk cId="1304800173" sldId="272"/>
        </pc:sldMkLst>
        <pc:picChg chg="mod">
          <ac:chgData name="Hetzel, Matthew" userId="8f9bcb25-a486-4580-9d11-1bb8579b2b81" providerId="ADAL" clId="{5044DB13-6E02-47C1-91F8-04D3937BEB4E}" dt="2025-03-18T19:07:59.810" v="25" actId="962"/>
          <ac:picMkLst>
            <pc:docMk/>
            <pc:sldMk cId="1304800173" sldId="272"/>
            <ac:picMk id="16" creationId="{36DB24DB-1051-C54C-6C20-0E5379F84822}"/>
          </ac:picMkLst>
        </pc:picChg>
      </pc:sldChg>
      <pc:sldChg chg="modSp mod">
        <pc:chgData name="Hetzel, Matthew" userId="8f9bcb25-a486-4580-9d11-1bb8579b2b81" providerId="ADAL" clId="{5044DB13-6E02-47C1-91F8-04D3937BEB4E}" dt="2025-03-18T19:06:51.130" v="21" actId="962"/>
        <pc:sldMkLst>
          <pc:docMk/>
          <pc:sldMk cId="3708691212" sldId="273"/>
        </pc:sldMkLst>
        <pc:picChg chg="mod">
          <ac:chgData name="Hetzel, Matthew" userId="8f9bcb25-a486-4580-9d11-1bb8579b2b81" providerId="ADAL" clId="{5044DB13-6E02-47C1-91F8-04D3937BEB4E}" dt="2025-03-18T19:06:51.130" v="21" actId="962"/>
          <ac:picMkLst>
            <pc:docMk/>
            <pc:sldMk cId="3708691212" sldId="273"/>
            <ac:picMk id="16" creationId="{05516C78-2B33-BE7C-971F-C8A200E50CF2}"/>
          </ac:picMkLst>
        </pc:picChg>
      </pc:sldChg>
      <pc:sldChg chg="modSp mod">
        <pc:chgData name="Hetzel, Matthew" userId="8f9bcb25-a486-4580-9d11-1bb8579b2b81" providerId="ADAL" clId="{5044DB13-6E02-47C1-91F8-04D3937BEB4E}" dt="2025-03-18T19:08:41.077" v="27" actId="962"/>
        <pc:sldMkLst>
          <pc:docMk/>
          <pc:sldMk cId="2390007919" sldId="274"/>
        </pc:sldMkLst>
        <pc:picChg chg="mod">
          <ac:chgData name="Hetzel, Matthew" userId="8f9bcb25-a486-4580-9d11-1bb8579b2b81" providerId="ADAL" clId="{5044DB13-6E02-47C1-91F8-04D3937BEB4E}" dt="2025-03-18T19:08:41.077" v="27" actId="962"/>
          <ac:picMkLst>
            <pc:docMk/>
            <pc:sldMk cId="2390007919" sldId="274"/>
            <ac:picMk id="4" creationId="{4E9C8C0B-5753-63DE-6674-DE62067939B3}"/>
          </ac:picMkLst>
        </pc:picChg>
      </pc:sldChg>
      <pc:sldChg chg="modSp mod">
        <pc:chgData name="Hetzel, Matthew" userId="8f9bcb25-a486-4580-9d11-1bb8579b2b81" providerId="ADAL" clId="{5044DB13-6E02-47C1-91F8-04D3937BEB4E}" dt="2025-03-18T19:09:38.489" v="29" actId="962"/>
        <pc:sldMkLst>
          <pc:docMk/>
          <pc:sldMk cId="2714333555" sldId="275"/>
        </pc:sldMkLst>
        <pc:picChg chg="mod">
          <ac:chgData name="Hetzel, Matthew" userId="8f9bcb25-a486-4580-9d11-1bb8579b2b81" providerId="ADAL" clId="{5044DB13-6E02-47C1-91F8-04D3937BEB4E}" dt="2025-03-18T19:09:38.489" v="29" actId="962"/>
          <ac:picMkLst>
            <pc:docMk/>
            <pc:sldMk cId="2714333555" sldId="275"/>
            <ac:picMk id="16" creationId="{5E512F3A-9E7A-82E6-DC08-8BAC28403E36}"/>
          </ac:picMkLst>
        </pc:picChg>
      </pc:sldChg>
      <pc:sldChg chg="modSp mod">
        <pc:chgData name="Hetzel, Matthew" userId="8f9bcb25-a486-4580-9d11-1bb8579b2b81" providerId="ADAL" clId="{5044DB13-6E02-47C1-91F8-04D3937BEB4E}" dt="2025-03-18T19:10:28.620" v="31" actId="962"/>
        <pc:sldMkLst>
          <pc:docMk/>
          <pc:sldMk cId="3477778151" sldId="276"/>
        </pc:sldMkLst>
        <pc:picChg chg="mod">
          <ac:chgData name="Hetzel, Matthew" userId="8f9bcb25-a486-4580-9d11-1bb8579b2b81" providerId="ADAL" clId="{5044DB13-6E02-47C1-91F8-04D3937BEB4E}" dt="2025-03-18T19:10:28.620" v="31" actId="962"/>
          <ac:picMkLst>
            <pc:docMk/>
            <pc:sldMk cId="3477778151" sldId="276"/>
            <ac:picMk id="16" creationId="{94F4BAFF-A464-A188-3F26-E26A2979B408}"/>
          </ac:picMkLst>
        </pc:picChg>
      </pc:sldChg>
      <pc:sldChg chg="modSp mod">
        <pc:chgData name="Hetzel, Matthew" userId="8f9bcb25-a486-4580-9d11-1bb8579b2b81" providerId="ADAL" clId="{5044DB13-6E02-47C1-91F8-04D3937BEB4E}" dt="2025-03-18T19:22:45.029" v="33" actId="962"/>
        <pc:sldMkLst>
          <pc:docMk/>
          <pc:sldMk cId="504693503" sldId="277"/>
        </pc:sldMkLst>
        <pc:picChg chg="mod">
          <ac:chgData name="Hetzel, Matthew" userId="8f9bcb25-a486-4580-9d11-1bb8579b2b81" providerId="ADAL" clId="{5044DB13-6E02-47C1-91F8-04D3937BEB4E}" dt="2025-03-18T19:22:45.029" v="33" actId="962"/>
          <ac:picMkLst>
            <pc:docMk/>
            <pc:sldMk cId="504693503" sldId="277"/>
            <ac:picMk id="5" creationId="{315472D0-6863-DE65-5363-01AACAB5BFB4}"/>
          </ac:picMkLst>
        </pc:picChg>
      </pc:sldChg>
      <pc:sldChg chg="modSp mod">
        <pc:chgData name="Hetzel, Matthew" userId="8f9bcb25-a486-4580-9d11-1bb8579b2b81" providerId="ADAL" clId="{5044DB13-6E02-47C1-91F8-04D3937BEB4E}" dt="2025-03-18T19:23:08.326" v="35" actId="962"/>
        <pc:sldMkLst>
          <pc:docMk/>
          <pc:sldMk cId="361996150" sldId="278"/>
        </pc:sldMkLst>
        <pc:picChg chg="mod">
          <ac:chgData name="Hetzel, Matthew" userId="8f9bcb25-a486-4580-9d11-1bb8579b2b81" providerId="ADAL" clId="{5044DB13-6E02-47C1-91F8-04D3937BEB4E}" dt="2025-03-18T19:23:08.326" v="35" actId="962"/>
          <ac:picMkLst>
            <pc:docMk/>
            <pc:sldMk cId="361996150" sldId="278"/>
            <ac:picMk id="5" creationId="{2905C6F1-8F1A-EB5E-A1D9-8E5A337EB59F}"/>
          </ac:picMkLst>
        </pc:picChg>
      </pc:sldChg>
      <pc:sldChg chg="modSp mod">
        <pc:chgData name="Hetzel, Matthew" userId="8f9bcb25-a486-4580-9d11-1bb8579b2b81" providerId="ADAL" clId="{5044DB13-6E02-47C1-91F8-04D3937BEB4E}" dt="2025-03-18T19:26:29.524" v="37" actId="962"/>
        <pc:sldMkLst>
          <pc:docMk/>
          <pc:sldMk cId="1086112714" sldId="279"/>
        </pc:sldMkLst>
        <pc:picChg chg="mod">
          <ac:chgData name="Hetzel, Matthew" userId="8f9bcb25-a486-4580-9d11-1bb8579b2b81" providerId="ADAL" clId="{5044DB13-6E02-47C1-91F8-04D3937BEB4E}" dt="2025-03-18T19:26:29.524" v="37" actId="962"/>
          <ac:picMkLst>
            <pc:docMk/>
            <pc:sldMk cId="1086112714" sldId="279"/>
            <ac:picMk id="5" creationId="{4605A63E-FDF7-2942-530F-30AF0AEA8C4C}"/>
          </ac:picMkLst>
        </pc:picChg>
      </pc:sldChg>
      <pc:sldChg chg="new del">
        <pc:chgData name="Hetzel, Matthew" userId="8f9bcb25-a486-4580-9d11-1bb8579b2b81" providerId="ADAL" clId="{5044DB13-6E02-47C1-91F8-04D3937BEB4E}" dt="2025-03-18T19:04:55.665" v="5" actId="680"/>
        <pc:sldMkLst>
          <pc:docMk/>
          <pc:sldMk cId="314156651" sldId="280"/>
        </pc:sldMkLst>
      </pc:sldChg>
    </pc:docChg>
  </pc:docChgLst>
  <pc:docChgLst>
    <pc:chgData name="Crites, Matt B" userId="2372a193-c080-4d8d-ba67-a2ac49f01cb6" providerId="ADAL" clId="{B3A03B46-EAE4-42ED-8B02-573F694803C2}"/>
    <pc:docChg chg="undo custSel addSld delSld modSld sldOrd">
      <pc:chgData name="Crites, Matt B" userId="2372a193-c080-4d8d-ba67-a2ac49f01cb6" providerId="ADAL" clId="{B3A03B46-EAE4-42ED-8B02-573F694803C2}" dt="2025-03-13T11:46:59.409" v="1981" actId="14826"/>
      <pc:docMkLst>
        <pc:docMk/>
      </pc:docMkLst>
      <pc:sldChg chg="addSp delSp modSp mod">
        <pc:chgData name="Crites, Matt B" userId="2372a193-c080-4d8d-ba67-a2ac49f01cb6" providerId="ADAL" clId="{B3A03B46-EAE4-42ED-8B02-573F694803C2}" dt="2025-03-11T16:05:41.132" v="998" actId="20577"/>
        <pc:sldMkLst>
          <pc:docMk/>
          <pc:sldMk cId="1456774476" sldId="257"/>
        </pc:sldMkLst>
        <pc:spChg chg="mod">
          <ac:chgData name="Crites, Matt B" userId="2372a193-c080-4d8d-ba67-a2ac49f01cb6" providerId="ADAL" clId="{B3A03B46-EAE4-42ED-8B02-573F694803C2}" dt="2025-03-11T16:05:41.132" v="998" actId="20577"/>
          <ac:spMkLst>
            <pc:docMk/>
            <pc:sldMk cId="1456774476" sldId="257"/>
            <ac:spMk id="7" creationId="{D211A2AF-2F97-7A21-52FC-7E58A268788C}"/>
          </ac:spMkLst>
        </pc:spChg>
        <pc:spChg chg="mod">
          <ac:chgData name="Crites, Matt B" userId="2372a193-c080-4d8d-ba67-a2ac49f01cb6" providerId="ADAL" clId="{B3A03B46-EAE4-42ED-8B02-573F694803C2}" dt="2025-03-11T10:51:39.979" v="1" actId="27636"/>
          <ac:spMkLst>
            <pc:docMk/>
            <pc:sldMk cId="1456774476" sldId="257"/>
            <ac:spMk id="8" creationId="{235FAC98-ABC8-8824-B466-E1023E05DB8A}"/>
          </ac:spMkLst>
        </pc:spChg>
        <pc:picChg chg="add mod">
          <ac:chgData name="Crites, Matt B" userId="2372a193-c080-4d8d-ba67-a2ac49f01cb6" providerId="ADAL" clId="{B3A03B46-EAE4-42ED-8B02-573F694803C2}" dt="2025-03-11T10:53:12.685" v="12" actId="1076"/>
          <ac:picMkLst>
            <pc:docMk/>
            <pc:sldMk cId="1456774476" sldId="257"/>
            <ac:picMk id="5" creationId="{5025C36D-5169-83D9-89EB-90FF33D1F892}"/>
          </ac:picMkLst>
        </pc:picChg>
      </pc:sldChg>
      <pc:sldChg chg="addSp delSp modSp mod modClrScheme chgLayout">
        <pc:chgData name="Crites, Matt B" userId="2372a193-c080-4d8d-ba67-a2ac49f01cb6" providerId="ADAL" clId="{B3A03B46-EAE4-42ED-8B02-573F694803C2}" dt="2025-03-13T10:53:59.862" v="1005" actId="962"/>
        <pc:sldMkLst>
          <pc:docMk/>
          <pc:sldMk cId="570403997" sldId="261"/>
        </pc:sldMkLst>
        <pc:spChg chg="add mod">
          <ac:chgData name="Crites, Matt B" userId="2372a193-c080-4d8d-ba67-a2ac49f01cb6" providerId="ADAL" clId="{B3A03B46-EAE4-42ED-8B02-573F694803C2}" dt="2025-03-13T10:53:53.028" v="1003" actId="26606"/>
          <ac:spMkLst>
            <pc:docMk/>
            <pc:sldMk cId="570403997" sldId="261"/>
            <ac:spMk id="21" creationId="{28CFFDE3-7CE3-76F0-721A-ABB704CFBE0C}"/>
          </ac:spMkLst>
        </pc:spChg>
        <pc:spChg chg="add mod ord">
          <ac:chgData name="Crites, Matt B" userId="2372a193-c080-4d8d-ba67-a2ac49f01cb6" providerId="ADAL" clId="{B3A03B46-EAE4-42ED-8B02-573F694803C2}" dt="2025-03-13T10:53:59.862" v="1005" actId="962"/>
          <ac:spMkLst>
            <pc:docMk/>
            <pc:sldMk cId="570403997" sldId="261"/>
            <ac:spMk id="23" creationId="{486B6C53-0333-390F-B03B-4E1E5BD66CCC}"/>
          </ac:spMkLst>
        </pc:spChg>
        <pc:picChg chg="add mod">
          <ac:chgData name="Crites, Matt B" userId="2372a193-c080-4d8d-ba67-a2ac49f01cb6" providerId="ADAL" clId="{B3A03B46-EAE4-42ED-8B02-573F694803C2}" dt="2025-03-13T10:53:59.862" v="1004" actId="27614"/>
          <ac:picMkLst>
            <pc:docMk/>
            <pc:sldMk cId="570403997" sldId="261"/>
            <ac:picMk id="16" creationId="{660A9A96-9F71-DD75-38C2-69D95872744D}"/>
          </ac:picMkLst>
        </pc:picChg>
      </pc:sldChg>
      <pc:sldChg chg="del">
        <pc:chgData name="Crites, Matt B" userId="2372a193-c080-4d8d-ba67-a2ac49f01cb6" providerId="ADAL" clId="{B3A03B46-EAE4-42ED-8B02-573F694803C2}" dt="2025-03-13T11:43:47.873" v="1968" actId="47"/>
        <pc:sldMkLst>
          <pc:docMk/>
          <pc:sldMk cId="1327792516" sldId="262"/>
        </pc:sldMkLst>
      </pc:sldChg>
      <pc:sldChg chg="del">
        <pc:chgData name="Crites, Matt B" userId="2372a193-c080-4d8d-ba67-a2ac49f01cb6" providerId="ADAL" clId="{B3A03B46-EAE4-42ED-8B02-573F694803C2}" dt="2025-03-13T11:43:49.882" v="1969" actId="47"/>
        <pc:sldMkLst>
          <pc:docMk/>
          <pc:sldMk cId="1898913890" sldId="263"/>
        </pc:sldMkLst>
      </pc:sldChg>
      <pc:sldChg chg="del">
        <pc:chgData name="Crites, Matt B" userId="2372a193-c080-4d8d-ba67-a2ac49f01cb6" providerId="ADAL" clId="{B3A03B46-EAE4-42ED-8B02-573F694803C2}" dt="2025-03-13T11:43:52.147" v="1970" actId="47"/>
        <pc:sldMkLst>
          <pc:docMk/>
          <pc:sldMk cId="1984180201" sldId="264"/>
        </pc:sldMkLst>
      </pc:sldChg>
      <pc:sldChg chg="del">
        <pc:chgData name="Crites, Matt B" userId="2372a193-c080-4d8d-ba67-a2ac49f01cb6" providerId="ADAL" clId="{B3A03B46-EAE4-42ED-8B02-573F694803C2}" dt="2025-03-13T11:43:54.330" v="1971" actId="47"/>
        <pc:sldMkLst>
          <pc:docMk/>
          <pc:sldMk cId="3501480917" sldId="265"/>
        </pc:sldMkLst>
      </pc:sldChg>
      <pc:sldChg chg="modSp del mod">
        <pc:chgData name="Crites, Matt B" userId="2372a193-c080-4d8d-ba67-a2ac49f01cb6" providerId="ADAL" clId="{B3A03B46-EAE4-42ED-8B02-573F694803C2}" dt="2025-03-13T11:43:59.138" v="1972" actId="47"/>
        <pc:sldMkLst>
          <pc:docMk/>
          <pc:sldMk cId="1088427413" sldId="266"/>
        </pc:sldMkLst>
      </pc:sldChg>
      <pc:sldChg chg="addSp delSp modSp mod">
        <pc:chgData name="Crites, Matt B" userId="2372a193-c080-4d8d-ba67-a2ac49f01cb6" providerId="ADAL" clId="{B3A03B46-EAE4-42ED-8B02-573F694803C2}" dt="2025-03-11T15:02:47.324" v="988" actId="2711"/>
        <pc:sldMkLst>
          <pc:docMk/>
          <pc:sldMk cId="4244468040" sldId="267"/>
        </pc:sldMkLst>
        <pc:spChg chg="add mod">
          <ac:chgData name="Crites, Matt B" userId="2372a193-c080-4d8d-ba67-a2ac49f01cb6" providerId="ADAL" clId="{B3A03B46-EAE4-42ED-8B02-573F694803C2}" dt="2025-03-11T15:02:35.157" v="986" actId="2711"/>
          <ac:spMkLst>
            <pc:docMk/>
            <pc:sldMk cId="4244468040" sldId="267"/>
            <ac:spMk id="6" creationId="{3366A9C6-D23A-9E8C-2B69-6B1811C648F0}"/>
          </ac:spMkLst>
        </pc:spChg>
        <pc:spChg chg="add mod">
          <ac:chgData name="Crites, Matt B" userId="2372a193-c080-4d8d-ba67-a2ac49f01cb6" providerId="ADAL" clId="{B3A03B46-EAE4-42ED-8B02-573F694803C2}" dt="2025-03-11T15:02:47.324" v="988" actId="2711"/>
          <ac:spMkLst>
            <pc:docMk/>
            <pc:sldMk cId="4244468040" sldId="267"/>
            <ac:spMk id="9" creationId="{CBB0ABFC-077F-A0D0-E164-F4D748F7BE89}"/>
          </ac:spMkLst>
        </pc:spChg>
      </pc:sldChg>
      <pc:sldChg chg="modSp add mod">
        <pc:chgData name="Crites, Matt B" userId="2372a193-c080-4d8d-ba67-a2ac49f01cb6" providerId="ADAL" clId="{B3A03B46-EAE4-42ED-8B02-573F694803C2}" dt="2025-03-11T15:03:03.387" v="990" actId="2711"/>
        <pc:sldMkLst>
          <pc:docMk/>
          <pc:sldMk cId="1795108084" sldId="268"/>
        </pc:sldMkLst>
        <pc:spChg chg="mod">
          <ac:chgData name="Crites, Matt B" userId="2372a193-c080-4d8d-ba67-a2ac49f01cb6" providerId="ADAL" clId="{B3A03B46-EAE4-42ED-8B02-573F694803C2}" dt="2025-03-11T15:02:56.032" v="989" actId="2711"/>
          <ac:spMkLst>
            <pc:docMk/>
            <pc:sldMk cId="1795108084" sldId="268"/>
            <ac:spMk id="6" creationId="{5363F782-09FE-A009-A0C8-765D9EB6BBCE}"/>
          </ac:spMkLst>
        </pc:spChg>
        <pc:spChg chg="mod">
          <ac:chgData name="Crites, Matt B" userId="2372a193-c080-4d8d-ba67-a2ac49f01cb6" providerId="ADAL" clId="{B3A03B46-EAE4-42ED-8B02-573F694803C2}" dt="2025-03-11T15:03:03.387" v="990" actId="2711"/>
          <ac:spMkLst>
            <pc:docMk/>
            <pc:sldMk cId="1795108084" sldId="268"/>
            <ac:spMk id="9" creationId="{7BDB2C76-D2AA-FDA2-C433-238D1580DCF7}"/>
          </ac:spMkLst>
        </pc:spChg>
      </pc:sldChg>
      <pc:sldChg chg="modSp add del mod">
        <pc:chgData name="Crites, Matt B" userId="2372a193-c080-4d8d-ba67-a2ac49f01cb6" providerId="ADAL" clId="{B3A03B46-EAE4-42ED-8B02-573F694803C2}" dt="2025-03-11T14:51:25.452" v="985" actId="2696"/>
        <pc:sldMkLst>
          <pc:docMk/>
          <pc:sldMk cId="1092219272" sldId="269"/>
        </pc:sldMkLst>
      </pc:sldChg>
      <pc:sldChg chg="modSp add mod">
        <pc:chgData name="Crites, Matt B" userId="2372a193-c080-4d8d-ba67-a2ac49f01cb6" providerId="ADAL" clId="{B3A03B46-EAE4-42ED-8B02-573F694803C2}" dt="2025-03-13T11:08:08.620" v="1489" actId="20577"/>
        <pc:sldMkLst>
          <pc:docMk/>
          <pc:sldMk cId="1941446033" sldId="269"/>
        </pc:sldMkLst>
        <pc:spChg chg="mod">
          <ac:chgData name="Crites, Matt B" userId="2372a193-c080-4d8d-ba67-a2ac49f01cb6" providerId="ADAL" clId="{B3A03B46-EAE4-42ED-8B02-573F694803C2}" dt="2025-03-13T11:08:08.620" v="1489" actId="20577"/>
          <ac:spMkLst>
            <pc:docMk/>
            <pc:sldMk cId="1941446033" sldId="269"/>
            <ac:spMk id="23" creationId="{DFF81945-4404-5061-4333-F57E6AB8D2E5}"/>
          </ac:spMkLst>
        </pc:spChg>
        <pc:picChg chg="mod">
          <ac:chgData name="Crites, Matt B" userId="2372a193-c080-4d8d-ba67-a2ac49f01cb6" providerId="ADAL" clId="{B3A03B46-EAE4-42ED-8B02-573F694803C2}" dt="2025-03-13T10:55:51.898" v="1009" actId="14100"/>
          <ac:picMkLst>
            <pc:docMk/>
            <pc:sldMk cId="1941446033" sldId="269"/>
            <ac:picMk id="16" creationId="{63BB6D24-3D0F-593F-5E94-A5F08371AD95}"/>
          </ac:picMkLst>
        </pc:picChg>
      </pc:sldChg>
      <pc:sldChg chg="modSp add mod">
        <pc:chgData name="Crites, Matt B" userId="2372a193-c080-4d8d-ba67-a2ac49f01cb6" providerId="ADAL" clId="{B3A03B46-EAE4-42ED-8B02-573F694803C2}" dt="2025-03-13T11:04:42.123" v="1480" actId="20577"/>
        <pc:sldMkLst>
          <pc:docMk/>
          <pc:sldMk cId="1343009247" sldId="270"/>
        </pc:sldMkLst>
        <pc:spChg chg="mod">
          <ac:chgData name="Crites, Matt B" userId="2372a193-c080-4d8d-ba67-a2ac49f01cb6" providerId="ADAL" clId="{B3A03B46-EAE4-42ED-8B02-573F694803C2}" dt="2025-03-13T11:04:42.123" v="1480" actId="20577"/>
          <ac:spMkLst>
            <pc:docMk/>
            <pc:sldMk cId="1343009247" sldId="270"/>
            <ac:spMk id="21" creationId="{F57D7BD9-D9C4-6996-0DAC-F15CFBD80834}"/>
          </ac:spMkLst>
        </pc:spChg>
        <pc:spChg chg="mod">
          <ac:chgData name="Crites, Matt B" userId="2372a193-c080-4d8d-ba67-a2ac49f01cb6" providerId="ADAL" clId="{B3A03B46-EAE4-42ED-8B02-573F694803C2}" dt="2025-03-13T11:01:23.464" v="1452" actId="20577"/>
          <ac:spMkLst>
            <pc:docMk/>
            <pc:sldMk cId="1343009247" sldId="270"/>
            <ac:spMk id="23" creationId="{32DD1EC2-C1A0-2291-C38F-1717394932AB}"/>
          </ac:spMkLst>
        </pc:spChg>
        <pc:picChg chg="mod">
          <ac:chgData name="Crites, Matt B" userId="2372a193-c080-4d8d-ba67-a2ac49f01cb6" providerId="ADAL" clId="{B3A03B46-EAE4-42ED-8B02-573F694803C2}" dt="2025-03-13T10:59:59.930" v="1310" actId="14826"/>
          <ac:picMkLst>
            <pc:docMk/>
            <pc:sldMk cId="1343009247" sldId="270"/>
            <ac:picMk id="16" creationId="{3EC49F8F-2CA7-F6DF-7E6D-6C8DEF8A33D0}"/>
          </ac:picMkLst>
        </pc:picChg>
      </pc:sldChg>
      <pc:sldChg chg="addSp delSp modSp add mod modClrScheme chgLayout">
        <pc:chgData name="Crites, Matt B" userId="2372a193-c080-4d8d-ba67-a2ac49f01cb6" providerId="ADAL" clId="{B3A03B46-EAE4-42ED-8B02-573F694803C2}" dt="2025-03-13T11:03:35.215" v="1465" actId="26606"/>
        <pc:sldMkLst>
          <pc:docMk/>
          <pc:sldMk cId="2300461475" sldId="271"/>
        </pc:sldMkLst>
        <pc:spChg chg="mod">
          <ac:chgData name="Crites, Matt B" userId="2372a193-c080-4d8d-ba67-a2ac49f01cb6" providerId="ADAL" clId="{B3A03B46-EAE4-42ED-8B02-573F694803C2}" dt="2025-03-13T11:03:35.215" v="1465" actId="26606"/>
          <ac:spMkLst>
            <pc:docMk/>
            <pc:sldMk cId="2300461475" sldId="271"/>
            <ac:spMk id="21" creationId="{183E79CD-E8B8-EE43-1148-C00D5ADC1AFF}"/>
          </ac:spMkLst>
        </pc:spChg>
        <pc:picChg chg="mod">
          <ac:chgData name="Crites, Matt B" userId="2372a193-c080-4d8d-ba67-a2ac49f01cb6" providerId="ADAL" clId="{B3A03B46-EAE4-42ED-8B02-573F694803C2}" dt="2025-03-13T11:03:35.215" v="1465" actId="26606"/>
          <ac:picMkLst>
            <pc:docMk/>
            <pc:sldMk cId="2300461475" sldId="271"/>
            <ac:picMk id="16" creationId="{CE5EBB1A-AA4A-D046-7884-1057F875A7AA}"/>
          </ac:picMkLst>
        </pc:picChg>
      </pc:sldChg>
      <pc:sldChg chg="addSp delSp modSp add mod ord">
        <pc:chgData name="Crites, Matt B" userId="2372a193-c080-4d8d-ba67-a2ac49f01cb6" providerId="ADAL" clId="{B3A03B46-EAE4-42ED-8B02-573F694803C2}" dt="2025-03-13T11:13:00.390" v="1491"/>
        <pc:sldMkLst>
          <pc:docMk/>
          <pc:sldMk cId="1304800173" sldId="272"/>
        </pc:sldMkLst>
        <pc:picChg chg="mod">
          <ac:chgData name="Crites, Matt B" userId="2372a193-c080-4d8d-ba67-a2ac49f01cb6" providerId="ADAL" clId="{B3A03B46-EAE4-42ED-8B02-573F694803C2}" dt="2025-03-13T11:02:48.564" v="1459" actId="1076"/>
          <ac:picMkLst>
            <pc:docMk/>
            <pc:sldMk cId="1304800173" sldId="272"/>
            <ac:picMk id="16" creationId="{36DB24DB-1051-C54C-6C20-0E5379F84822}"/>
          </ac:picMkLst>
        </pc:picChg>
      </pc:sldChg>
      <pc:sldChg chg="modSp add mod">
        <pc:chgData name="Crites, Matt B" userId="2372a193-c080-4d8d-ba67-a2ac49f01cb6" providerId="ADAL" clId="{B3A03B46-EAE4-42ED-8B02-573F694803C2}" dt="2025-03-13T11:04:31.620" v="1475" actId="20577"/>
        <pc:sldMkLst>
          <pc:docMk/>
          <pc:sldMk cId="3708691212" sldId="273"/>
        </pc:sldMkLst>
        <pc:spChg chg="mod">
          <ac:chgData name="Crites, Matt B" userId="2372a193-c080-4d8d-ba67-a2ac49f01cb6" providerId="ADAL" clId="{B3A03B46-EAE4-42ED-8B02-573F694803C2}" dt="2025-03-13T11:04:31.620" v="1475" actId="20577"/>
          <ac:spMkLst>
            <pc:docMk/>
            <pc:sldMk cId="3708691212" sldId="273"/>
            <ac:spMk id="21" creationId="{68E7BB1E-D8B2-FEB7-841C-99D5165A36CD}"/>
          </ac:spMkLst>
        </pc:spChg>
        <pc:picChg chg="mod">
          <ac:chgData name="Crites, Matt B" userId="2372a193-c080-4d8d-ba67-a2ac49f01cb6" providerId="ADAL" clId="{B3A03B46-EAE4-42ED-8B02-573F694803C2}" dt="2025-03-13T11:04:10.252" v="1467" actId="14826"/>
          <ac:picMkLst>
            <pc:docMk/>
            <pc:sldMk cId="3708691212" sldId="273"/>
            <ac:picMk id="16" creationId="{05516C78-2B33-BE7C-971F-C8A200E50CF2}"/>
          </ac:picMkLst>
        </pc:picChg>
      </pc:sldChg>
      <pc:sldChg chg="addSp delSp modSp add mod ord modAnim">
        <pc:chgData name="Crites, Matt B" userId="2372a193-c080-4d8d-ba67-a2ac49f01cb6" providerId="ADAL" clId="{B3A03B46-EAE4-42ED-8B02-573F694803C2}" dt="2025-03-13T11:26:06.329" v="1820" actId="20577"/>
        <pc:sldMkLst>
          <pc:docMk/>
          <pc:sldMk cId="2390007919" sldId="274"/>
        </pc:sldMkLst>
        <pc:spChg chg="mod">
          <ac:chgData name="Crites, Matt B" userId="2372a193-c080-4d8d-ba67-a2ac49f01cb6" providerId="ADAL" clId="{B3A03B46-EAE4-42ED-8B02-573F694803C2}" dt="2025-03-13T11:20:46.654" v="1520" actId="20577"/>
          <ac:spMkLst>
            <pc:docMk/>
            <pc:sldMk cId="2390007919" sldId="274"/>
            <ac:spMk id="21" creationId="{1623D378-743A-E094-2CF4-1058CAD49032}"/>
          </ac:spMkLst>
        </pc:spChg>
        <pc:spChg chg="mod">
          <ac:chgData name="Crites, Matt B" userId="2372a193-c080-4d8d-ba67-a2ac49f01cb6" providerId="ADAL" clId="{B3A03B46-EAE4-42ED-8B02-573F694803C2}" dt="2025-03-13T11:26:06.329" v="1820" actId="20577"/>
          <ac:spMkLst>
            <pc:docMk/>
            <pc:sldMk cId="2390007919" sldId="274"/>
            <ac:spMk id="23" creationId="{E51E11CA-2972-0B51-8501-E215F5604FFE}"/>
          </ac:spMkLst>
        </pc:spChg>
        <pc:picChg chg="add mod">
          <ac:chgData name="Crites, Matt B" userId="2372a193-c080-4d8d-ba67-a2ac49f01cb6" providerId="ADAL" clId="{B3A03B46-EAE4-42ED-8B02-573F694803C2}" dt="2025-03-13T11:21:45.439" v="1523"/>
          <ac:picMkLst>
            <pc:docMk/>
            <pc:sldMk cId="2390007919" sldId="274"/>
            <ac:picMk id="4" creationId="{4E9C8C0B-5753-63DE-6674-DE62067939B3}"/>
          </ac:picMkLst>
        </pc:picChg>
      </pc:sldChg>
      <pc:sldChg chg="addSp delSp modSp add mod ord">
        <pc:chgData name="Crites, Matt B" userId="2372a193-c080-4d8d-ba67-a2ac49f01cb6" providerId="ADAL" clId="{B3A03B46-EAE4-42ED-8B02-573F694803C2}" dt="2025-03-13T11:31:56.510" v="1902" actId="20577"/>
        <pc:sldMkLst>
          <pc:docMk/>
          <pc:sldMk cId="2714333555" sldId="275"/>
        </pc:sldMkLst>
        <pc:spChg chg="mod">
          <ac:chgData name="Crites, Matt B" userId="2372a193-c080-4d8d-ba67-a2ac49f01cb6" providerId="ADAL" clId="{B3A03B46-EAE4-42ED-8B02-573F694803C2}" dt="2025-03-13T11:31:56.510" v="1902" actId="20577"/>
          <ac:spMkLst>
            <pc:docMk/>
            <pc:sldMk cId="2714333555" sldId="275"/>
            <ac:spMk id="21" creationId="{535780A2-BCF4-7442-60EB-F42909E53939}"/>
          </ac:spMkLst>
        </pc:spChg>
        <pc:picChg chg="mod">
          <ac:chgData name="Crites, Matt B" userId="2372a193-c080-4d8d-ba67-a2ac49f01cb6" providerId="ADAL" clId="{B3A03B46-EAE4-42ED-8B02-573F694803C2}" dt="2025-03-13T11:31:12.998" v="1877" actId="1076"/>
          <ac:picMkLst>
            <pc:docMk/>
            <pc:sldMk cId="2714333555" sldId="275"/>
            <ac:picMk id="16" creationId="{5E512F3A-9E7A-82E6-DC08-8BAC28403E36}"/>
          </ac:picMkLst>
        </pc:picChg>
      </pc:sldChg>
      <pc:sldChg chg="modSp add mod">
        <pc:chgData name="Crites, Matt B" userId="2372a193-c080-4d8d-ba67-a2ac49f01cb6" providerId="ADAL" clId="{B3A03B46-EAE4-42ED-8B02-573F694803C2}" dt="2025-03-13T11:32:39.349" v="1933" actId="20577"/>
        <pc:sldMkLst>
          <pc:docMk/>
          <pc:sldMk cId="3477778151" sldId="276"/>
        </pc:sldMkLst>
        <pc:spChg chg="mod">
          <ac:chgData name="Crites, Matt B" userId="2372a193-c080-4d8d-ba67-a2ac49f01cb6" providerId="ADAL" clId="{B3A03B46-EAE4-42ED-8B02-573F694803C2}" dt="2025-03-13T11:32:39.349" v="1933" actId="20577"/>
          <ac:spMkLst>
            <pc:docMk/>
            <pc:sldMk cId="3477778151" sldId="276"/>
            <ac:spMk id="21" creationId="{84FF5556-0CFD-0AC2-8F87-21D4DB244CFA}"/>
          </ac:spMkLst>
        </pc:spChg>
        <pc:picChg chg="mod">
          <ac:chgData name="Crites, Matt B" userId="2372a193-c080-4d8d-ba67-a2ac49f01cb6" providerId="ADAL" clId="{B3A03B46-EAE4-42ED-8B02-573F694803C2}" dt="2025-03-13T11:32:20.627" v="1904" actId="14826"/>
          <ac:picMkLst>
            <pc:docMk/>
            <pc:sldMk cId="3477778151" sldId="276"/>
            <ac:picMk id="16" creationId="{94F4BAFF-A464-A188-3F26-E26A2979B408}"/>
          </ac:picMkLst>
        </pc:picChg>
      </pc:sldChg>
      <pc:sldChg chg="addSp delSp modSp add mod">
        <pc:chgData name="Crites, Matt B" userId="2372a193-c080-4d8d-ba67-a2ac49f01cb6" providerId="ADAL" clId="{B3A03B46-EAE4-42ED-8B02-573F694803C2}" dt="2025-03-13T11:38:05.506" v="1943" actId="1076"/>
        <pc:sldMkLst>
          <pc:docMk/>
          <pc:sldMk cId="504693503" sldId="277"/>
        </pc:sldMkLst>
        <pc:picChg chg="add mod">
          <ac:chgData name="Crites, Matt B" userId="2372a193-c080-4d8d-ba67-a2ac49f01cb6" providerId="ADAL" clId="{B3A03B46-EAE4-42ED-8B02-573F694803C2}" dt="2025-03-13T11:38:05.506" v="1943" actId="1076"/>
          <ac:picMkLst>
            <pc:docMk/>
            <pc:sldMk cId="504693503" sldId="277"/>
            <ac:picMk id="5" creationId="{315472D0-6863-DE65-5363-01AACAB5BFB4}"/>
          </ac:picMkLst>
        </pc:picChg>
      </pc:sldChg>
      <pc:sldChg chg="modSp add mod">
        <pc:chgData name="Crites, Matt B" userId="2372a193-c080-4d8d-ba67-a2ac49f01cb6" providerId="ADAL" clId="{B3A03B46-EAE4-42ED-8B02-573F694803C2}" dt="2025-03-13T11:43:34.267" v="1966" actId="14826"/>
        <pc:sldMkLst>
          <pc:docMk/>
          <pc:sldMk cId="361996150" sldId="278"/>
        </pc:sldMkLst>
        <pc:spChg chg="mod">
          <ac:chgData name="Crites, Matt B" userId="2372a193-c080-4d8d-ba67-a2ac49f01cb6" providerId="ADAL" clId="{B3A03B46-EAE4-42ED-8B02-573F694803C2}" dt="2025-03-13T11:39:01.521" v="1965" actId="20577"/>
          <ac:spMkLst>
            <pc:docMk/>
            <pc:sldMk cId="361996150" sldId="278"/>
            <ac:spMk id="21" creationId="{0384B9E6-99C4-98FA-673C-FEC617923F1A}"/>
          </ac:spMkLst>
        </pc:spChg>
        <pc:picChg chg="mod">
          <ac:chgData name="Crites, Matt B" userId="2372a193-c080-4d8d-ba67-a2ac49f01cb6" providerId="ADAL" clId="{B3A03B46-EAE4-42ED-8B02-573F694803C2}" dt="2025-03-13T11:43:34.267" v="1966" actId="14826"/>
          <ac:picMkLst>
            <pc:docMk/>
            <pc:sldMk cId="361996150" sldId="278"/>
            <ac:picMk id="5" creationId="{2905C6F1-8F1A-EB5E-A1D9-8E5A337EB59F}"/>
          </ac:picMkLst>
        </pc:picChg>
      </pc:sldChg>
      <pc:sldChg chg="modSp add mod">
        <pc:chgData name="Crites, Matt B" userId="2372a193-c080-4d8d-ba67-a2ac49f01cb6" providerId="ADAL" clId="{B3A03B46-EAE4-42ED-8B02-573F694803C2}" dt="2025-03-13T11:46:59.409" v="1981" actId="14826"/>
        <pc:sldMkLst>
          <pc:docMk/>
          <pc:sldMk cId="1086112714" sldId="279"/>
        </pc:sldMkLst>
        <pc:spChg chg="mod">
          <ac:chgData name="Crites, Matt B" userId="2372a193-c080-4d8d-ba67-a2ac49f01cb6" providerId="ADAL" clId="{B3A03B46-EAE4-42ED-8B02-573F694803C2}" dt="2025-03-13T11:44:14.827" v="1979" actId="20577"/>
          <ac:spMkLst>
            <pc:docMk/>
            <pc:sldMk cId="1086112714" sldId="279"/>
            <ac:spMk id="21" creationId="{14DA673D-9440-B46C-A304-4ADBBB9023A0}"/>
          </ac:spMkLst>
        </pc:spChg>
        <pc:picChg chg="mod">
          <ac:chgData name="Crites, Matt B" userId="2372a193-c080-4d8d-ba67-a2ac49f01cb6" providerId="ADAL" clId="{B3A03B46-EAE4-42ED-8B02-573F694803C2}" dt="2025-03-13T11:46:59.409" v="1981" actId="14826"/>
          <ac:picMkLst>
            <pc:docMk/>
            <pc:sldMk cId="1086112714" sldId="279"/>
            <ac:picMk id="5" creationId="{4605A63E-FDF7-2942-530F-30AF0AEA8C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8B340-45FD-AF4B-A8FC-8B44587E432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3214-96A7-644B-B287-A79E63DA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svg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B08DF2-AB42-0CF5-F5A5-508B245C37C6}"/>
              </a:ext>
            </a:extLst>
          </p:cNvPr>
          <p:cNvSpPr/>
          <p:nvPr userDrawn="1"/>
        </p:nvSpPr>
        <p:spPr>
          <a:xfrm>
            <a:off x="0" y="0"/>
            <a:ext cx="81202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7B8F2-F609-6FB4-76A1-C07899D52E70}"/>
              </a:ext>
            </a:extLst>
          </p:cNvPr>
          <p:cNvSpPr/>
          <p:nvPr/>
        </p:nvSpPr>
        <p:spPr>
          <a:xfrm>
            <a:off x="0" y="0"/>
            <a:ext cx="81202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FA735-9774-E78B-F43D-327E5BB6D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17" y="1789042"/>
            <a:ext cx="6864626" cy="3399183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ct val="90000"/>
              </a:lnSpc>
              <a:defRPr sz="4800" spc="-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399B8-1477-6292-FC3B-9C171E43A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417" y="5506278"/>
            <a:ext cx="5655366" cy="765314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5249CE-D431-A9E7-FF93-19650345497F}"/>
              </a:ext>
            </a:extLst>
          </p:cNvPr>
          <p:cNvCxnSpPr/>
          <p:nvPr/>
        </p:nvCxnSpPr>
        <p:spPr>
          <a:xfrm>
            <a:off x="639417" y="1451113"/>
            <a:ext cx="6864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E18D844-A98F-887F-5D45-E1BB0FBA9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892" y="388690"/>
            <a:ext cx="3829732" cy="91025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BAE6352-9F99-A655-22E4-BAC3AD3A9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8036" y="5456582"/>
            <a:ext cx="790824" cy="76531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83280EC-9FA2-9F44-A1A2-2EA0FF139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BF0FF0-3AF6-F90B-AEDA-783393FD4FC1}"/>
              </a:ext>
            </a:extLst>
          </p:cNvPr>
          <p:cNvCxnSpPr/>
          <p:nvPr userDrawn="1"/>
        </p:nvCxnSpPr>
        <p:spPr>
          <a:xfrm>
            <a:off x="639417" y="1451113"/>
            <a:ext cx="6864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3830D37B-60A2-23B9-650A-6FED55189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892" y="388690"/>
            <a:ext cx="3829732" cy="91025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F7A412C-3350-E053-4E52-9525B63120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8036" y="5456582"/>
            <a:ext cx="790824" cy="76531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5028827-8DA0-A545-7CE2-ADC24BA5DB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95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738E-1507-F4EF-9D2C-038B97D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7A10-4F91-85A9-EB94-188CE5688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10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BA671A1-4ED9-4AFB-F3EC-6FD0DEDB7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11760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AE38C2-E203-73FD-1D69-46037D8FD9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8E4CC-086B-7367-7820-E727515D15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355F2E4-C885-5D9B-E742-66B751025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1176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A64AC-AA60-F6A0-E8E1-EADF5E28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8" y="1447800"/>
            <a:ext cx="9914466" cy="311467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70970-B902-75EE-CC0F-5340FA84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68" y="4589463"/>
            <a:ext cx="9914466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spc="-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DF400F-CB93-E7D5-4EA0-DBA00A28B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2626" y="388690"/>
            <a:ext cx="3829732" cy="91025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A7B7FA-2807-05CE-1627-7ABE77173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6000" y="0"/>
            <a:ext cx="1016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1554319-0486-0DE3-EE97-EE82BAFA53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2626" y="388690"/>
            <a:ext cx="3829732" cy="9102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B31B6B7-D445-7B24-B02B-61E1407788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76000" y="0"/>
            <a:ext cx="10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9DCE8E-21BC-2242-C6CF-EE152C161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3CCFBE-76BF-8C86-7BA6-66EC9D279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1176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A8E4CC-086B-7367-7820-E727515D15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355F2E4-C885-5D9B-E742-66B751025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1176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A64AC-AA60-F6A0-E8E1-EADF5E28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8" y="1447800"/>
            <a:ext cx="9914466" cy="311467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70970-B902-75EE-CC0F-5340FA84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68" y="4589463"/>
            <a:ext cx="9914466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spc="-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DF400F-CB93-E7D5-4EA0-DBA00A28B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2626" y="388690"/>
            <a:ext cx="3829732" cy="91025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D7C776F-717A-B7AE-770B-A961EDBF7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6000" y="0"/>
            <a:ext cx="1016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C482A37-3274-7A01-C085-93C29F089F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2626" y="388690"/>
            <a:ext cx="3829732" cy="9102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A082BFE-068E-A79E-E8F6-E634817B94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76000" y="0"/>
            <a:ext cx="10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3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C22CE3-0D02-20F6-D084-31A34D63E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A3A4D2-8999-45F6-8EEF-B9D59685D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1176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A8E4CC-086B-7367-7820-E727515D15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355F2E4-C885-5D9B-E742-66B751025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1176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A64AC-AA60-F6A0-E8E1-EADF5E28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8" y="1447800"/>
            <a:ext cx="9914466" cy="311467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70970-B902-75EE-CC0F-5340FA84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68" y="4589463"/>
            <a:ext cx="9914466" cy="1500187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spc="-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DF400F-CB93-E7D5-4EA0-DBA00A28B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2626" y="388690"/>
            <a:ext cx="3829732" cy="91025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4CDF8B3-1BF7-C837-C885-BBD82FE67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6000" y="0"/>
            <a:ext cx="1016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76A4596-31B8-2F54-F729-E23EA3FBD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2626" y="388690"/>
            <a:ext cx="3829732" cy="9102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1912F6B-FEA2-231E-BCF9-207325B096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76000" y="0"/>
            <a:ext cx="10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5EC3-92E2-8974-7056-CEA79013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81B9-B3AB-643D-E9DC-8F719D07B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737360"/>
            <a:ext cx="5638800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28908-5DC0-ABD0-89C1-08C1F87C9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7360"/>
            <a:ext cx="5506278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8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5EC3-92E2-8974-7056-CEA79013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686"/>
            <a:ext cx="56388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81B9-B3AB-643D-E9DC-8F719D07B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737360"/>
            <a:ext cx="5638800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60185E-50FB-4884-27C5-B6F980EF39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320040"/>
            <a:ext cx="6016752" cy="59070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571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60185E-50FB-4884-27C5-B6F980EF39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0040"/>
            <a:ext cx="6016752" cy="59070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C5EC3-92E2-8974-7056-CEA79013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2" y="502686"/>
            <a:ext cx="5638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81B9-B3AB-643D-E9DC-8F719D07B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2" y="1737360"/>
            <a:ext cx="5638800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4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D8A3-5907-C4B8-47BB-6AAD8ED7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5DE233-5D7A-A9CC-66E3-8764E377E2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23001"/>
            <a:ext cx="12192000" cy="634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D71BA-E5C8-FAAE-52B7-90F13608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686"/>
            <a:ext cx="11297478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9277D-F596-C7B5-1CB0-4E174F6E0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737360"/>
            <a:ext cx="11297477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0AD3E-C440-8FE2-B8BA-F76639ACC9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3175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13F698-A2DB-4305-1AB5-08863F94DEB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223001"/>
            <a:ext cx="12192000" cy="634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CC408-D38E-43BE-70B8-E1CB96E5712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317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crites@dwd.in.gov" TargetMode="External"/><Relationship Id="rId2" Type="http://schemas.openxmlformats.org/officeDocument/2006/relationships/hyperlink" Target="mailto:inters@dwd.in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BD9A-BDC5-CA2C-D73F-18514E335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InTERS</a:t>
            </a:r>
            <a:r>
              <a:rPr lang="en-US" dirty="0"/>
              <a:t> Digital Registration</a:t>
            </a:r>
          </a:p>
        </p:txBody>
      </p:sp>
    </p:spTree>
    <p:extLst>
      <p:ext uri="{BB962C8B-B14F-4D97-AF65-F5344CB8AC3E}">
        <p14:creationId xmlns:p14="http://schemas.microsoft.com/office/powerpoint/2010/main" val="255586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735A-C962-A188-83FF-90D78ECF0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A9570AB-D69B-50C6-80E0-9055AD593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686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Presence</a:t>
            </a:r>
          </a:p>
        </p:txBody>
      </p:sp>
      <p:pic>
        <p:nvPicPr>
          <p:cNvPr id="16" name="Content Placeholder 15" descr="Screenshot of the page for a specific school where you can enter sudent information">
            <a:extLst>
              <a:ext uri="{FF2B5EF4-FFF2-40B4-BE49-F238E27FC236}">
                <a16:creationId xmlns:a16="http://schemas.microsoft.com/office/drawing/2014/main" id="{36DB24DB-1051-C54C-6C20-0E5379F848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626995" y="1264749"/>
            <a:ext cx="9104644" cy="4939268"/>
          </a:xfrm>
          <a:noFill/>
        </p:spPr>
      </p:pic>
    </p:spTree>
    <p:extLst>
      <p:ext uri="{BB962C8B-B14F-4D97-AF65-F5344CB8AC3E}">
        <p14:creationId xmlns:p14="http://schemas.microsoft.com/office/powerpoint/2010/main" val="130480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42B19-A3E9-B6DB-724E-BB43474E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623D378-743A-E094-2CF4-1058CAD4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686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Presence QR Code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E11CA-2972-0B51-8501-E215F5604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7360"/>
            <a:ext cx="5506278" cy="4206240"/>
          </a:xfrm>
        </p:spPr>
        <p:txBody>
          <a:bodyPr>
            <a:normAutofit/>
          </a:bodyPr>
          <a:lstStyle/>
          <a:p>
            <a:r>
              <a:rPr lang="en-US" dirty="0"/>
              <a:t>Use any QR Code tool </a:t>
            </a:r>
          </a:p>
          <a:p>
            <a:r>
              <a:rPr lang="en-US" dirty="0"/>
              <a:t>In the video Adobe Express is used(click play on the image on this slide)</a:t>
            </a:r>
          </a:p>
          <a:p>
            <a:r>
              <a:rPr lang="en-US" dirty="0"/>
              <a:t>Copy the registration link</a:t>
            </a:r>
          </a:p>
          <a:p>
            <a:r>
              <a:rPr lang="en-US" dirty="0"/>
              <a:t>Paste into the QR Code generator</a:t>
            </a:r>
          </a:p>
          <a:p>
            <a:r>
              <a:rPr lang="en-US" dirty="0"/>
              <a:t>Download the QR Code</a:t>
            </a:r>
          </a:p>
          <a:p>
            <a:r>
              <a:rPr lang="en-US" dirty="0"/>
              <a:t>Post the QR Code or Use in the classroom or reception area</a:t>
            </a:r>
          </a:p>
        </p:txBody>
      </p:sp>
      <p:pic>
        <p:nvPicPr>
          <p:cNvPr id="4" name="2025-03-13 07-18-22" descr="Screenshot of Adobe Express User interface. Accompanying video gives a quick tutorial of how to generate a QR code.">
            <a:hlinkClick r:id="" action="ppaction://media"/>
            <a:extLst>
              <a:ext uri="{FF2B5EF4-FFF2-40B4-BE49-F238E27FC236}">
                <a16:creationId xmlns:a16="http://schemas.microsoft.com/office/drawing/2014/main" id="{4E9C8C0B-5753-63DE-6674-DE62067939B3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2241550"/>
            <a:ext cx="5638800" cy="3195638"/>
          </a:xfrm>
        </p:spPr>
      </p:pic>
    </p:spTree>
    <p:extLst>
      <p:ext uri="{BB962C8B-B14F-4D97-AF65-F5344CB8AC3E}">
        <p14:creationId xmlns:p14="http://schemas.microsoft.com/office/powerpoint/2010/main" val="23900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D64A2-30D7-46A1-E3C8-D9980C059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35780A2-BCF4-7442-60EB-F42909E5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237953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TAB</a:t>
            </a:r>
          </a:p>
        </p:txBody>
      </p:sp>
      <p:pic>
        <p:nvPicPr>
          <p:cNvPr id="16" name="Content Placeholder 15" descr="Screenshot showing an interface inside of InTERS that highlights the &quot;Digital&quot; tab located after rapid entry and before admin">
            <a:extLst>
              <a:ext uri="{FF2B5EF4-FFF2-40B4-BE49-F238E27FC236}">
                <a16:creationId xmlns:a16="http://schemas.microsoft.com/office/drawing/2014/main" id="{5E512F3A-9E7A-82E6-DC08-8BAC28403E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661592" y="1260076"/>
            <a:ext cx="8868816" cy="4811331"/>
          </a:xfrm>
          <a:noFill/>
        </p:spPr>
      </p:pic>
    </p:spTree>
    <p:extLst>
      <p:ext uri="{BB962C8B-B14F-4D97-AF65-F5344CB8AC3E}">
        <p14:creationId xmlns:p14="http://schemas.microsoft.com/office/powerpoint/2010/main" val="271433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3870C-3AB3-4988-3E27-A712F74F0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84FF5556-0CFD-0AC2-8F87-21D4DB24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237953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Sync Student Registrations</a:t>
            </a:r>
          </a:p>
        </p:txBody>
      </p:sp>
      <p:pic>
        <p:nvPicPr>
          <p:cNvPr id="16" name="Content Placeholder 15" descr="Screenshot showing the place to digitally sync student registrations with two tiles called student registration and student waitlist along with a sync opton.">
            <a:extLst>
              <a:ext uri="{FF2B5EF4-FFF2-40B4-BE49-F238E27FC236}">
                <a16:creationId xmlns:a16="http://schemas.microsoft.com/office/drawing/2014/main" id="{94F4BAFF-A464-A188-3F26-E26A2979B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661592" y="1260076"/>
            <a:ext cx="8868816" cy="4811331"/>
          </a:xfrm>
          <a:noFill/>
        </p:spPr>
      </p:pic>
    </p:spTree>
    <p:extLst>
      <p:ext uri="{BB962C8B-B14F-4D97-AF65-F5344CB8AC3E}">
        <p14:creationId xmlns:p14="http://schemas.microsoft.com/office/powerpoint/2010/main" val="347777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DEF10-408F-1E04-55C1-7A35A347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810DD4C-E940-0508-9BF6-FA1BED0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237953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Sync Student Registrations</a:t>
            </a:r>
          </a:p>
        </p:txBody>
      </p:sp>
      <p:pic>
        <p:nvPicPr>
          <p:cNvPr id="5" name="Content Placeholder 4" descr="Screenshot showing an interface where student records can be synced">
            <a:extLst>
              <a:ext uri="{FF2B5EF4-FFF2-40B4-BE49-F238E27FC236}">
                <a16:creationId xmlns:a16="http://schemas.microsoft.com/office/drawing/2014/main" id="{315472D0-6863-DE65-5363-01AACAB5BF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4741" y="1181710"/>
            <a:ext cx="8662517" cy="4692197"/>
          </a:xfrm>
        </p:spPr>
      </p:pic>
    </p:spTree>
    <p:extLst>
      <p:ext uri="{BB962C8B-B14F-4D97-AF65-F5344CB8AC3E}">
        <p14:creationId xmlns:p14="http://schemas.microsoft.com/office/powerpoint/2010/main" val="50469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3AF9A-C56A-9072-85EB-BD0C269CC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0384B9E6-99C4-98FA-673C-FEC61792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237953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Sync Student Options Right Click</a:t>
            </a:r>
          </a:p>
        </p:txBody>
      </p:sp>
      <p:pic>
        <p:nvPicPr>
          <p:cNvPr id="5" name="Content Placeholder 4" descr="Screenshot showing how to right click on status and the options that will display">
            <a:extLst>
              <a:ext uri="{FF2B5EF4-FFF2-40B4-BE49-F238E27FC236}">
                <a16:creationId xmlns:a16="http://schemas.microsoft.com/office/drawing/2014/main" id="{2905C6F1-8F1A-EB5E-A1D9-8E5A337EB5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764741" y="1181710"/>
            <a:ext cx="8662517" cy="4692197"/>
          </a:xfrm>
        </p:spPr>
      </p:pic>
    </p:spTree>
    <p:extLst>
      <p:ext uri="{BB962C8B-B14F-4D97-AF65-F5344CB8AC3E}">
        <p14:creationId xmlns:p14="http://schemas.microsoft.com/office/powerpoint/2010/main" val="36199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85C4-E5BD-37DD-F385-BD2EE704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4DA673D-9440-B46C-A304-4ADBBB90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237953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Sync Student Convert</a:t>
            </a:r>
          </a:p>
        </p:txBody>
      </p:sp>
      <p:pic>
        <p:nvPicPr>
          <p:cNvPr id="5" name="Content Placeholder 4" descr="Screenshot of the dialogue box that opens where you can edit the student registration and enter their program information and then click ok.">
            <a:extLst>
              <a:ext uri="{FF2B5EF4-FFF2-40B4-BE49-F238E27FC236}">
                <a16:creationId xmlns:a16="http://schemas.microsoft.com/office/drawing/2014/main" id="{4605A63E-FDF7-2942-530F-30AF0AEA8C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764741" y="1181710"/>
            <a:ext cx="8662517" cy="4692197"/>
          </a:xfrm>
        </p:spPr>
      </p:pic>
    </p:spTree>
    <p:extLst>
      <p:ext uri="{BB962C8B-B14F-4D97-AF65-F5344CB8AC3E}">
        <p14:creationId xmlns:p14="http://schemas.microsoft.com/office/powerpoint/2010/main" val="108611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11A2AF-2F97-7A21-52FC-7E58A268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Inters Contact</a:t>
            </a:r>
            <a:br>
              <a:rPr lang="en-US" sz="4000" dirty="0"/>
            </a:br>
            <a:r>
              <a:rPr lang="en-US" sz="4000" dirty="0">
                <a:hlinkClick r:id="rId2"/>
              </a:rPr>
              <a:t>inters@dwd.in.gov</a:t>
            </a:r>
            <a:endParaRPr lang="en-US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5FAC98-ABC8-8824-B466-E1023E05D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 Crites</a:t>
            </a:r>
          </a:p>
          <a:p>
            <a:r>
              <a:rPr lang="en-US" dirty="0">
                <a:hlinkClick r:id="rId3"/>
              </a:rPr>
              <a:t>mcrites@dwd.in.gov</a:t>
            </a:r>
            <a:endParaRPr lang="en-US" dirty="0"/>
          </a:p>
        </p:txBody>
      </p:sp>
      <p:pic>
        <p:nvPicPr>
          <p:cNvPr id="5" name="Picture 4" descr="Indiana Department of Workforce Development Logo">
            <a:extLst>
              <a:ext uri="{FF2B5EF4-FFF2-40B4-BE49-F238E27FC236}">
                <a16:creationId xmlns:a16="http://schemas.microsoft.com/office/drawing/2014/main" id="{5025C36D-5169-83D9-89EB-90FF33D1F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352" y="2070516"/>
            <a:ext cx="4215384" cy="31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7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1F62A-046B-F833-028E-6C650EBBE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66A9C6-D23A-9E8C-2B69-6B1811C648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07091" y="1380744"/>
            <a:ext cx="782618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Digital Registration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0ABFC-077F-A0D0-E164-F4D748F7BE89}"/>
              </a:ext>
            </a:extLst>
          </p:cNvPr>
          <p:cNvSpPr txBox="1"/>
          <p:nvPr/>
        </p:nvSpPr>
        <p:spPr>
          <a:xfrm>
            <a:off x="1179576" y="2971800"/>
            <a:ext cx="766588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Create a registration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Set up the Digital Registration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Use a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Use a Favorites 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Use of a 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Student Registrations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Convert Student Registrations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6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E1A15-E615-1C33-5776-0B40E110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63F782-09FE-A009-A0C8-765D9EB6BB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6250" y="1371600"/>
            <a:ext cx="458971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Course Creation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B2C76-D2AA-FDA2-C433-238D1580DCF7}"/>
              </a:ext>
            </a:extLst>
          </p:cNvPr>
          <p:cNvSpPr txBox="1"/>
          <p:nvPr/>
        </p:nvSpPr>
        <p:spPr>
          <a:xfrm>
            <a:off x="1179576" y="2971800"/>
            <a:ext cx="990046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Log Into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InTERS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Click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View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Click the Add button or right click on the grid to 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Name the course Online Registration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0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8CFFDE3-7CE3-76F0-721A-ABB704CF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686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Presence</a:t>
            </a:r>
          </a:p>
        </p:txBody>
      </p:sp>
      <p:pic>
        <p:nvPicPr>
          <p:cNvPr id="16" name="Content Placeholder 15" descr="Screenshot of the Adult Education portal inside of InTERS">
            <a:extLst>
              <a:ext uri="{FF2B5EF4-FFF2-40B4-BE49-F238E27FC236}">
                <a16:creationId xmlns:a16="http://schemas.microsoft.com/office/drawing/2014/main" id="{660A9A96-9F71-DD75-38C2-69D9587274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381000" y="2310956"/>
            <a:ext cx="5638800" cy="3059048"/>
          </a:xfrm>
          <a:noFill/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86B6C53-0333-390F-B03B-4E1E5BD66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7360"/>
            <a:ext cx="5506278" cy="4206240"/>
          </a:xfrm>
        </p:spPr>
        <p:txBody>
          <a:bodyPr>
            <a:normAutofit/>
          </a:bodyPr>
          <a:lstStyle/>
          <a:p>
            <a:r>
              <a:rPr lang="en-US" dirty="0"/>
              <a:t>Log Into </a:t>
            </a:r>
            <a:r>
              <a:rPr lang="en-US" dirty="0" err="1"/>
              <a:t>InTERS</a:t>
            </a:r>
            <a:endParaRPr lang="en-US" dirty="0"/>
          </a:p>
          <a:p>
            <a:r>
              <a:rPr lang="en-US" dirty="0"/>
              <a:t>Click Views</a:t>
            </a:r>
          </a:p>
          <a:p>
            <a:r>
              <a:rPr lang="en-US" dirty="0"/>
              <a:t>Click Locations</a:t>
            </a:r>
          </a:p>
          <a:p>
            <a:r>
              <a:rPr lang="en-US" dirty="0"/>
              <a:t>Click View all</a:t>
            </a:r>
          </a:p>
          <a:p>
            <a:r>
              <a:rPr lang="en-US" dirty="0"/>
              <a:t>Right Click on the ABE Program (not ABE FA)</a:t>
            </a:r>
          </a:p>
          <a:p>
            <a:r>
              <a:rPr lang="en-US" dirty="0"/>
              <a:t>Click Digital Presence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0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436C-BCE2-9DEF-8E9E-BF9AD30D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0DCB6874-E7D5-7758-90FD-DB34C295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686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Presence</a:t>
            </a:r>
          </a:p>
        </p:txBody>
      </p:sp>
      <p:pic>
        <p:nvPicPr>
          <p:cNvPr id="16" name="Content Placeholder 15" descr="Screenshot showing a dialogue box that opens with the items listed on the page">
            <a:extLst>
              <a:ext uri="{FF2B5EF4-FFF2-40B4-BE49-F238E27FC236}">
                <a16:creationId xmlns:a16="http://schemas.microsoft.com/office/drawing/2014/main" id="{63BB6D24-3D0F-593F-5E94-A5F08371AD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381000" y="2310956"/>
            <a:ext cx="5638800" cy="3059048"/>
          </a:xfrm>
          <a:noFill/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FF81945-4404-5061-4333-F57E6AB8D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7360"/>
            <a:ext cx="5506278" cy="4206240"/>
          </a:xfrm>
        </p:spPr>
        <p:txBody>
          <a:bodyPr>
            <a:normAutofit/>
          </a:bodyPr>
          <a:lstStyle/>
          <a:p>
            <a:r>
              <a:rPr lang="en-US" dirty="0"/>
              <a:t>Select Primary Brand Color</a:t>
            </a:r>
          </a:p>
          <a:p>
            <a:r>
              <a:rPr lang="en-US" dirty="0"/>
              <a:t>Select Secondary Brand Color</a:t>
            </a:r>
          </a:p>
          <a:p>
            <a:r>
              <a:rPr lang="en-US" dirty="0"/>
              <a:t>Input your Program Name</a:t>
            </a:r>
          </a:p>
          <a:p>
            <a:r>
              <a:rPr lang="en-US" dirty="0"/>
              <a:t>Input the Display Name for the Return button</a:t>
            </a:r>
          </a:p>
          <a:p>
            <a:r>
              <a:rPr lang="en-US" dirty="0"/>
              <a:t>Enter the URL for the return button/home page</a:t>
            </a:r>
          </a:p>
          <a:p>
            <a:r>
              <a:rPr lang="en-US" dirty="0"/>
              <a:t>Select the </a:t>
            </a:r>
            <a:r>
              <a:rPr lang="en-US" dirty="0" err="1"/>
              <a:t>InTERS</a:t>
            </a:r>
            <a:r>
              <a:rPr lang="en-US" dirty="0"/>
              <a:t> digital registration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4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C2454-2FE9-B88F-3E91-BB5A25E22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57D7BD9-D9C4-6996-0DAC-F15CFBD8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686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Presence LOGO</a:t>
            </a:r>
          </a:p>
        </p:txBody>
      </p:sp>
      <p:pic>
        <p:nvPicPr>
          <p:cNvPr id="16" name="Content Placeholder 15" descr="Screenshot of what the Adult ed logo looks like rendered in the pop up box as an example.">
            <a:extLst>
              <a:ext uri="{FF2B5EF4-FFF2-40B4-BE49-F238E27FC236}">
                <a16:creationId xmlns:a16="http://schemas.microsoft.com/office/drawing/2014/main" id="{3EC49F8F-2CA7-F6DF-7E6D-6C8DEF8A33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381000" y="2310956"/>
            <a:ext cx="5638800" cy="3059048"/>
          </a:xfrm>
          <a:noFill/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DD1EC2-C1A0-2291-C38F-171739493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7360"/>
            <a:ext cx="5506278" cy="4206240"/>
          </a:xfrm>
        </p:spPr>
        <p:txBody>
          <a:bodyPr>
            <a:normAutofit/>
          </a:bodyPr>
          <a:lstStyle/>
          <a:p>
            <a:r>
              <a:rPr lang="en-US" dirty="0"/>
              <a:t>Import a quality .</a:t>
            </a:r>
            <a:r>
              <a:rPr lang="en-US" dirty="0" err="1"/>
              <a:t>png</a:t>
            </a:r>
            <a:r>
              <a:rPr lang="en-US" dirty="0"/>
              <a:t> or .jpeg file for your logo</a:t>
            </a:r>
          </a:p>
          <a:p>
            <a:r>
              <a:rPr lang="en-US" dirty="0"/>
              <a:t>Click ok</a:t>
            </a:r>
          </a:p>
          <a:p>
            <a:r>
              <a:rPr lang="en-US" dirty="0"/>
              <a:t>Open the digital presence editor and click on you registration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0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ED81E-E8F5-2D85-B9A6-61CF208B2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68E7BB1E-D8B2-FEB7-841C-99D5165A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686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Presence Favicon</a:t>
            </a:r>
          </a:p>
        </p:txBody>
      </p:sp>
      <p:pic>
        <p:nvPicPr>
          <p:cNvPr id="16" name="Content Placeholder 15" descr="Screenshot of what the DWD logo looks like rendered in the pop up box as an example.">
            <a:extLst>
              <a:ext uri="{FF2B5EF4-FFF2-40B4-BE49-F238E27FC236}">
                <a16:creationId xmlns:a16="http://schemas.microsoft.com/office/drawing/2014/main" id="{05516C78-2B33-BE7C-971F-C8A200E50C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381000" y="2310956"/>
            <a:ext cx="5638800" cy="3059048"/>
          </a:xfrm>
          <a:noFill/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735AAA9-9247-F213-84E0-5D007F6DB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7360"/>
            <a:ext cx="5506278" cy="4206240"/>
          </a:xfrm>
        </p:spPr>
        <p:txBody>
          <a:bodyPr>
            <a:normAutofit/>
          </a:bodyPr>
          <a:lstStyle/>
          <a:p>
            <a:r>
              <a:rPr lang="en-US" dirty="0"/>
              <a:t>Import a quality .</a:t>
            </a:r>
            <a:r>
              <a:rPr lang="en-US" dirty="0" err="1"/>
              <a:t>png</a:t>
            </a:r>
            <a:r>
              <a:rPr lang="en-US" dirty="0"/>
              <a:t> or .jpeg file for your logo</a:t>
            </a:r>
          </a:p>
          <a:p>
            <a:r>
              <a:rPr lang="en-US" dirty="0"/>
              <a:t>Click ok</a:t>
            </a:r>
          </a:p>
          <a:p>
            <a:r>
              <a:rPr lang="en-US" dirty="0"/>
              <a:t>Open the digital presence editor and click on you registration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9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E78DB-26CC-84E7-9912-1B0043EC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83E79CD-E8B8-EE43-1148-C00D5ADC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686"/>
            <a:ext cx="11297478" cy="1097280"/>
          </a:xfrm>
        </p:spPr>
        <p:txBody>
          <a:bodyPr anchor="ctr">
            <a:normAutofit/>
          </a:bodyPr>
          <a:lstStyle/>
          <a:p>
            <a:r>
              <a:rPr lang="en-US" dirty="0"/>
              <a:t>Digital Presence</a:t>
            </a:r>
          </a:p>
        </p:txBody>
      </p:sp>
      <p:pic>
        <p:nvPicPr>
          <p:cNvPr id="16" name="Content Placeholder 15" descr="Screenshot showing how the logo should appear in the browser tab and in the main header">
            <a:extLst>
              <a:ext uri="{FF2B5EF4-FFF2-40B4-BE49-F238E27FC236}">
                <a16:creationId xmlns:a16="http://schemas.microsoft.com/office/drawing/2014/main" id="{CE5EBB1A-AA4A-D046-7884-1057F875A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153017" y="1737360"/>
            <a:ext cx="7753440" cy="4206240"/>
          </a:xfrm>
          <a:noFill/>
        </p:spPr>
      </p:pic>
    </p:spTree>
    <p:extLst>
      <p:ext uri="{BB962C8B-B14F-4D97-AF65-F5344CB8AC3E}">
        <p14:creationId xmlns:p14="http://schemas.microsoft.com/office/powerpoint/2010/main" val="2300461475"/>
      </p:ext>
    </p:extLst>
  </p:cSld>
  <p:clrMapOvr>
    <a:masterClrMapping/>
  </p:clrMapOvr>
</p:sld>
</file>

<file path=ppt/theme/theme1.xml><?xml version="1.0" encoding="utf-8"?>
<a:theme xmlns:a="http://schemas.openxmlformats.org/drawingml/2006/main" name="DWD-2025">
  <a:themeElements>
    <a:clrScheme name="DWD Brand">
      <a:dk1>
        <a:sysClr val="windowText" lastClr="000000"/>
      </a:dk1>
      <a:lt1>
        <a:sysClr val="window" lastClr="FFFFFF"/>
      </a:lt1>
      <a:dk2>
        <a:srgbClr val="0A3255"/>
      </a:dk2>
      <a:lt2>
        <a:srgbClr val="E8E8E8"/>
      </a:lt2>
      <a:accent1>
        <a:srgbClr val="0A3255"/>
      </a:accent1>
      <a:accent2>
        <a:srgbClr val="73AC50"/>
      </a:accent2>
      <a:accent3>
        <a:srgbClr val="F6C348"/>
      </a:accent3>
      <a:accent4>
        <a:srgbClr val="1278BE"/>
      </a:accent4>
      <a:accent5>
        <a:srgbClr val="E27026"/>
      </a:accent5>
      <a:accent6>
        <a:srgbClr val="E3202E"/>
      </a:accent6>
      <a:hlink>
        <a:srgbClr val="59A3A3"/>
      </a:hlink>
      <a:folHlink>
        <a:srgbClr val="7D68AA"/>
      </a:folHlink>
    </a:clrScheme>
    <a:fontScheme name="Workforce Sans">
      <a:majorFont>
        <a:latin typeface="Workforce Sans ExtraBold"/>
        <a:ea typeface=""/>
        <a:cs typeface=""/>
      </a:majorFont>
      <a:minorFont>
        <a:latin typeface="Workfor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D-2025" id="{D2AAF72E-E5FB-8646-B160-0EC849A43712}" vid="{61927A52-0BE2-0042-855F-B4469C4B18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d8e7bb-402f-4fc0-8f13-56d5193124ed" xsi:nil="true"/>
    <lcf76f155ced4ddcb4097134ff3c332f xmlns="54b35bcd-9759-4832-9f3c-4076d9f54770">
      <Terms xmlns="http://schemas.microsoft.com/office/infopath/2007/PartnerControls"/>
    </lcf76f155ced4ddcb4097134ff3c332f>
    <Tag xmlns="54b35bcd-9759-4832-9f3c-4076d9f54770" xsi:nil="true"/>
    <Comments xmlns="54b35bcd-9759-4832-9f3c-4076d9f547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38FA997D697478B3C6C75F8360730" ma:contentTypeVersion="16" ma:contentTypeDescription="Create a new document." ma:contentTypeScope="" ma:versionID="dd28e7f5bc82e4876946878b852d3bae">
  <xsd:schema xmlns:xsd="http://www.w3.org/2001/XMLSchema" xmlns:xs="http://www.w3.org/2001/XMLSchema" xmlns:p="http://schemas.microsoft.com/office/2006/metadata/properties" xmlns:ns2="54b35bcd-9759-4832-9f3c-4076d9f54770" xmlns:ns3="9cd8e7bb-402f-4fc0-8f13-56d5193124ed" targetNamespace="http://schemas.microsoft.com/office/2006/metadata/properties" ma:root="true" ma:fieldsID="bb46735a8d6de6b3a9c4c2ccac2e8e8c" ns2:_="" ns3:_="">
    <xsd:import namespace="54b35bcd-9759-4832-9f3c-4076d9f54770"/>
    <xsd:import namespace="9cd8e7bb-402f-4fc0-8f13-56d5193124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ag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35bcd-9759-4832-9f3c-4076d9f547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ag" ma:index="10" nillable="true" ma:displayName="Tag" ma:format="Dropdown" ma:internalName="Tag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9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e7bb-402f-4fc0-8f13-56d5193124e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e2e9589-2098-444b-a8ae-b7a2d1538a4a}" ma:internalName="TaxCatchAll" ma:showField="CatchAllData" ma:web="9cd8e7bb-402f-4fc0-8f13-56d5193124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5FAFA-54C5-4ED5-AC7B-01ACC3124A67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54b35bcd-9759-4832-9f3c-4076d9f54770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cd8e7bb-402f-4fc0-8f13-56d5193124e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FA96C3-07DA-40AA-B3DF-804197F55A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D2A99D-6F2B-425F-B212-FA51DE2E1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b35bcd-9759-4832-9f3c-4076d9f54770"/>
    <ds:schemaRef ds:uri="9cd8e7bb-402f-4fc0-8f13-56d5193124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DWD-2025</Template>
  <TotalTime>619</TotalTime>
  <Words>274</Words>
  <Application>Microsoft Office PowerPoint</Application>
  <PresentationFormat>Widescreen</PresentationFormat>
  <Paragraphs>54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Workforce Sans</vt:lpstr>
      <vt:lpstr>Workforce Sans ExtraBold</vt:lpstr>
      <vt:lpstr>DWD-2025</vt:lpstr>
      <vt:lpstr>InTERS Digital Registration</vt:lpstr>
      <vt:lpstr>Inters Contact inters@dwd.in.gov</vt:lpstr>
      <vt:lpstr>Digital Registration Process</vt:lpstr>
      <vt:lpstr>Course Creation</vt:lpstr>
      <vt:lpstr>Digital Presence</vt:lpstr>
      <vt:lpstr>Digital Presence</vt:lpstr>
      <vt:lpstr>Digital Presence LOGO</vt:lpstr>
      <vt:lpstr>Digital Presence Favicon</vt:lpstr>
      <vt:lpstr>Digital Presence</vt:lpstr>
      <vt:lpstr>Digital Presence</vt:lpstr>
      <vt:lpstr>Digital Presence QR Code </vt:lpstr>
      <vt:lpstr>Digital TAB</vt:lpstr>
      <vt:lpstr>Digital Sync Student Registrations</vt:lpstr>
      <vt:lpstr>Digital Sync Student Registrations</vt:lpstr>
      <vt:lpstr>Digital Sync Student Options Right Click</vt:lpstr>
      <vt:lpstr>Digital Sync Student Convert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Registration</dc:title>
  <dc:creator>DWD</dc:creator>
  <cp:lastModifiedBy>Hetzel, Matthew</cp:lastModifiedBy>
  <cp:revision>5</cp:revision>
  <dcterms:created xsi:type="dcterms:W3CDTF">2024-08-27T13:28:28Z</dcterms:created>
  <dcterms:modified xsi:type="dcterms:W3CDTF">2025-03-19T14:20:55Z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0x0101006E638FA997D697478B3C6C75F8360730</vt:lpwstr>
  </property>
  <property fmtid="{D5CDD505-2E9C-101B-9397-08002B2CF9AE}" pid="3" name="MediaServiceImageTags">
    <vt:lpwstr/>
  </property>
</Properties>
</file>