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66" r:id="rId13"/>
    <p:sldId id="267" r:id="rId14"/>
    <p:sldId id="268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5A08-A811-4A29-9BA8-4B828D3527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898D4B-2A52-4703-A10A-2DAC06B9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9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5A08-A811-4A29-9BA8-4B828D3527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898D4B-2A52-4703-A10A-2DAC06B9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5A08-A811-4A29-9BA8-4B828D3527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898D4B-2A52-4703-A10A-2DAC06B948B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80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5A08-A811-4A29-9BA8-4B828D3527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898D4B-2A52-4703-A10A-2DAC06B9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78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5A08-A811-4A29-9BA8-4B828D3527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898D4B-2A52-4703-A10A-2DAC06B948B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217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5A08-A811-4A29-9BA8-4B828D3527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898D4B-2A52-4703-A10A-2DAC06B9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75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5A08-A811-4A29-9BA8-4B828D3527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8D4B-2A52-4703-A10A-2DAC06B9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5A08-A811-4A29-9BA8-4B828D3527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8D4B-2A52-4703-A10A-2DAC06B9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5A08-A811-4A29-9BA8-4B828D3527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8D4B-2A52-4703-A10A-2DAC06B9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0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5A08-A811-4A29-9BA8-4B828D3527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898D4B-2A52-4703-A10A-2DAC06B9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5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5A08-A811-4A29-9BA8-4B828D3527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898D4B-2A52-4703-A10A-2DAC06B9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5A08-A811-4A29-9BA8-4B828D3527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898D4B-2A52-4703-A10A-2DAC06B9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3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5A08-A811-4A29-9BA8-4B828D3527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8D4B-2A52-4703-A10A-2DAC06B9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7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5A08-A811-4A29-9BA8-4B828D3527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8D4B-2A52-4703-A10A-2DAC06B9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5A08-A811-4A29-9BA8-4B828D3527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8D4B-2A52-4703-A10A-2DAC06B9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2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5A08-A811-4A29-9BA8-4B828D3527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898D4B-2A52-4703-A10A-2DAC06B9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8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B5A08-A811-4A29-9BA8-4B828D3527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898D4B-2A52-4703-A10A-2DAC06B9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5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INAIAC Director’s Report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MeLissa</a:t>
            </a:r>
            <a:r>
              <a:rPr lang="en-US" dirty="0" smtClean="0">
                <a:solidFill>
                  <a:schemeClr val="accent1"/>
                </a:solidFill>
              </a:rPr>
              <a:t> Williams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October 17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, 2018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7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Coins Appearance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43940" y="2022944"/>
            <a:ext cx="4343400" cy="317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6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2550576" cy="5916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Invitations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7872" y="2202873"/>
            <a:ext cx="3004341" cy="1808018"/>
          </a:xfrm>
        </p:spPr>
        <p:txBody>
          <a:bodyPr/>
          <a:lstStyle/>
          <a:p>
            <a:r>
              <a:rPr lang="en-US" dirty="0" smtClean="0"/>
              <a:t>992 invitations will be sent out on October 17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56264" y="1430295"/>
            <a:ext cx="3751118" cy="47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1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Financial Budget for Veteran’s Hospital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Budget=$500.00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Craft-Keychain for 100 people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Video- Free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Cookies and Punch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Expenses</a:t>
            </a:r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Waiting on bids for materials on the craft.</a:t>
            </a:r>
          </a:p>
          <a:p>
            <a:r>
              <a:rPr lang="en-US" dirty="0" smtClean="0"/>
              <a:t>Waiting on bids on the cookies and punch for the Veteran’s Hospital event.</a:t>
            </a:r>
          </a:p>
          <a:p>
            <a:endParaRPr lang="en-US" dirty="0"/>
          </a:p>
          <a:p>
            <a:r>
              <a:rPr lang="en-US" dirty="0" smtClean="0"/>
              <a:t>May need to be adjusted.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4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Scholarships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1428751"/>
            <a:ext cx="4177348" cy="38862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Applicants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Alaina Bryant-IUPUI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Noah McClerkin-Purdue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Haley Begay-IU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from $2500 to $3000.00.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4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Finances for September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Received the bill for the tablecloth.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September 10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 to Now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Attended Conferences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Indian Women Indigenous Conference-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Carolina American Indian Commission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of Influence Symposium,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Minority Health Partners Conference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Governor’s Interstate Council in South Dakota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V ICRC, Fair Housing Conference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9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What did I learn from the conferences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4912" y="2545738"/>
            <a:ext cx="4342893" cy="33540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Plan a health conference for health professionals about Native American Indian health.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Native American Indian statistics should be included at any conference in the State of Indiana. (Health, Fair Housing, Civil Rights, Education, Employment)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Networking is critical!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INAIAC needs to be more proactive, strategic in finances, issues, and events.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INAIAC needs to create a newsletter to send out.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INAIAC needs to create a Native American Indian event for NAI to receive resources on Fair Housing, health, education, employment and civil rights .</a:t>
            </a:r>
          </a:p>
        </p:txBody>
      </p:sp>
    </p:spTree>
    <p:extLst>
      <p:ext uri="{BB962C8B-B14F-4D97-AF65-F5344CB8AC3E}">
        <p14:creationId xmlns:p14="http://schemas.microsoft.com/office/powerpoint/2010/main" val="337724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06" y="338708"/>
            <a:ext cx="1818409" cy="2572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9" y="3831700"/>
            <a:ext cx="3444296" cy="2925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2" y="301188"/>
            <a:ext cx="3274579" cy="26098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65" y="2994361"/>
            <a:ext cx="2826489" cy="37627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7" y="159573"/>
            <a:ext cx="2770639" cy="30743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041" y="3118914"/>
            <a:ext cx="2438035" cy="32507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063" y="338376"/>
            <a:ext cx="1696911" cy="31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4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65519"/>
            <a:ext cx="533400" cy="114444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6" y="259199"/>
            <a:ext cx="3413718" cy="2754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543" y="701387"/>
            <a:ext cx="3873028" cy="4623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154" y="539753"/>
            <a:ext cx="3255546" cy="4489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55" y="3331624"/>
            <a:ext cx="3578662" cy="307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6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82" y="2135549"/>
            <a:ext cx="3048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092" y="1264555"/>
            <a:ext cx="3885477" cy="2744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59" y="3491577"/>
            <a:ext cx="4064000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682" y="3301878"/>
            <a:ext cx="3885477" cy="3237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632698" y="785718"/>
            <a:ext cx="3057143" cy="2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8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Meetings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03070"/>
            <a:ext cx="8915400" cy="46042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Meetings in setting the November 2</a:t>
            </a:r>
            <a:r>
              <a:rPr lang="en-US" baseline="30000" dirty="0" smtClean="0">
                <a:solidFill>
                  <a:schemeClr val="accent1"/>
                </a:solidFill>
              </a:rPr>
              <a:t>nd</a:t>
            </a:r>
            <a:r>
              <a:rPr lang="en-US" dirty="0" smtClean="0">
                <a:solidFill>
                  <a:schemeClr val="accent1"/>
                </a:solidFill>
              </a:rPr>
              <a:t> Native American Days at the Capitol.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Meeting in setting up the November 3</a:t>
            </a:r>
            <a:r>
              <a:rPr lang="en-US" baseline="30000" dirty="0" smtClean="0">
                <a:solidFill>
                  <a:schemeClr val="accent1"/>
                </a:solidFill>
              </a:rPr>
              <a:t>rd</a:t>
            </a:r>
            <a:r>
              <a:rPr lang="en-US" dirty="0" smtClean="0">
                <a:solidFill>
                  <a:schemeClr val="accent1"/>
                </a:solidFill>
              </a:rPr>
              <a:t> INAIAC Honors Native American Indian Veterans Ceremony. See attached draft of the ceremony.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Set up meeting to </a:t>
            </a:r>
            <a:r>
              <a:rPr lang="en-US" dirty="0" smtClean="0">
                <a:solidFill>
                  <a:schemeClr val="accent1"/>
                </a:solidFill>
              </a:rPr>
              <a:t>meetings with the Pokagon </a:t>
            </a:r>
            <a:r>
              <a:rPr lang="en-US" dirty="0" smtClean="0">
                <a:solidFill>
                  <a:schemeClr val="accent1"/>
                </a:solidFill>
              </a:rPr>
              <a:t>Band of Potawatomi and his staff.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Set up to be a conference speaker at the Indiana Census Bureau.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Set up the activities for Native American Indian Days at the Veteran’s Hospital.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Met with the Executive Director, Greg </a:t>
            </a:r>
            <a:r>
              <a:rPr lang="en-US" dirty="0" smtClean="0">
                <a:solidFill>
                  <a:schemeClr val="accent1"/>
                </a:solidFill>
              </a:rPr>
              <a:t>Wilson on several occasions to talk about the INAIAC progress.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Written reports and reported on the progress of the commission to the GIIC  Indiana Civil Rights staff meetings, and Cultural Commission </a:t>
            </a:r>
            <a:r>
              <a:rPr lang="en-US" dirty="0" smtClean="0">
                <a:solidFill>
                  <a:schemeClr val="accent1"/>
                </a:solidFill>
              </a:rPr>
              <a:t>meetings and to the Executive Director, Greg Wilson.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Introducing myself all the time and looking for ways to network, collaborate and partner</a:t>
            </a:r>
            <a:r>
              <a:rPr lang="en-US" dirty="0" smtClean="0">
                <a:solidFill>
                  <a:schemeClr val="accent1"/>
                </a:solidFill>
              </a:rPr>
              <a:t>. Networking to create partnerships so to forward the mission of the INAIAC in assisting our Native American Indian people.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2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Financials for INAIAC Native American Indian Days at the Capitol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Budget =$5000.00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5"/>
            <a:ext cx="4342893" cy="39765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 of the Capitol=FREE</a:t>
            </a:r>
          </a:p>
          <a:p>
            <a:r>
              <a:rPr lang="en-US" dirty="0" smtClean="0"/>
              <a:t>Use of Capitol Equipment=FREE</a:t>
            </a:r>
          </a:p>
          <a:p>
            <a:r>
              <a:rPr lang="en-US" dirty="0" smtClean="0"/>
              <a:t>Catering</a:t>
            </a:r>
            <a:r>
              <a:rPr lang="en-US" dirty="0" smtClean="0"/>
              <a:t>= Waiting on bids.</a:t>
            </a:r>
          </a:p>
          <a:p>
            <a:r>
              <a:rPr lang="en-US" dirty="0" smtClean="0"/>
              <a:t>Hotel Expense for our Drum</a:t>
            </a:r>
            <a:endParaRPr lang="en-US" dirty="0" smtClean="0"/>
          </a:p>
          <a:p>
            <a:r>
              <a:rPr lang="en-US" dirty="0" smtClean="0"/>
              <a:t>Teacher Programs</a:t>
            </a:r>
            <a:r>
              <a:rPr lang="en-US" dirty="0" smtClean="0"/>
              <a:t>= Free</a:t>
            </a:r>
            <a:endParaRPr lang="en-US" dirty="0" smtClean="0"/>
          </a:p>
          <a:p>
            <a:r>
              <a:rPr lang="en-US" dirty="0" smtClean="0"/>
              <a:t>Students Activity Page</a:t>
            </a:r>
            <a:r>
              <a:rPr lang="en-US" dirty="0" smtClean="0"/>
              <a:t>= Free</a:t>
            </a:r>
            <a:endParaRPr lang="en-US" dirty="0" smtClean="0"/>
          </a:p>
          <a:p>
            <a:r>
              <a:rPr lang="en-US" dirty="0" smtClean="0"/>
              <a:t>Proclamation Framing=$75.00</a:t>
            </a:r>
          </a:p>
          <a:p>
            <a:r>
              <a:rPr lang="en-US" dirty="0" smtClean="0"/>
              <a:t>Advertising the NAI Days=Free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Expectation of at least 1000 students with 25 Teachers utilizing the INAIAC Teacher Grants=$6250.00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Total Expenses=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81" y="2546350"/>
            <a:ext cx="2514600" cy="3352800"/>
          </a:xfrm>
        </p:spPr>
      </p:pic>
    </p:spTree>
    <p:extLst>
      <p:ext uri="{BB962C8B-B14F-4D97-AF65-F5344CB8AC3E}">
        <p14:creationId xmlns:p14="http://schemas.microsoft.com/office/powerpoint/2010/main" val="194841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Financials for INAIAC Honors Native American Indian Veterans Ceremony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7510" y="2086266"/>
            <a:ext cx="3994595" cy="64396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Budget=$15,000.00 for 400 people License Plate Fund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911497"/>
            <a:ext cx="4342893" cy="33540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Indiana War Memorial=</a:t>
            </a:r>
            <a:r>
              <a:rPr lang="en-US" dirty="0" smtClean="0">
                <a:solidFill>
                  <a:srgbClr val="002060"/>
                </a:solidFill>
              </a:rPr>
              <a:t>FREE</a:t>
            </a:r>
          </a:p>
          <a:p>
            <a:r>
              <a:rPr lang="en-US" dirty="0" smtClean="0"/>
              <a:t>Invitations to 992 Native American Indian Veterans=$2004.00</a:t>
            </a:r>
          </a:p>
          <a:p>
            <a:r>
              <a:rPr lang="en-US" dirty="0" smtClean="0"/>
              <a:t>Challenge Coins =$6810.00</a:t>
            </a:r>
          </a:p>
          <a:p>
            <a:r>
              <a:rPr lang="en-US" dirty="0" smtClean="0"/>
              <a:t>Catering=$7425.78 </a:t>
            </a:r>
            <a:r>
              <a:rPr lang="en-US" dirty="0" smtClean="0">
                <a:solidFill>
                  <a:srgbClr val="FF0000"/>
                </a:solidFill>
              </a:rPr>
              <a:t>* Trying to reduce.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Clean Up=$200.00</a:t>
            </a:r>
          </a:p>
          <a:p>
            <a:r>
              <a:rPr lang="en-US" dirty="0" smtClean="0"/>
              <a:t>Singer=Mileage from Evansville to </a:t>
            </a:r>
            <a:r>
              <a:rPr lang="en-US" dirty="0" smtClean="0"/>
              <a:t>Indianapolis</a:t>
            </a:r>
          </a:p>
          <a:p>
            <a:r>
              <a:rPr lang="en-US" dirty="0" smtClean="0"/>
              <a:t>Feeding Singer and Drum= INAIAC Director will provide out of pocket.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Expenses=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937" y="2745833"/>
            <a:ext cx="4338674" cy="3354060"/>
          </a:xfrm>
        </p:spPr>
        <p:txBody>
          <a:bodyPr/>
          <a:lstStyle/>
          <a:p>
            <a:r>
              <a:rPr lang="en-US" dirty="0" smtClean="0"/>
              <a:t>Honor </a:t>
            </a:r>
            <a:r>
              <a:rPr lang="en-US" dirty="0" smtClean="0"/>
              <a:t>Guard= still pending</a:t>
            </a:r>
            <a:endParaRPr lang="en-US" dirty="0" smtClean="0"/>
          </a:p>
          <a:p>
            <a:r>
              <a:rPr lang="en-US" dirty="0" smtClean="0"/>
              <a:t>Speakers=</a:t>
            </a:r>
            <a:r>
              <a:rPr lang="en-US" dirty="0" smtClean="0">
                <a:solidFill>
                  <a:srgbClr val="002060"/>
                </a:solidFill>
              </a:rPr>
              <a:t>Free</a:t>
            </a:r>
          </a:p>
          <a:p>
            <a:r>
              <a:rPr lang="en-US" dirty="0" smtClean="0"/>
              <a:t>Programs=</a:t>
            </a:r>
            <a:r>
              <a:rPr lang="en-US" dirty="0" smtClean="0">
                <a:solidFill>
                  <a:srgbClr val="002060"/>
                </a:solidFill>
              </a:rPr>
              <a:t>FREE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514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418</TotalTime>
  <Words>527</Words>
  <Application>Microsoft Office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Wisp</vt:lpstr>
      <vt:lpstr>INAIAC Director’s Report</vt:lpstr>
      <vt:lpstr>September 10th to Now</vt:lpstr>
      <vt:lpstr>What did I learn from the conferences?</vt:lpstr>
      <vt:lpstr>PowerPoint Presentation</vt:lpstr>
      <vt:lpstr> </vt:lpstr>
      <vt:lpstr>Activities</vt:lpstr>
      <vt:lpstr>Meetings</vt:lpstr>
      <vt:lpstr>Financials for INAIAC Native American Indian Days at the Capitol</vt:lpstr>
      <vt:lpstr>Financials for INAIAC Honors Native American Indian Veterans Ceremony</vt:lpstr>
      <vt:lpstr>Challenge Coins Appearance</vt:lpstr>
      <vt:lpstr>Invitations</vt:lpstr>
      <vt:lpstr>Financial Budget for Veteran’s Hospital</vt:lpstr>
      <vt:lpstr>Scholarships</vt:lpstr>
      <vt:lpstr>Finances for September 2018</vt:lpstr>
    </vt:vector>
  </TitlesOfParts>
  <Company>State of Indiana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INAIAC Director’s Report</dc:title>
  <dc:creator>Williams, Melissa (CRC)</dc:creator>
  <cp:lastModifiedBy>Williams, Melissa (CRC)</cp:lastModifiedBy>
  <cp:revision>21</cp:revision>
  <cp:lastPrinted>2018-10-15T20:11:38Z</cp:lastPrinted>
  <dcterms:created xsi:type="dcterms:W3CDTF">2018-10-15T13:32:50Z</dcterms:created>
  <dcterms:modified xsi:type="dcterms:W3CDTF">2018-10-16T17:15:10Z</dcterms:modified>
</cp:coreProperties>
</file>