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38E_5C15EF60.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8" r:id="rId5"/>
    <p:sldMasterId id="2147483674" r:id="rId6"/>
    <p:sldMasterId id="2147483689" r:id="rId7"/>
    <p:sldMasterId id="2147483731" r:id="rId8"/>
    <p:sldMasterId id="2147483739" r:id="rId9"/>
    <p:sldMasterId id="2147483751" r:id="rId10"/>
  </p:sldMasterIdLst>
  <p:notesMasterIdLst>
    <p:notesMasterId r:id="rId37"/>
  </p:notesMasterIdLst>
  <p:sldIdLst>
    <p:sldId id="256" r:id="rId11"/>
    <p:sldId id="265" r:id="rId12"/>
    <p:sldId id="257" r:id="rId13"/>
    <p:sldId id="260" r:id="rId14"/>
    <p:sldId id="913" r:id="rId15"/>
    <p:sldId id="914" r:id="rId16"/>
    <p:sldId id="915" r:id="rId17"/>
    <p:sldId id="916" r:id="rId18"/>
    <p:sldId id="917" r:id="rId19"/>
    <p:sldId id="918" r:id="rId20"/>
    <p:sldId id="919" r:id="rId21"/>
    <p:sldId id="902" r:id="rId22"/>
    <p:sldId id="905" r:id="rId23"/>
    <p:sldId id="906" r:id="rId24"/>
    <p:sldId id="907" r:id="rId25"/>
    <p:sldId id="908" r:id="rId26"/>
    <p:sldId id="909" r:id="rId27"/>
    <p:sldId id="910" r:id="rId28"/>
    <p:sldId id="911" r:id="rId29"/>
    <p:sldId id="278" r:id="rId30"/>
    <p:sldId id="282" r:id="rId31"/>
    <p:sldId id="280" r:id="rId32"/>
    <p:sldId id="281" r:id="rId33"/>
    <p:sldId id="279" r:id="rId34"/>
    <p:sldId id="277" r:id="rId35"/>
    <p:sldId id="264"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A2D10E-4DDF-F163-1D31-928CB68AA330}" name="Martin, Allison (IDOH)" initials="MA" userId="S::allimartin@health.in.gov::be98dfd1-f43d-4f6d-9a2a-af67498d61c8" providerId="AD"/>
  <p188:author id="{2C9D3629-B695-A551-71FF-1290CEFC4202}" name="Sprecher, Morgan" initials="MS" userId="S::MSprecher@health.in.gov::3c7030db-6b05-48c4-953f-5b613790c1f5" providerId="AD"/>
  <p188:author id="{58660D3F-8348-BEAA-0F80-A3DBCD6D41B2}" name="Milroy, Lauren M" initials="LM" userId="S::LMilroy@health.in.gov::e8a2452d-2b74-4ecf-a2b7-85d57faa9270" providerId="AD"/>
  <p188:author id="{F3762083-6129-759E-7951-379A2E719917}" name="Pham, Emily" initials="PE" userId="S::epham@health.in.gov::63acf2d4-2175-4eca-9d21-232dbd425269" providerId="AD"/>
  <p188:author id="{C45E6099-35FC-DC98-07E5-EC6DA104E84B}" name="Barce, Annika" initials="AB" userId="S::ABarce@health.in.gov::38e9cac4-fd6f-45fe-9359-15c05e8c154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90288" autoAdjust="0"/>
  </p:normalViewPr>
  <p:slideViewPr>
    <p:cSldViewPr snapToGrid="0" snapToObjects="1" showGuides="1">
      <p:cViewPr varScale="1">
        <p:scale>
          <a:sx n="101" d="100"/>
          <a:sy n="101" d="100"/>
        </p:scale>
        <p:origin x="672"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viewProps" Target="viewProps.xml"/><Relationship Id="rId21" Type="http://schemas.openxmlformats.org/officeDocument/2006/relationships/slide" Target="slides/slide11.xml"/><Relationship Id="rId34" Type="http://schemas.openxmlformats.org/officeDocument/2006/relationships/slide" Target="slides/slide24.xml"/><Relationship Id="rId42"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presProps" Target="presProps.xml"/></Relationships>
</file>

<file path=ppt/comments/modernComment_38E_5C15EF60.xml><?xml version="1.0" encoding="utf-8"?>
<p188:cmLst xmlns:a="http://schemas.openxmlformats.org/drawingml/2006/main" xmlns:r="http://schemas.openxmlformats.org/officeDocument/2006/relationships" xmlns:p188="http://schemas.microsoft.com/office/powerpoint/2018/8/main">
  <p188:cm id="{2BD27559-A4CF-40EE-B351-25DC3895DBF1}" authorId="{F3762083-6129-759E-7951-379A2E719917}" status="resolved" created="2025-01-27T18:03:25.882">
    <ac:deMkLst xmlns:ac="http://schemas.microsoft.com/office/drawing/2013/main/command">
      <pc:docMk xmlns:pc="http://schemas.microsoft.com/office/powerpoint/2013/main/command"/>
      <pc:sldMk xmlns:pc="http://schemas.microsoft.com/office/powerpoint/2013/main/command" cId="1268281709" sldId="273"/>
      <ac:picMk id="6" creationId="{D59B80CB-AFD9-AC3E-1F1A-E3C743C879EB}"/>
    </ac:deMkLst>
    <p188:replyLst>
      <p188:reply id="{65448327-90D8-4BAA-93F3-83EDDF6DDC95}" authorId="{E3A2D10E-4DDF-F163-1D31-928CB68AA330}" created="2025-01-28T14:17:15.172">
        <p188:txBody>
          <a:bodyPr/>
          <a:lstStyle/>
          <a:p>
            <a:r>
              <a:rPr lang="en-US"/>
              <a:t>Updated in Final draft of SB and fixed here</a:t>
            </a:r>
          </a:p>
        </p188:txBody>
        <p188:extLst>
          <p:ext xmlns:p="http://schemas.openxmlformats.org/presentationml/2006/main" uri="{57CB4572-C831-44C2-8A1C-0ADB6CCDFE69}">
            <p223:reactions xmlns:p223="http://schemas.microsoft.com/office/powerpoint/2022/03/main">
              <p223:rxn type="👍">
                <p223:instance time="2025-01-28T15:05:51.320" authorId="{F3762083-6129-759E-7951-379A2E719917}"/>
              </p223:rxn>
            </p223:reactions>
          </p:ext>
        </p188:extLst>
      </p188:reply>
    </p188:replyLst>
    <p188:txBody>
      <a:bodyPr/>
      <a:lstStyle/>
      <a:p>
        <a:r>
          <a:rPr lang="en-US"/>
          <a:t>I just realized that Barbiturates is misspelled here?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364CAC-115D-A14F-A8BE-F4784513B3FD}" type="datetimeFigureOut">
              <a:rPr lang="en-US" smtClean="0"/>
              <a:t>2/20/2025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731CD6-7082-7749-BD99-0B0117ADFFDC}" type="slidenum">
              <a:rPr lang="en-US" smtClean="0"/>
              <a:t>‹#›</a:t>
            </a:fld>
            <a:endParaRPr lang="en-US"/>
          </a:p>
        </p:txBody>
      </p:sp>
    </p:spTree>
    <p:extLst>
      <p:ext uri="{BB962C8B-B14F-4D97-AF65-F5344CB8AC3E}">
        <p14:creationId xmlns:p14="http://schemas.microsoft.com/office/powerpoint/2010/main" val="1837640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731CD6-7082-7749-BD99-0B0117ADFFDC}" type="slidenum">
              <a:rPr lang="en-US" smtClean="0"/>
              <a:t>1</a:t>
            </a:fld>
            <a:endParaRPr lang="en-US"/>
          </a:p>
        </p:txBody>
      </p:sp>
    </p:spTree>
    <p:extLst>
      <p:ext uri="{BB962C8B-B14F-4D97-AF65-F5344CB8AC3E}">
        <p14:creationId xmlns:p14="http://schemas.microsoft.com/office/powerpoint/2010/main" val="619706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98-A60D-F093-A12F-9325BC3A61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30CF92-9A81-5F6D-270D-2E1F8B9BE2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667699-61C5-B057-582D-3DB34A91FE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08A48F-7034-5D16-7B41-0A309CCC5AE5}"/>
              </a:ext>
            </a:extLst>
          </p:cNvPr>
          <p:cNvSpPr>
            <a:spLocks noGrp="1"/>
          </p:cNvSpPr>
          <p:nvPr>
            <p:ph type="sldNum" sz="quarter" idx="5"/>
          </p:nvPr>
        </p:nvSpPr>
        <p:spPr/>
        <p:txBody>
          <a:bodyPr/>
          <a:lstStyle/>
          <a:p>
            <a:fld id="{E5731CD6-7082-7749-BD99-0B0117ADFFDC}" type="slidenum">
              <a:rPr lang="en-US" smtClean="0"/>
              <a:t>11</a:t>
            </a:fld>
            <a:endParaRPr lang="en-US"/>
          </a:p>
        </p:txBody>
      </p:sp>
    </p:spTree>
    <p:extLst>
      <p:ext uri="{BB962C8B-B14F-4D97-AF65-F5344CB8AC3E}">
        <p14:creationId xmlns:p14="http://schemas.microsoft.com/office/powerpoint/2010/main" val="890059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E5731CD6-7082-7749-BD99-0B0117ADFFDC}" type="slidenum">
              <a:rPr lang="en-US" smtClean="0"/>
              <a:t>12</a:t>
            </a:fld>
            <a:endParaRPr lang="en-US"/>
          </a:p>
        </p:txBody>
      </p:sp>
    </p:spTree>
    <p:extLst>
      <p:ext uri="{BB962C8B-B14F-4D97-AF65-F5344CB8AC3E}">
        <p14:creationId xmlns:p14="http://schemas.microsoft.com/office/powerpoint/2010/main" val="913818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31CD6-7082-7749-BD99-0B0117ADFFDC}" type="slidenum">
              <a:rPr lang="en-US" smtClean="0"/>
              <a:t>13</a:t>
            </a:fld>
            <a:endParaRPr lang="en-US"/>
          </a:p>
        </p:txBody>
      </p:sp>
    </p:spTree>
    <p:extLst>
      <p:ext uri="{BB962C8B-B14F-4D97-AF65-F5344CB8AC3E}">
        <p14:creationId xmlns:p14="http://schemas.microsoft.com/office/powerpoint/2010/main" val="909708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31CD6-7082-7749-BD99-0B0117ADFFDC}" type="slidenum">
              <a:rPr lang="en-US" smtClean="0"/>
              <a:t>14</a:t>
            </a:fld>
            <a:endParaRPr lang="en-US"/>
          </a:p>
        </p:txBody>
      </p:sp>
    </p:spTree>
    <p:extLst>
      <p:ext uri="{BB962C8B-B14F-4D97-AF65-F5344CB8AC3E}">
        <p14:creationId xmlns:p14="http://schemas.microsoft.com/office/powerpoint/2010/main" val="390121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31CD6-7082-7749-BD99-0B0117ADFFDC}" type="slidenum">
              <a:rPr lang="en-US" smtClean="0"/>
              <a:t>15</a:t>
            </a:fld>
            <a:endParaRPr lang="en-US"/>
          </a:p>
        </p:txBody>
      </p:sp>
    </p:spTree>
    <p:extLst>
      <p:ext uri="{BB962C8B-B14F-4D97-AF65-F5344CB8AC3E}">
        <p14:creationId xmlns:p14="http://schemas.microsoft.com/office/powerpoint/2010/main" val="3756473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 In 2023, 2,130 Indiana residents died by drug overdose, a decline from the previous year.</a:t>
            </a:r>
          </a:p>
          <a:p>
            <a:pPr marL="171450" indent="-171450">
              <a:buFont typeface="Arial"/>
              <a:buChar char="•"/>
            </a:pPr>
            <a:r>
              <a:rPr lang="en-US"/>
              <a:t>This marked the second consecutive year of declining overdose rates and the lowest fatal overdose rate since 2019.</a:t>
            </a:r>
          </a:p>
          <a:p>
            <a:pPr marL="171450" indent="-171450">
              <a:buFont typeface="Arial"/>
              <a:buChar char="•"/>
            </a:pPr>
            <a:r>
              <a:rPr lang="en-US"/>
              <a:t>The statewide overdose death rate decreased</a:t>
            </a:r>
            <a:r>
              <a:rPr lang="en-US" cap="all"/>
              <a:t> 17.1%</a:t>
            </a:r>
            <a:r>
              <a:rPr lang="en-US"/>
              <a:t> from 2022</a:t>
            </a:r>
            <a:r>
              <a:rPr lang="en-US" cap="all"/>
              <a:t>-2023 .</a:t>
            </a:r>
            <a:endParaRPr lang="en-US"/>
          </a:p>
          <a:p>
            <a:pPr marL="171450" indent="-171450">
              <a:buFont typeface="Arial"/>
              <a:buChar char="•"/>
            </a:pPr>
            <a:r>
              <a:rPr lang="en-US" cap="all"/>
              <a:t>Additionally, as the graph below shows,</a:t>
            </a:r>
            <a:r>
              <a:rPr lang="en-US"/>
              <a:t> the overdose death rate in 2023 was lower than in the preceding three years.</a:t>
            </a:r>
            <a:endParaRPr lang="en-US">
              <a:ea typeface="Calibri"/>
              <a:cs typeface="Calibri"/>
            </a:endParaRPr>
          </a:p>
          <a:p>
            <a:pPr marL="171450" indent="-171450">
              <a:buFont typeface="Arial"/>
              <a:buChar char="•"/>
            </a:pPr>
            <a:r>
              <a:rPr lang="en-US"/>
              <a:t>While declines in overdose rates were observed across most demographic groups,</a:t>
            </a:r>
            <a:endParaRPr lang="en-US">
              <a:ea typeface="Calibri" panose="020F0502020204030204"/>
              <a:cs typeface="Calibri" panose="020F0502020204030204"/>
            </a:endParaRPr>
          </a:p>
          <a:p>
            <a:pPr marL="171450" indent="-171450">
              <a:buFont typeface="Arial"/>
              <a:buChar char="•"/>
            </a:pPr>
            <a:r>
              <a:rPr lang="en-US"/>
              <a:t>Overdose rates increased slightly among Hispanic persons and persons identified as being of multiple races or races other than white or Black or African American.</a:t>
            </a:r>
          </a:p>
          <a:p>
            <a:pPr marL="171450" indent="-171450">
              <a:buFont typeface="Arial"/>
              <a:buChar char="•"/>
            </a:pPr>
            <a:endParaRPr lang="en-US">
              <a:ea typeface="Calibri"/>
              <a:cs typeface="Calibri"/>
            </a:endParaRPr>
          </a:p>
          <a:p>
            <a:r>
              <a:rPr lang="en-US"/>
              <a:t> </a:t>
            </a:r>
          </a:p>
        </p:txBody>
      </p:sp>
      <p:sp>
        <p:nvSpPr>
          <p:cNvPr id="4" name="Slide Number Placeholder 3"/>
          <p:cNvSpPr>
            <a:spLocks noGrp="1"/>
          </p:cNvSpPr>
          <p:nvPr>
            <p:ph type="sldNum" sz="quarter" idx="5"/>
          </p:nvPr>
        </p:nvSpPr>
        <p:spPr/>
        <p:txBody>
          <a:bodyPr/>
          <a:lstStyle/>
          <a:p>
            <a:fld id="{E5731CD6-7082-7749-BD99-0B0117ADFFDC}" type="slidenum">
              <a:rPr lang="en-US" smtClean="0"/>
              <a:t>16</a:t>
            </a:fld>
            <a:endParaRPr lang="en-US"/>
          </a:p>
        </p:txBody>
      </p:sp>
    </p:spTree>
    <p:extLst>
      <p:ext uri="{BB962C8B-B14F-4D97-AF65-F5344CB8AC3E}">
        <p14:creationId xmlns:p14="http://schemas.microsoft.com/office/powerpoint/2010/main" val="19824687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Overdose affects people of all ages, genders, races, ethnicities, and backgrounds. However, in Indiana, rates of fatal overdose in 2023 were higher among: males than females, persons aged 35 to 44, Black or African American persons</a:t>
            </a:r>
            <a:endParaRPr lang="en-US" err="1">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E5731CD6-7082-7749-BD99-0B0117ADFFDC}" type="slidenum">
              <a:rPr lang="en-US" smtClean="0"/>
              <a:t>17</a:t>
            </a:fld>
            <a:endParaRPr lang="en-US"/>
          </a:p>
        </p:txBody>
      </p:sp>
    </p:spTree>
    <p:extLst>
      <p:ext uri="{BB962C8B-B14F-4D97-AF65-F5344CB8AC3E}">
        <p14:creationId xmlns:p14="http://schemas.microsoft.com/office/powerpoint/2010/main" val="11310567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The overdose crisis in Indiana is primarily driven by illicit fentanyl, its analogs, and methamphetamine.   </a:t>
            </a:r>
          </a:p>
          <a:p>
            <a:pPr marL="171450" indent="-171450">
              <a:buFont typeface="Arial"/>
              <a:buChar char="•"/>
            </a:pPr>
            <a:r>
              <a:rPr lang="en-US"/>
              <a:t>This follows national trends as fentanyl is the most common drug involved in fatal overdoses (approximately 69%), followed by psychostimulants, including methamphetamine (approximately 33%).</a:t>
            </a:r>
          </a:p>
          <a:p>
            <a:pPr marL="171450" indent="-171450">
              <a:buFont typeface="Arial"/>
              <a:buChar char="•"/>
            </a:pPr>
            <a:r>
              <a:rPr lang="en-US"/>
              <a:t>The overall distribution of substances detected in overdose decedents has remained similar between 2020 and 2023. </a:t>
            </a:r>
            <a:endParaRPr lang="en-US">
              <a:ea typeface="Calibri"/>
              <a:cs typeface="Calibri"/>
            </a:endParaRPr>
          </a:p>
        </p:txBody>
      </p:sp>
      <p:sp>
        <p:nvSpPr>
          <p:cNvPr id="4" name="Slide Number Placeholder 3"/>
          <p:cNvSpPr>
            <a:spLocks noGrp="1"/>
          </p:cNvSpPr>
          <p:nvPr>
            <p:ph type="sldNum" sz="quarter" idx="5"/>
          </p:nvPr>
        </p:nvSpPr>
        <p:spPr/>
        <p:txBody>
          <a:bodyPr/>
          <a:lstStyle/>
          <a:p>
            <a:fld id="{E5731CD6-7082-7749-BD99-0B0117ADFFDC}" type="slidenum">
              <a:rPr lang="en-US" smtClean="0"/>
              <a:t>18</a:t>
            </a:fld>
            <a:endParaRPr lang="en-US"/>
          </a:p>
        </p:txBody>
      </p:sp>
    </p:spTree>
    <p:extLst>
      <p:ext uri="{BB962C8B-B14F-4D97-AF65-F5344CB8AC3E}">
        <p14:creationId xmlns:p14="http://schemas.microsoft.com/office/powerpoint/2010/main" val="182125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Bef>
                <a:spcPts val="1000"/>
              </a:spcBef>
              <a:buFont typeface="Arial,Sans-Serif"/>
              <a:buChar char="•"/>
            </a:pPr>
            <a:r>
              <a:rPr lang="en-US"/>
              <a:t>In 2023, overdose rates were higher in urban counties (34.1) than rural counties (27.5). </a:t>
            </a:r>
          </a:p>
          <a:p>
            <a:pPr marL="285750" indent="-285750">
              <a:spcBef>
                <a:spcPts val="1000"/>
              </a:spcBef>
              <a:buFont typeface="Arial,Sans-Serif"/>
              <a:buChar char="•"/>
            </a:pPr>
            <a:r>
              <a:rPr lang="en-US"/>
              <a:t>Overdose rates declined in both urban and rural counties compared to 2022.  (41.1 and 33.5, respectively).</a:t>
            </a:r>
          </a:p>
          <a:p>
            <a:pPr marL="285750" indent="-285750">
              <a:spcBef>
                <a:spcPts val="1000"/>
              </a:spcBef>
              <a:buFont typeface="Arial"/>
              <a:buChar char="•"/>
            </a:pPr>
            <a:r>
              <a:rPr lang="en-US"/>
              <a:t>Between 2022 and 2023, the number of overdose deaths increased in 25 counties and decreased in 59 counties.  </a:t>
            </a:r>
            <a:endParaRPr lang="en-US">
              <a:ea typeface="Calibri" panose="020F0502020204030204"/>
              <a:cs typeface="Calibri" panose="020F0502020204030204"/>
            </a:endParaRPr>
          </a:p>
          <a:p>
            <a:pPr marL="285750" indent="-285750">
              <a:spcBef>
                <a:spcPts val="1000"/>
              </a:spcBef>
              <a:buFont typeface="Arial,Sans-Serif"/>
              <a:buChar char="•"/>
            </a:pPr>
            <a:r>
              <a:rPr lang="en-US"/>
              <a:t>Seventeen of the 25 counties that showed an increase had fewer than 10 total overdose deaths for the year. </a:t>
            </a:r>
          </a:p>
          <a:p>
            <a:pPr marL="285750" indent="-285750">
              <a:spcBef>
                <a:spcPts val="1000"/>
              </a:spcBef>
              <a:buFont typeface="Arial,Sans-Serif"/>
              <a:buChar char="•"/>
            </a:pPr>
            <a:r>
              <a:rPr lang="en-US"/>
              <a:t>Eight counties had no change.</a:t>
            </a:r>
          </a:p>
          <a:p>
            <a:pPr marL="285750" indent="-285750">
              <a:spcBef>
                <a:spcPts val="1000"/>
              </a:spcBef>
              <a:buFont typeface="Arial,Sans-Serif"/>
              <a:buChar char="•"/>
            </a:pPr>
            <a:r>
              <a:rPr lang="en-US"/>
              <a:t>In 2023, the five counties with the highest stable rate of overdose deaths were Grant (68.2), Marion (59.2), Delaware (58.5), Wayne (54.0), and Clark (52.3).</a:t>
            </a:r>
            <a:endParaRPr lang="en-US">
              <a:ea typeface="Calibri"/>
              <a:cs typeface="Calibri"/>
            </a:endParaRPr>
          </a:p>
          <a:p>
            <a:pPr marL="285750" indent="-285750">
              <a:spcBef>
                <a:spcPts val="1000"/>
              </a:spcBef>
              <a:buFont typeface="Arial,Sans-Serif"/>
              <a:buChar char="•"/>
            </a:pPr>
            <a:endParaRPr lang="en-US">
              <a:ea typeface="Calibri"/>
              <a:cs typeface="Calibri"/>
            </a:endParaRPr>
          </a:p>
          <a:p>
            <a:pPr marL="171450" indent="-171450">
              <a:buFont typeface="Arial"/>
              <a:buChar char="•"/>
            </a:pPr>
            <a:endParaRPr lang="en-US">
              <a:ea typeface="Calibri"/>
              <a:cs typeface="Calibri"/>
            </a:endParaRPr>
          </a:p>
          <a:p>
            <a:pPr marL="171450" indent="-171450">
              <a:buFont typeface="Arial"/>
              <a:buChar char="•"/>
            </a:pPr>
            <a:endParaRPr lang="en-US">
              <a:ea typeface="Calibri"/>
              <a:cs typeface="Calibri"/>
            </a:endParaRPr>
          </a:p>
        </p:txBody>
      </p:sp>
      <p:sp>
        <p:nvSpPr>
          <p:cNvPr id="4" name="Slide Number Placeholder 3"/>
          <p:cNvSpPr>
            <a:spLocks noGrp="1"/>
          </p:cNvSpPr>
          <p:nvPr>
            <p:ph type="sldNum" sz="quarter" idx="5"/>
          </p:nvPr>
        </p:nvSpPr>
        <p:spPr/>
        <p:txBody>
          <a:bodyPr/>
          <a:lstStyle/>
          <a:p>
            <a:fld id="{E5731CD6-7082-7749-BD99-0B0117ADFFDC}" type="slidenum">
              <a:rPr lang="en-US" smtClean="0"/>
              <a:t>19</a:t>
            </a:fld>
            <a:endParaRPr lang="en-US"/>
          </a:p>
        </p:txBody>
      </p:sp>
    </p:spTree>
    <p:extLst>
      <p:ext uri="{BB962C8B-B14F-4D97-AF65-F5344CB8AC3E}">
        <p14:creationId xmlns:p14="http://schemas.microsoft.com/office/powerpoint/2010/main" val="4119294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31CD6-7082-7749-BD99-0B0117ADFFDC}" type="slidenum">
              <a:rPr lang="en-US" smtClean="0"/>
              <a:t>20</a:t>
            </a:fld>
            <a:endParaRPr lang="en-US"/>
          </a:p>
        </p:txBody>
      </p:sp>
    </p:spTree>
    <p:extLst>
      <p:ext uri="{BB962C8B-B14F-4D97-AF65-F5344CB8AC3E}">
        <p14:creationId xmlns:p14="http://schemas.microsoft.com/office/powerpoint/2010/main" val="1322470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731CD6-7082-7749-BD99-0B0117ADFFDC}" type="slidenum">
              <a:rPr lang="en-US" smtClean="0"/>
              <a:t>3</a:t>
            </a:fld>
            <a:endParaRPr lang="en-US"/>
          </a:p>
        </p:txBody>
      </p:sp>
    </p:spTree>
    <p:extLst>
      <p:ext uri="{BB962C8B-B14F-4D97-AF65-F5344CB8AC3E}">
        <p14:creationId xmlns:p14="http://schemas.microsoft.com/office/powerpoint/2010/main" val="37664746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31CD6-7082-7749-BD99-0B0117ADFFDC}" type="slidenum">
              <a:rPr lang="en-US" smtClean="0"/>
              <a:t>21</a:t>
            </a:fld>
            <a:endParaRPr lang="en-US"/>
          </a:p>
        </p:txBody>
      </p:sp>
    </p:spTree>
    <p:extLst>
      <p:ext uri="{BB962C8B-B14F-4D97-AF65-F5344CB8AC3E}">
        <p14:creationId xmlns:p14="http://schemas.microsoft.com/office/powerpoint/2010/main" val="677641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31CD6-7082-7749-BD99-0B0117ADFFDC}" type="slidenum">
              <a:rPr lang="en-US" smtClean="0"/>
              <a:t>22</a:t>
            </a:fld>
            <a:endParaRPr lang="en-US"/>
          </a:p>
        </p:txBody>
      </p:sp>
    </p:spTree>
    <p:extLst>
      <p:ext uri="{BB962C8B-B14F-4D97-AF65-F5344CB8AC3E}">
        <p14:creationId xmlns:p14="http://schemas.microsoft.com/office/powerpoint/2010/main" val="29157519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31CD6-7082-7749-BD99-0B0117ADFFDC}" type="slidenum">
              <a:rPr lang="en-US" smtClean="0"/>
              <a:t>23</a:t>
            </a:fld>
            <a:endParaRPr lang="en-US"/>
          </a:p>
        </p:txBody>
      </p:sp>
    </p:spTree>
    <p:extLst>
      <p:ext uri="{BB962C8B-B14F-4D97-AF65-F5344CB8AC3E}">
        <p14:creationId xmlns:p14="http://schemas.microsoft.com/office/powerpoint/2010/main" val="17433966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31CD6-7082-7749-BD99-0B0117ADFFDC}" type="slidenum">
              <a:rPr lang="en-US" smtClean="0"/>
              <a:t>24</a:t>
            </a:fld>
            <a:endParaRPr lang="en-US"/>
          </a:p>
        </p:txBody>
      </p:sp>
    </p:spTree>
    <p:extLst>
      <p:ext uri="{BB962C8B-B14F-4D97-AF65-F5344CB8AC3E}">
        <p14:creationId xmlns:p14="http://schemas.microsoft.com/office/powerpoint/2010/main" val="26780440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31CD6-7082-7749-BD99-0B0117ADFFDC}" type="slidenum">
              <a:rPr lang="en-US" smtClean="0"/>
              <a:t>25</a:t>
            </a:fld>
            <a:endParaRPr lang="en-US"/>
          </a:p>
        </p:txBody>
      </p:sp>
    </p:spTree>
    <p:extLst>
      <p:ext uri="{BB962C8B-B14F-4D97-AF65-F5344CB8AC3E}">
        <p14:creationId xmlns:p14="http://schemas.microsoft.com/office/powerpoint/2010/main" val="588424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fld id="{E5731CD6-7082-7749-BD99-0B0117ADFFDC}" type="slidenum">
              <a:rPr lang="en-US" smtClean="0"/>
              <a:t>4</a:t>
            </a:fld>
            <a:endParaRPr lang="en-US"/>
          </a:p>
        </p:txBody>
      </p:sp>
    </p:spTree>
    <p:extLst>
      <p:ext uri="{BB962C8B-B14F-4D97-AF65-F5344CB8AC3E}">
        <p14:creationId xmlns:p14="http://schemas.microsoft.com/office/powerpoint/2010/main" val="2034119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DC9CD-7C15-1A60-8514-FFC6F5AC39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7EE0AC-C6A2-FE22-1456-DCBEF2BAF0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01F3AC-5E44-FAFA-34D3-31A0AAF8CD5F}"/>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40664858-A5E4-EFCC-8280-EEB574A85A44}"/>
              </a:ext>
            </a:extLst>
          </p:cNvPr>
          <p:cNvSpPr>
            <a:spLocks noGrp="1"/>
          </p:cNvSpPr>
          <p:nvPr>
            <p:ph type="sldNum" sz="quarter" idx="5"/>
          </p:nvPr>
        </p:nvSpPr>
        <p:spPr/>
        <p:txBody>
          <a:bodyPr/>
          <a:lstStyle/>
          <a:p>
            <a:fld id="{E5731CD6-7082-7749-BD99-0B0117ADFFDC}" type="slidenum">
              <a:rPr lang="en-US" smtClean="0"/>
              <a:t>5</a:t>
            </a:fld>
            <a:endParaRPr lang="en-US"/>
          </a:p>
        </p:txBody>
      </p:sp>
    </p:spTree>
    <p:extLst>
      <p:ext uri="{BB962C8B-B14F-4D97-AF65-F5344CB8AC3E}">
        <p14:creationId xmlns:p14="http://schemas.microsoft.com/office/powerpoint/2010/main" val="754549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27573-7EB3-BE56-FEC5-324095EDE7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60F842-A494-0B28-0448-3FEC43F216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B0163C-BEA7-01D0-CF3D-46FA290AF2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512E24-713D-621F-1646-CACDA9791FDD}"/>
              </a:ext>
            </a:extLst>
          </p:cNvPr>
          <p:cNvSpPr>
            <a:spLocks noGrp="1"/>
          </p:cNvSpPr>
          <p:nvPr>
            <p:ph type="sldNum" sz="quarter" idx="5"/>
          </p:nvPr>
        </p:nvSpPr>
        <p:spPr/>
        <p:txBody>
          <a:bodyPr/>
          <a:lstStyle/>
          <a:p>
            <a:fld id="{E5731CD6-7082-7749-BD99-0B0117ADFFDC}" type="slidenum">
              <a:rPr lang="en-US" smtClean="0"/>
              <a:t>6</a:t>
            </a:fld>
            <a:endParaRPr lang="en-US"/>
          </a:p>
        </p:txBody>
      </p:sp>
    </p:spTree>
    <p:extLst>
      <p:ext uri="{BB962C8B-B14F-4D97-AF65-F5344CB8AC3E}">
        <p14:creationId xmlns:p14="http://schemas.microsoft.com/office/powerpoint/2010/main" val="2188926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19E99-FC6A-D5B0-515A-E742BABB6C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4E103E-C3CA-D314-04A7-7B7E66E7A5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FD5548-AB74-D00E-52E9-DF8CEA96C1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30E93F-A3F6-996F-B2B4-EC07EC39CBA1}"/>
              </a:ext>
            </a:extLst>
          </p:cNvPr>
          <p:cNvSpPr>
            <a:spLocks noGrp="1"/>
          </p:cNvSpPr>
          <p:nvPr>
            <p:ph type="sldNum" sz="quarter" idx="5"/>
          </p:nvPr>
        </p:nvSpPr>
        <p:spPr/>
        <p:txBody>
          <a:bodyPr/>
          <a:lstStyle/>
          <a:p>
            <a:fld id="{E5731CD6-7082-7749-BD99-0B0117ADFFDC}" type="slidenum">
              <a:rPr lang="en-US" smtClean="0"/>
              <a:t>7</a:t>
            </a:fld>
            <a:endParaRPr lang="en-US"/>
          </a:p>
        </p:txBody>
      </p:sp>
    </p:spTree>
    <p:extLst>
      <p:ext uri="{BB962C8B-B14F-4D97-AF65-F5344CB8AC3E}">
        <p14:creationId xmlns:p14="http://schemas.microsoft.com/office/powerpoint/2010/main" val="1403125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F243F-6742-8AE8-68EB-A7DB20AAD1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E154D8-267C-32CB-BEAD-703070C06A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161364-86AE-36B4-8538-A45A59577B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1DCA46-5923-FFB5-4F32-A6D356127143}"/>
              </a:ext>
            </a:extLst>
          </p:cNvPr>
          <p:cNvSpPr>
            <a:spLocks noGrp="1"/>
          </p:cNvSpPr>
          <p:nvPr>
            <p:ph type="sldNum" sz="quarter" idx="5"/>
          </p:nvPr>
        </p:nvSpPr>
        <p:spPr/>
        <p:txBody>
          <a:bodyPr/>
          <a:lstStyle/>
          <a:p>
            <a:fld id="{E5731CD6-7082-7749-BD99-0B0117ADFFDC}" type="slidenum">
              <a:rPr lang="en-US" smtClean="0"/>
              <a:t>8</a:t>
            </a:fld>
            <a:endParaRPr lang="en-US"/>
          </a:p>
        </p:txBody>
      </p:sp>
    </p:spTree>
    <p:extLst>
      <p:ext uri="{BB962C8B-B14F-4D97-AF65-F5344CB8AC3E}">
        <p14:creationId xmlns:p14="http://schemas.microsoft.com/office/powerpoint/2010/main" val="2891562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8BAC5-081F-FB78-7F52-8E048B5A2A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A23E4C-EED4-5DD6-9EE5-39166C207C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A1BEBF-A3DF-F72A-2B3A-99593BF56F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62E3780-6DBC-12FE-E483-DA4A3051E99A}"/>
              </a:ext>
            </a:extLst>
          </p:cNvPr>
          <p:cNvSpPr>
            <a:spLocks noGrp="1"/>
          </p:cNvSpPr>
          <p:nvPr>
            <p:ph type="sldNum" sz="quarter" idx="5"/>
          </p:nvPr>
        </p:nvSpPr>
        <p:spPr/>
        <p:txBody>
          <a:bodyPr/>
          <a:lstStyle/>
          <a:p>
            <a:fld id="{E5731CD6-7082-7749-BD99-0B0117ADFFDC}" type="slidenum">
              <a:rPr lang="en-US" smtClean="0"/>
              <a:t>9</a:t>
            </a:fld>
            <a:endParaRPr lang="en-US"/>
          </a:p>
        </p:txBody>
      </p:sp>
    </p:spTree>
    <p:extLst>
      <p:ext uri="{BB962C8B-B14F-4D97-AF65-F5344CB8AC3E}">
        <p14:creationId xmlns:p14="http://schemas.microsoft.com/office/powerpoint/2010/main" val="4249724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95E27-D553-3701-F50E-526D72225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61299-6923-CBF0-136C-0D39359125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2414FF-5329-DE99-5FCB-B516C03496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A5CEC8-84B7-F976-4BB7-8012E1EFE4AC}"/>
              </a:ext>
            </a:extLst>
          </p:cNvPr>
          <p:cNvSpPr>
            <a:spLocks noGrp="1"/>
          </p:cNvSpPr>
          <p:nvPr>
            <p:ph type="sldNum" sz="quarter" idx="5"/>
          </p:nvPr>
        </p:nvSpPr>
        <p:spPr/>
        <p:txBody>
          <a:bodyPr/>
          <a:lstStyle/>
          <a:p>
            <a:fld id="{E5731CD6-7082-7749-BD99-0B0117ADFFDC}" type="slidenum">
              <a:rPr lang="en-US" smtClean="0"/>
              <a:t>10</a:t>
            </a:fld>
            <a:endParaRPr lang="en-US"/>
          </a:p>
        </p:txBody>
      </p:sp>
    </p:spTree>
    <p:extLst>
      <p:ext uri="{BB962C8B-B14F-4D97-AF65-F5344CB8AC3E}">
        <p14:creationId xmlns:p14="http://schemas.microsoft.com/office/powerpoint/2010/main" val="7776656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90A01FC-93F7-BE41-ADE1-034EA44A4165}"/>
              </a:ext>
            </a:extLst>
          </p:cNvPr>
          <p:cNvSpPr>
            <a:spLocks noGrp="1"/>
          </p:cNvSpPr>
          <p:nvPr>
            <p:ph type="body" sz="quarter" idx="10" hasCustomPrompt="1"/>
          </p:nvPr>
        </p:nvSpPr>
        <p:spPr>
          <a:xfrm>
            <a:off x="5430279" y="4954699"/>
            <a:ext cx="3322638" cy="424732"/>
          </a:xfrm>
        </p:spPr>
        <p:txBody>
          <a:bodyPr anchor="ctr">
            <a:spAutoFit/>
          </a:bodyPr>
          <a:lstStyle>
            <a:lvl1pPr>
              <a:defRPr sz="2400">
                <a:solidFill>
                  <a:schemeClr val="bg1"/>
                </a:solidFill>
              </a:defRPr>
            </a:lvl1pPr>
            <a:lvl2pPr>
              <a:defRPr sz="2400">
                <a:solidFill>
                  <a:schemeClr val="bg1"/>
                </a:solidFill>
                <a:latin typeface="Raleway" panose="020B0503030101060003" pitchFamily="34" charset="77"/>
              </a:defRPr>
            </a:lvl2pPr>
            <a:lvl3pPr>
              <a:defRPr sz="2400">
                <a:solidFill>
                  <a:schemeClr val="bg1"/>
                </a:solidFill>
                <a:latin typeface="Raleway" panose="020B0503030101060003" pitchFamily="34" charset="77"/>
              </a:defRPr>
            </a:lvl3pPr>
            <a:lvl4pPr>
              <a:defRPr sz="2400">
                <a:solidFill>
                  <a:schemeClr val="bg1"/>
                </a:solidFill>
                <a:latin typeface="Raleway" panose="020B0503030101060003" pitchFamily="34" charset="77"/>
              </a:defRPr>
            </a:lvl4pPr>
            <a:lvl5pPr>
              <a:defRPr sz="2400">
                <a:solidFill>
                  <a:schemeClr val="bg1"/>
                </a:solidFill>
                <a:latin typeface="Raleway" panose="020B0503030101060003" pitchFamily="34" charset="77"/>
              </a:defRPr>
            </a:lvl5pPr>
          </a:lstStyle>
          <a:p>
            <a:pPr lvl="0"/>
            <a:r>
              <a:rPr lang="en-US" dirty="0"/>
              <a:t>08/04/2020</a:t>
            </a:r>
          </a:p>
        </p:txBody>
      </p:sp>
      <p:sp>
        <p:nvSpPr>
          <p:cNvPr id="2" name="Title 1">
            <a:extLst>
              <a:ext uri="{FF2B5EF4-FFF2-40B4-BE49-F238E27FC236}">
                <a16:creationId xmlns:a16="http://schemas.microsoft.com/office/drawing/2014/main" id="{60166518-E155-EA41-99F6-16C1DA34B61D}"/>
              </a:ext>
            </a:extLst>
          </p:cNvPr>
          <p:cNvSpPr>
            <a:spLocks noGrp="1"/>
          </p:cNvSpPr>
          <p:nvPr>
            <p:ph type="ctrTitle" hasCustomPrompt="1"/>
          </p:nvPr>
        </p:nvSpPr>
        <p:spPr>
          <a:xfrm>
            <a:off x="5430279" y="2665031"/>
            <a:ext cx="6141961" cy="590931"/>
          </a:xfrm>
        </p:spPr>
        <p:txBody>
          <a:bodyPr anchor="b">
            <a:spAutoFit/>
          </a:bodyPr>
          <a:lstStyle>
            <a:lvl1pPr algn="l">
              <a:defRPr sz="3600" b="1" i="0" cap="all" baseline="0">
                <a:solidFill>
                  <a:schemeClr val="bg1"/>
                </a:solidFill>
                <a:latin typeface="Raleway SemiBold" panose="020B0503030101060003"/>
              </a:defRPr>
            </a:lvl1pPr>
          </a:lstStyle>
          <a:p>
            <a:r>
              <a:rPr lang="en-US" dirty="0"/>
              <a:t>Presentation Name</a:t>
            </a:r>
          </a:p>
        </p:txBody>
      </p:sp>
      <p:sp>
        <p:nvSpPr>
          <p:cNvPr id="3" name="Subtitle 2">
            <a:extLst>
              <a:ext uri="{FF2B5EF4-FFF2-40B4-BE49-F238E27FC236}">
                <a16:creationId xmlns:a16="http://schemas.microsoft.com/office/drawing/2014/main" id="{4B200433-34AA-0A4E-A5F1-B2294311BF01}"/>
              </a:ext>
            </a:extLst>
          </p:cNvPr>
          <p:cNvSpPr>
            <a:spLocks noGrp="1"/>
          </p:cNvSpPr>
          <p:nvPr>
            <p:ph type="subTitle" idx="1" hasCustomPrompt="1"/>
          </p:nvPr>
        </p:nvSpPr>
        <p:spPr>
          <a:xfrm>
            <a:off x="5430279" y="3762946"/>
            <a:ext cx="6141962" cy="424732"/>
          </a:xfrm>
        </p:spPr>
        <p:txBody>
          <a:bodyPr>
            <a:spAutoFit/>
          </a:bodyPr>
          <a:lstStyle>
            <a:lvl1pPr marL="0" indent="0" algn="l">
              <a:buNone/>
              <a:defRPr sz="2400" b="0" i="0" cap="all" baseline="0">
                <a:solidFill>
                  <a:schemeClr val="bg1"/>
                </a:solidFill>
                <a:latin typeface="Raleway Light" panose="020B0403030101060003"/>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p:txBody>
      </p:sp>
      <p:sp>
        <p:nvSpPr>
          <p:cNvPr id="9" name="Rectangle 8">
            <a:extLst>
              <a:ext uri="{FF2B5EF4-FFF2-40B4-BE49-F238E27FC236}">
                <a16:creationId xmlns:a16="http://schemas.microsoft.com/office/drawing/2014/main" id="{064F9266-EFA5-B84E-8766-D362F4D5E364}"/>
              </a:ext>
            </a:extLst>
          </p:cNvPr>
          <p:cNvSpPr/>
          <p:nvPr userDrawn="1"/>
        </p:nvSpPr>
        <p:spPr>
          <a:xfrm>
            <a:off x="4493232" y="380136"/>
            <a:ext cx="62031" cy="6097728"/>
          </a:xfrm>
          <a:prstGeom prst="rect">
            <a:avLst/>
          </a:prstGeom>
          <a:solidFill>
            <a:schemeClr val="accent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BED99FD-4ABD-9745-A58A-888D466334D9}"/>
              </a:ext>
            </a:extLst>
          </p:cNvPr>
          <p:cNvPicPr>
            <a:picLocks noChangeAspect="1"/>
          </p:cNvPicPr>
          <p:nvPr userDrawn="1"/>
        </p:nvPicPr>
        <p:blipFill>
          <a:blip r:embed="rId2"/>
          <a:stretch>
            <a:fillRect/>
          </a:stretch>
        </p:blipFill>
        <p:spPr>
          <a:xfrm>
            <a:off x="1204775" y="1171054"/>
            <a:ext cx="2413441" cy="4423558"/>
          </a:xfrm>
          <a:prstGeom prst="rect">
            <a:avLst/>
          </a:prstGeom>
        </p:spPr>
      </p:pic>
    </p:spTree>
    <p:extLst>
      <p:ext uri="{BB962C8B-B14F-4D97-AF65-F5344CB8AC3E}">
        <p14:creationId xmlns:p14="http://schemas.microsoft.com/office/powerpoint/2010/main" val="2869170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ooter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50E123E-A50F-CF41-806E-C064ABA25857}"/>
              </a:ext>
            </a:extLst>
          </p:cNvPr>
          <p:cNvSpPr>
            <a:spLocks noGrp="1"/>
          </p:cNvSpPr>
          <p:nvPr>
            <p:ph type="sldNum" sz="quarter" idx="12"/>
          </p:nvPr>
        </p:nvSpPr>
        <p:spPr/>
        <p:txBody>
          <a:bodyPr/>
          <a:lstStyle/>
          <a:p>
            <a:fld id="{2C1798A1-548B-2F4F-A949-0B360C421755}" type="slidenum">
              <a:rPr lang="en-US" smtClean="0"/>
              <a:t>‹#›</a:t>
            </a:fld>
            <a:endParaRPr lang="en-US"/>
          </a:p>
        </p:txBody>
      </p:sp>
      <p:cxnSp>
        <p:nvCxnSpPr>
          <p:cNvPr id="4" name="Straight Connector 3">
            <a:extLst>
              <a:ext uri="{FF2B5EF4-FFF2-40B4-BE49-F238E27FC236}">
                <a16:creationId xmlns:a16="http://schemas.microsoft.com/office/drawing/2014/main" id="{704B8754-6230-FF48-BAA3-475B4BD55389}"/>
              </a:ext>
            </a:extLst>
          </p:cNvPr>
          <p:cNvCxnSpPr>
            <a:cxnSpLocks/>
          </p:cNvCxnSpPr>
          <p:nvPr userDrawn="1"/>
        </p:nvCxnSpPr>
        <p:spPr>
          <a:xfrm>
            <a:off x="2103120" y="6215970"/>
            <a:ext cx="91013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9090E88-0231-EF47-91D8-BAFEBA3FC2E4}"/>
              </a:ext>
            </a:extLst>
          </p:cNvPr>
          <p:cNvPicPr>
            <a:picLocks noChangeAspect="1"/>
          </p:cNvPicPr>
          <p:nvPr userDrawn="1"/>
        </p:nvPicPr>
        <p:blipFill>
          <a:blip r:embed="rId2"/>
          <a:stretch>
            <a:fillRect/>
          </a:stretch>
        </p:blipFill>
        <p:spPr>
          <a:xfrm>
            <a:off x="363617" y="5802218"/>
            <a:ext cx="1623999" cy="817420"/>
          </a:xfrm>
          <a:prstGeom prst="rect">
            <a:avLst/>
          </a:prstGeom>
        </p:spPr>
      </p:pic>
    </p:spTree>
    <p:extLst>
      <p:ext uri="{BB962C8B-B14F-4D97-AF65-F5344CB8AC3E}">
        <p14:creationId xmlns:p14="http://schemas.microsoft.com/office/powerpoint/2010/main" val="3068617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harts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E229-B113-DD46-A3DF-2448F70BCEEB}"/>
              </a:ext>
            </a:extLst>
          </p:cNvPr>
          <p:cNvSpPr>
            <a:spLocks noGrp="1"/>
          </p:cNvSpPr>
          <p:nvPr>
            <p:ph type="title" hasCustomPrompt="1"/>
          </p:nvPr>
        </p:nvSpPr>
        <p:spPr>
          <a:xfrm>
            <a:off x="436881" y="365126"/>
            <a:ext cx="3380242" cy="756565"/>
          </a:xfrm>
        </p:spPr>
        <p:txBody>
          <a:bodyPr/>
          <a:lstStyle>
            <a:lvl1pPr>
              <a:defRPr>
                <a:solidFill>
                  <a:schemeClr val="tx1"/>
                </a:solidFill>
              </a:defRPr>
            </a:lvl1pPr>
          </a:lstStyle>
          <a:p>
            <a:r>
              <a:rPr lang="en-US" dirty="0"/>
              <a:t>Chart Title</a:t>
            </a:r>
          </a:p>
        </p:txBody>
      </p:sp>
      <p:sp>
        <p:nvSpPr>
          <p:cNvPr id="3" name="Content Placeholder 2">
            <a:extLst>
              <a:ext uri="{FF2B5EF4-FFF2-40B4-BE49-F238E27FC236}">
                <a16:creationId xmlns:a16="http://schemas.microsoft.com/office/drawing/2014/main" id="{E64F3BDE-0077-2E49-BF72-FC0D1DEED007}"/>
              </a:ext>
            </a:extLst>
          </p:cNvPr>
          <p:cNvSpPr>
            <a:spLocks noGrp="1"/>
          </p:cNvSpPr>
          <p:nvPr>
            <p:ph sz="half" idx="1"/>
          </p:nvPr>
        </p:nvSpPr>
        <p:spPr>
          <a:xfrm>
            <a:off x="438912" y="1614639"/>
            <a:ext cx="3380242" cy="3645518"/>
          </a:xfrm>
          <a:noFill/>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D9333631-A642-3147-8E2D-182A900A376E}"/>
              </a:ext>
            </a:extLst>
          </p:cNvPr>
          <p:cNvSpPr>
            <a:spLocks noGrp="1"/>
          </p:cNvSpPr>
          <p:nvPr>
            <p:ph type="sldNum" sz="quarter" idx="14"/>
          </p:nvPr>
        </p:nvSpPr>
        <p:spPr/>
        <p:txBody>
          <a:bodyPr/>
          <a:lstStyle/>
          <a:p>
            <a:fld id="{2C1798A1-548B-2F4F-A949-0B360C421755}" type="slidenum">
              <a:rPr lang="en-US" smtClean="0"/>
              <a:pPr/>
              <a:t>‹#›</a:t>
            </a:fld>
            <a:endParaRPr lang="en-US" dirty="0"/>
          </a:p>
        </p:txBody>
      </p:sp>
      <p:cxnSp>
        <p:nvCxnSpPr>
          <p:cNvPr id="18" name="Straight Connector 17">
            <a:extLst>
              <a:ext uri="{FF2B5EF4-FFF2-40B4-BE49-F238E27FC236}">
                <a16:creationId xmlns:a16="http://schemas.microsoft.com/office/drawing/2014/main" id="{21C3DAE3-FAD8-5D4F-A07E-1BDB97A1AA02}"/>
              </a:ext>
            </a:extLst>
          </p:cNvPr>
          <p:cNvCxnSpPr>
            <a:cxnSpLocks/>
          </p:cNvCxnSpPr>
          <p:nvPr userDrawn="1"/>
        </p:nvCxnSpPr>
        <p:spPr>
          <a:xfrm>
            <a:off x="2103120" y="6215970"/>
            <a:ext cx="91013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91561F55-8A38-B940-9C70-17A82AC89ED4}"/>
              </a:ext>
            </a:extLst>
          </p:cNvPr>
          <p:cNvPicPr>
            <a:picLocks noChangeAspect="1"/>
          </p:cNvPicPr>
          <p:nvPr userDrawn="1"/>
        </p:nvPicPr>
        <p:blipFill>
          <a:blip r:embed="rId2"/>
          <a:stretch>
            <a:fillRect/>
          </a:stretch>
        </p:blipFill>
        <p:spPr>
          <a:xfrm>
            <a:off x="363617" y="5802218"/>
            <a:ext cx="1623999" cy="817420"/>
          </a:xfrm>
          <a:prstGeom prst="rect">
            <a:avLst/>
          </a:prstGeom>
        </p:spPr>
      </p:pic>
    </p:spTree>
    <p:extLst>
      <p:ext uri="{BB962C8B-B14F-4D97-AF65-F5344CB8AC3E}">
        <p14:creationId xmlns:p14="http://schemas.microsoft.com/office/powerpoint/2010/main" val="24198286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harts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E229-B113-DD46-A3DF-2448F70BCEEB}"/>
              </a:ext>
            </a:extLst>
          </p:cNvPr>
          <p:cNvSpPr>
            <a:spLocks noGrp="1"/>
          </p:cNvSpPr>
          <p:nvPr>
            <p:ph type="title" hasCustomPrompt="1"/>
          </p:nvPr>
        </p:nvSpPr>
        <p:spPr>
          <a:xfrm>
            <a:off x="436881" y="365126"/>
            <a:ext cx="3380242" cy="756565"/>
          </a:xfrm>
        </p:spPr>
        <p:txBody>
          <a:bodyPr/>
          <a:lstStyle>
            <a:lvl1pPr>
              <a:defRPr>
                <a:solidFill>
                  <a:schemeClr val="bg1"/>
                </a:solidFill>
              </a:defRPr>
            </a:lvl1pPr>
          </a:lstStyle>
          <a:p>
            <a:r>
              <a:rPr lang="en-US" dirty="0"/>
              <a:t>Chart Title</a:t>
            </a:r>
          </a:p>
        </p:txBody>
      </p:sp>
      <p:sp>
        <p:nvSpPr>
          <p:cNvPr id="3" name="Content Placeholder 2">
            <a:extLst>
              <a:ext uri="{FF2B5EF4-FFF2-40B4-BE49-F238E27FC236}">
                <a16:creationId xmlns:a16="http://schemas.microsoft.com/office/drawing/2014/main" id="{E64F3BDE-0077-2E49-BF72-FC0D1DEED007}"/>
              </a:ext>
            </a:extLst>
          </p:cNvPr>
          <p:cNvSpPr>
            <a:spLocks noGrp="1"/>
          </p:cNvSpPr>
          <p:nvPr>
            <p:ph sz="half" idx="1"/>
          </p:nvPr>
        </p:nvSpPr>
        <p:spPr>
          <a:xfrm>
            <a:off x="438912" y="1614639"/>
            <a:ext cx="3380242" cy="3645518"/>
          </a:xfrm>
          <a:no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EBE0AC1F-4242-FD4A-84BE-CDA82C3D43AE}"/>
              </a:ext>
            </a:extLst>
          </p:cNvPr>
          <p:cNvCxnSpPr>
            <a:cxnSpLocks/>
          </p:cNvCxnSpPr>
          <p:nvPr userDrawn="1"/>
        </p:nvCxnSpPr>
        <p:spPr>
          <a:xfrm>
            <a:off x="2103120" y="6215970"/>
            <a:ext cx="910132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EFF5FB82-9241-C045-8A52-591FEB315B77}"/>
              </a:ext>
            </a:extLst>
          </p:cNvPr>
          <p:cNvPicPr>
            <a:picLocks noChangeAspect="1"/>
          </p:cNvPicPr>
          <p:nvPr userDrawn="1"/>
        </p:nvPicPr>
        <p:blipFill>
          <a:blip r:embed="rId2"/>
          <a:stretch>
            <a:fillRect/>
          </a:stretch>
        </p:blipFill>
        <p:spPr>
          <a:xfrm>
            <a:off x="387962" y="5802218"/>
            <a:ext cx="1623999" cy="817420"/>
          </a:xfrm>
          <a:prstGeom prst="rect">
            <a:avLst/>
          </a:prstGeom>
        </p:spPr>
      </p:pic>
      <p:sp>
        <p:nvSpPr>
          <p:cNvPr id="12" name="Slide Number Placeholder 6">
            <a:extLst>
              <a:ext uri="{FF2B5EF4-FFF2-40B4-BE49-F238E27FC236}">
                <a16:creationId xmlns:a16="http://schemas.microsoft.com/office/drawing/2014/main" id="{2360B844-A017-134D-8EA2-7AE1BDE27744}"/>
              </a:ext>
            </a:extLst>
          </p:cNvPr>
          <p:cNvSpPr>
            <a:spLocks noGrp="1"/>
          </p:cNvSpPr>
          <p:nvPr>
            <p:ph type="sldNum" sz="quarter" idx="12"/>
          </p:nvPr>
        </p:nvSpPr>
        <p:spPr>
          <a:xfrm>
            <a:off x="11204447" y="6028365"/>
            <a:ext cx="623935" cy="365125"/>
          </a:xfrm>
        </p:spPr>
        <p:txBody>
          <a:bodyPr/>
          <a:lstStyle>
            <a:lvl1pPr>
              <a:defRPr>
                <a:solidFill>
                  <a:schemeClr val="bg1"/>
                </a:solidFill>
              </a:defRPr>
            </a:lvl1pPr>
          </a:lstStyle>
          <a:p>
            <a:fld id="{2C1798A1-548B-2F4F-A949-0B360C421755}" type="slidenum">
              <a:rPr lang="en-US" smtClean="0"/>
              <a:pPr/>
              <a:t>‹#›</a:t>
            </a:fld>
            <a:endParaRPr lang="en-US" dirty="0"/>
          </a:p>
        </p:txBody>
      </p:sp>
    </p:spTree>
    <p:extLst>
      <p:ext uri="{BB962C8B-B14F-4D97-AF65-F5344CB8AC3E}">
        <p14:creationId xmlns:p14="http://schemas.microsoft.com/office/powerpoint/2010/main" val="1764650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tx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90A01FC-93F7-BE41-ADE1-034EA44A4165}"/>
              </a:ext>
            </a:extLst>
          </p:cNvPr>
          <p:cNvSpPr>
            <a:spLocks noGrp="1"/>
          </p:cNvSpPr>
          <p:nvPr>
            <p:ph type="body" sz="quarter" idx="10" hasCustomPrompt="1"/>
          </p:nvPr>
        </p:nvSpPr>
        <p:spPr>
          <a:xfrm>
            <a:off x="5430279" y="4814155"/>
            <a:ext cx="3322638" cy="424732"/>
          </a:xfrm>
        </p:spPr>
        <p:txBody>
          <a:bodyPr anchor="ctr">
            <a:spAutoFit/>
          </a:bodyPr>
          <a:lstStyle>
            <a:lvl1pPr>
              <a:defRPr sz="2400">
                <a:solidFill>
                  <a:schemeClr val="bg1"/>
                </a:solidFill>
              </a:defRPr>
            </a:lvl1pPr>
            <a:lvl2pPr>
              <a:defRPr sz="2400">
                <a:solidFill>
                  <a:schemeClr val="bg1"/>
                </a:solidFill>
                <a:latin typeface="Raleway" panose="020B0503030101060003" pitchFamily="34" charset="77"/>
              </a:defRPr>
            </a:lvl2pPr>
            <a:lvl3pPr>
              <a:defRPr sz="2400">
                <a:solidFill>
                  <a:schemeClr val="bg1"/>
                </a:solidFill>
                <a:latin typeface="Raleway" panose="020B0503030101060003" pitchFamily="34" charset="77"/>
              </a:defRPr>
            </a:lvl3pPr>
            <a:lvl4pPr>
              <a:defRPr sz="2400">
                <a:solidFill>
                  <a:schemeClr val="bg1"/>
                </a:solidFill>
                <a:latin typeface="Raleway" panose="020B0503030101060003" pitchFamily="34" charset="77"/>
              </a:defRPr>
            </a:lvl4pPr>
            <a:lvl5pPr>
              <a:defRPr sz="2400">
                <a:solidFill>
                  <a:schemeClr val="bg1"/>
                </a:solidFill>
                <a:latin typeface="Raleway" panose="020B0503030101060003" pitchFamily="34" charset="77"/>
              </a:defRPr>
            </a:lvl5pPr>
          </a:lstStyle>
          <a:p>
            <a:pPr lvl="0"/>
            <a:r>
              <a:rPr lang="en-US" dirty="0"/>
              <a:t>08/04/2020</a:t>
            </a:r>
          </a:p>
        </p:txBody>
      </p:sp>
      <p:sp>
        <p:nvSpPr>
          <p:cNvPr id="2" name="Title 1">
            <a:extLst>
              <a:ext uri="{FF2B5EF4-FFF2-40B4-BE49-F238E27FC236}">
                <a16:creationId xmlns:a16="http://schemas.microsoft.com/office/drawing/2014/main" id="{60166518-E155-EA41-99F6-16C1DA34B61D}"/>
              </a:ext>
            </a:extLst>
          </p:cNvPr>
          <p:cNvSpPr>
            <a:spLocks noGrp="1"/>
          </p:cNvSpPr>
          <p:nvPr>
            <p:ph type="ctrTitle" hasCustomPrompt="1"/>
          </p:nvPr>
        </p:nvSpPr>
        <p:spPr>
          <a:xfrm>
            <a:off x="5430279" y="1189138"/>
            <a:ext cx="6141961" cy="590931"/>
          </a:xfrm>
        </p:spPr>
        <p:txBody>
          <a:bodyPr anchor="b">
            <a:spAutoFit/>
          </a:bodyPr>
          <a:lstStyle>
            <a:lvl1pPr algn="l">
              <a:defRPr sz="3600" b="1" i="0" cap="all" baseline="0">
                <a:solidFill>
                  <a:schemeClr val="bg1"/>
                </a:solidFill>
                <a:latin typeface="Raleway SemiBold" panose="020B0503030101060003"/>
              </a:defRPr>
            </a:lvl1pPr>
          </a:lstStyle>
          <a:p>
            <a:r>
              <a:rPr lang="en-US" dirty="0"/>
              <a:t>Presentation Name</a:t>
            </a:r>
          </a:p>
        </p:txBody>
      </p:sp>
      <p:sp>
        <p:nvSpPr>
          <p:cNvPr id="9" name="Rectangle 8">
            <a:extLst>
              <a:ext uri="{FF2B5EF4-FFF2-40B4-BE49-F238E27FC236}">
                <a16:creationId xmlns:a16="http://schemas.microsoft.com/office/drawing/2014/main" id="{064F9266-EFA5-B84E-8766-D362F4D5E364}"/>
              </a:ext>
            </a:extLst>
          </p:cNvPr>
          <p:cNvSpPr/>
          <p:nvPr userDrawn="1"/>
        </p:nvSpPr>
        <p:spPr>
          <a:xfrm>
            <a:off x="4493232" y="380136"/>
            <a:ext cx="62031" cy="6097728"/>
          </a:xfrm>
          <a:prstGeom prst="rect">
            <a:avLst/>
          </a:prstGeom>
          <a:solidFill>
            <a:schemeClr val="accent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BED99FD-4ABD-9745-A58A-888D466334D9}"/>
              </a:ext>
            </a:extLst>
          </p:cNvPr>
          <p:cNvPicPr>
            <a:picLocks noChangeAspect="1"/>
          </p:cNvPicPr>
          <p:nvPr userDrawn="1"/>
        </p:nvPicPr>
        <p:blipFill>
          <a:blip r:embed="rId2"/>
          <a:stretch>
            <a:fillRect/>
          </a:stretch>
        </p:blipFill>
        <p:spPr>
          <a:xfrm>
            <a:off x="1204775" y="1171054"/>
            <a:ext cx="2413441" cy="4423558"/>
          </a:xfrm>
          <a:prstGeom prst="rect">
            <a:avLst/>
          </a:prstGeom>
        </p:spPr>
      </p:pic>
      <p:sp>
        <p:nvSpPr>
          <p:cNvPr id="7" name="Text Placeholder 2">
            <a:extLst>
              <a:ext uri="{FF2B5EF4-FFF2-40B4-BE49-F238E27FC236}">
                <a16:creationId xmlns:a16="http://schemas.microsoft.com/office/drawing/2014/main" id="{ACDACEB2-BE74-48A9-87B2-A9E3C26F6980}"/>
              </a:ext>
            </a:extLst>
          </p:cNvPr>
          <p:cNvSpPr>
            <a:spLocks noGrp="1"/>
          </p:cNvSpPr>
          <p:nvPr>
            <p:ph type="body" sz="quarter" idx="11" hasCustomPrompt="1"/>
          </p:nvPr>
        </p:nvSpPr>
        <p:spPr>
          <a:xfrm>
            <a:off x="5430279" y="2875547"/>
            <a:ext cx="6432297" cy="1481669"/>
          </a:xfrm>
        </p:spPr>
        <p:txBody>
          <a:bodyPr>
            <a:normAutofit/>
          </a:bodyPr>
          <a:lstStyle>
            <a:lvl1pPr>
              <a:defRPr sz="2800">
                <a:solidFill>
                  <a:schemeClr val="bg1"/>
                </a:solidFill>
              </a:defRPr>
            </a:lvl1pPr>
          </a:lstStyle>
          <a:p>
            <a:r>
              <a:rPr lang="en-US" b="1" dirty="0">
                <a:latin typeface="Raleway" pitchFamily="2" charset="0"/>
              </a:rPr>
              <a:t>PRESENTER NAME</a:t>
            </a:r>
            <a:br>
              <a:rPr lang="en-US" b="1" dirty="0">
                <a:latin typeface="Raleway" pitchFamily="2" charset="0"/>
              </a:rPr>
            </a:br>
            <a:r>
              <a:rPr lang="en-US" dirty="0">
                <a:latin typeface="Raleway" pitchFamily="2" charset="0"/>
              </a:rPr>
              <a:t>PRESENTER TITLE</a:t>
            </a:r>
          </a:p>
        </p:txBody>
      </p:sp>
    </p:spTree>
    <p:extLst>
      <p:ext uri="{BB962C8B-B14F-4D97-AF65-F5344CB8AC3E}">
        <p14:creationId xmlns:p14="http://schemas.microsoft.com/office/powerpoint/2010/main" val="3805539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_NCIPC">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191504"/>
          </a:xfrm>
          <a:prstGeom prst="rect">
            <a:avLst/>
          </a:prstGeom>
        </p:spPr>
      </p:pic>
      <p:sp>
        <p:nvSpPr>
          <p:cNvPr id="7" name="Title 1"/>
          <p:cNvSpPr>
            <a:spLocks noGrp="1"/>
          </p:cNvSpPr>
          <p:nvPr>
            <p:ph type="title"/>
          </p:nvPr>
        </p:nvSpPr>
        <p:spPr>
          <a:xfrm>
            <a:off x="609600" y="1386071"/>
            <a:ext cx="10972800" cy="1155779"/>
          </a:xfrm>
          <a:prstGeom prst="rect">
            <a:avLst/>
          </a:prstGeom>
        </p:spPr>
        <p:txBody>
          <a:bodyPr/>
          <a:lstStyle>
            <a:lvl1pPr algn="l">
              <a:lnSpc>
                <a:spcPts val="4000"/>
              </a:lnSpc>
              <a:defRPr sz="3733" b="1" baseline="0">
                <a:solidFill>
                  <a:srgbClr val="781D7E"/>
                </a:solidFill>
                <a:effectLst/>
                <a:latin typeface="Calibri" pitchFamily="34" charset="0"/>
              </a:defRPr>
            </a:lvl1pPr>
          </a:lstStyle>
          <a:p>
            <a:endParaRPr lang="en-US" dirty="0"/>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781D7E"/>
                </a:solidFill>
                <a:effectLst/>
                <a:latin typeface="Calibri"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endParaRPr lang="en-US" dirty="0"/>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781D7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
        <p:nvSpPr>
          <p:cNvPr id="6" name="TextBox 5"/>
          <p:cNvSpPr txBox="1"/>
          <p:nvPr userDrawn="1"/>
        </p:nvSpPr>
        <p:spPr>
          <a:xfrm>
            <a:off x="609600" y="120204"/>
            <a:ext cx="9204101" cy="461665"/>
          </a:xfrm>
          <a:prstGeom prst="rect">
            <a:avLst/>
          </a:prstGeom>
          <a:noFill/>
        </p:spPr>
        <p:txBody>
          <a:bodyPr wrap="square" rtlCol="0">
            <a:spAutoFit/>
          </a:bodyPr>
          <a:lstStyle/>
          <a:p>
            <a:r>
              <a:rPr lang="en-US" sz="2400" b="1" dirty="0">
                <a:solidFill>
                  <a:schemeClr val="tx2">
                    <a:lumMod val="95000"/>
                  </a:schemeClr>
                </a:solidFill>
                <a:latin typeface="Calibri" panose="020F0502020204030204" pitchFamily="34" charset="0"/>
              </a:rPr>
              <a:t>National Center for Injury Prevention and Control</a:t>
            </a:r>
          </a:p>
        </p:txBody>
      </p:sp>
    </p:spTree>
    <p:extLst>
      <p:ext uri="{BB962C8B-B14F-4D97-AF65-F5344CB8AC3E}">
        <p14:creationId xmlns:p14="http://schemas.microsoft.com/office/powerpoint/2010/main" val="497435121"/>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4000"/>
              </a:lnSpc>
              <a:defRPr sz="3733" b="1" baseline="0">
                <a:solidFill>
                  <a:srgbClr val="781D7E"/>
                </a:solidFill>
                <a:effectLst/>
                <a:latin typeface="Calibri" pitchFamily="34" charset="0"/>
              </a:defRPr>
            </a:lvl1pPr>
          </a:lstStyle>
          <a:p>
            <a:r>
              <a:rPr lang="en-US" dirty="0"/>
              <a:t>Bottom band: NCIPC</a:t>
            </a:r>
          </a:p>
        </p:txBody>
      </p:sp>
      <p:sp>
        <p:nvSpPr>
          <p:cNvPr id="6" name="Text Placeholder 7"/>
          <p:cNvSpPr>
            <a:spLocks noGrp="1"/>
          </p:cNvSpPr>
          <p:nvPr>
            <p:ph type="body" sz="quarter" idx="10"/>
          </p:nvPr>
        </p:nvSpPr>
        <p:spPr>
          <a:xfrm>
            <a:off x="609600" y="1545167"/>
            <a:ext cx="10972800" cy="4455584"/>
          </a:xfrm>
        </p:spPr>
        <p:txBody>
          <a:bodyPr/>
          <a:lstStyle>
            <a:lvl1pPr marL="457189" indent="-457189">
              <a:buClr>
                <a:srgbClr val="781D7E"/>
              </a:buClr>
              <a:buFont typeface="Wingdings" panose="05000000000000000000" pitchFamily="2" charset="2"/>
              <a:buChar char="§"/>
              <a:defRPr sz="2667">
                <a:solidFill>
                  <a:schemeClr val="accent4">
                    <a:lumMod val="75000"/>
                  </a:schemeClr>
                </a:solidFill>
              </a:defRPr>
            </a:lvl1pPr>
            <a:lvl2pPr>
              <a:buClr>
                <a:srgbClr val="00853F"/>
              </a:buClr>
              <a:defRPr sz="2667">
                <a:solidFill>
                  <a:schemeClr val="accent4">
                    <a:lumMod val="75000"/>
                  </a:schemeClr>
                </a:solidFill>
              </a:defRPr>
            </a:lvl2pPr>
            <a:lvl3pPr>
              <a:buClr>
                <a:srgbClr val="EC881D"/>
              </a:buClr>
              <a:defRPr sz="2667">
                <a:solidFill>
                  <a:schemeClr val="accent4">
                    <a:lumMod val="75000"/>
                  </a:schemeClr>
                </a:solidFill>
              </a:defRPr>
            </a:lvl3pPr>
            <a:lvl4pPr>
              <a:defRPr sz="2667">
                <a:solidFill>
                  <a:schemeClr val="accent4">
                    <a:lumMod val="75000"/>
                  </a:schemeClr>
                </a:solidFill>
              </a:defRPr>
            </a:lvl4pPr>
            <a:lvl5pPr>
              <a:defRPr sz="2667">
                <a:solidFill>
                  <a:schemeClr val="accent4">
                    <a:lumMod val="75000"/>
                  </a:schemeClr>
                </a:solidFill>
              </a:defRPr>
            </a:lvl5pPr>
          </a:lstStyle>
          <a:p>
            <a:pPr lvl="0"/>
            <a:r>
              <a:rPr lang="en-US" dirty="0"/>
              <a:t>Click to edit Master text styles</a:t>
            </a:r>
          </a:p>
          <a:p>
            <a:pPr lvl="1"/>
            <a:r>
              <a:rPr lang="en-US" dirty="0"/>
              <a:t>Second level</a:t>
            </a:r>
          </a:p>
          <a:p>
            <a:pPr lvl="2"/>
            <a:r>
              <a:rPr lang="en-US" dirty="0"/>
              <a:t>Third level</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736416"/>
            <a:ext cx="12192000" cy="121584"/>
          </a:xfrm>
          <a:prstGeom prst="rect">
            <a:avLst/>
          </a:prstGeom>
        </p:spPr>
      </p:pic>
    </p:spTree>
    <p:extLst>
      <p:ext uri="{BB962C8B-B14F-4D97-AF65-F5344CB8AC3E}">
        <p14:creationId xmlns:p14="http://schemas.microsoft.com/office/powerpoint/2010/main" val="169041932"/>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862391"/>
                </a:solidFill>
                <a:effectLst/>
                <a:latin typeface="Calibri" pitchFamily="34" charset="0"/>
              </a:defRPr>
            </a:lvl1pPr>
          </a:lstStyle>
          <a:p>
            <a:endParaRPr lang="en-US" dirty="0"/>
          </a:p>
        </p:txBody>
      </p:sp>
      <p:sp>
        <p:nvSpPr>
          <p:cNvPr id="3" name="Content Placeholder 2"/>
          <p:cNvSpPr>
            <a:spLocks noGrp="1"/>
          </p:cNvSpPr>
          <p:nvPr>
            <p:ph idx="1"/>
          </p:nvPr>
        </p:nvSpPr>
        <p:spPr>
          <a:xfrm>
            <a:off x="609601" y="1600201"/>
            <a:ext cx="5172892" cy="4191000"/>
          </a:xfrm>
          <a:prstGeom prst="rect">
            <a:avLst/>
          </a:prstGeom>
        </p:spPr>
        <p:txBody>
          <a:bodyPr/>
          <a:lstStyle>
            <a:lvl1pPr marL="457189" indent="-457189">
              <a:buClr>
                <a:srgbClr val="862391"/>
              </a:buClr>
              <a:buSzPct val="70000"/>
              <a:buFont typeface="Arial" panose="020B0604020202020204" pitchFamily="34" charset="0"/>
              <a:buChar char="•"/>
              <a:defRPr sz="3200" b="1" baseline="0">
                <a:solidFill>
                  <a:srgbClr val="000000"/>
                </a:solidFill>
                <a:latin typeface="Calibri" pitchFamily="34" charset="0"/>
              </a:defRPr>
            </a:lvl1pPr>
            <a:lvl2pPr marL="1066773" indent="-457189">
              <a:buClr>
                <a:srgbClr val="00853F"/>
              </a:buClr>
              <a:buSzPct val="100000"/>
              <a:buFont typeface="Arial" panose="020B0604020202020204" pitchFamily="34" charset="0"/>
              <a:buChar char="•"/>
              <a:defRPr sz="2667">
                <a:solidFill>
                  <a:schemeClr val="accent4">
                    <a:lumMod val="75000"/>
                  </a:schemeClr>
                </a:solidFill>
              </a:defRPr>
            </a:lvl2pPr>
            <a:lvl3pPr marL="1600160" indent="-380990">
              <a:buClr>
                <a:srgbClr val="00853F"/>
              </a:buClr>
              <a:buSzPct val="100000"/>
              <a:buFont typeface="Wingdings" panose="05000000000000000000" pitchFamily="2" charset="2"/>
              <a:buChar char="§"/>
              <a:defRPr sz="2400">
                <a:solidFill>
                  <a:schemeClr val="accent4">
                    <a:lumMod val="75000"/>
                  </a:schemeClr>
                </a:solidFill>
              </a:defRPr>
            </a:lvl3pPr>
            <a:lvl4pPr marL="2133547" indent="-304792">
              <a:buClr>
                <a:srgbClr val="00853F"/>
              </a:buClr>
              <a:buSzPct val="70000"/>
              <a:buFont typeface="Wingdings" panose="05000000000000000000" pitchFamily="2" charset="2"/>
              <a:buChar char="§"/>
              <a:defRPr sz="2400" baseline="0">
                <a:solidFill>
                  <a:schemeClr val="bg2"/>
                </a:solidFill>
              </a:defRPr>
            </a:lvl4pPr>
            <a:lvl5pPr>
              <a:buClr>
                <a:schemeClr val="bg1"/>
              </a:buClr>
              <a:buSzPct val="70000"/>
              <a:buFont typeface="Arial" pitchFamily="34" charset="0"/>
              <a:buChar char="•"/>
              <a:defRPr sz="2400">
                <a:solidFill>
                  <a:schemeClr val="bg2"/>
                </a:solidFill>
              </a:defRPr>
            </a:lvl5pPr>
          </a:lstStyle>
          <a:p>
            <a:pPr lvl="2"/>
            <a:endParaRPr lang="en-US" dirty="0"/>
          </a:p>
          <a:p>
            <a:pPr lvl="2"/>
            <a:endParaRPr lang="en-US" dirty="0"/>
          </a:p>
          <a:p>
            <a:pPr lvl="1"/>
            <a:endParaRPr lang="en-US" dirty="0"/>
          </a:p>
          <a:p>
            <a:pPr lvl="2"/>
            <a:endParaRPr lang="en-US" dirty="0"/>
          </a:p>
          <a:p>
            <a:pPr lvl="1"/>
            <a:endParaRPr lang="en-US" dirty="0"/>
          </a:p>
        </p:txBody>
      </p:sp>
      <p:sp>
        <p:nvSpPr>
          <p:cNvPr id="13" name="Content Placeholder 2"/>
          <p:cNvSpPr>
            <a:spLocks noGrp="1"/>
          </p:cNvSpPr>
          <p:nvPr userDrawn="1">
            <p:ph idx="10"/>
          </p:nvPr>
        </p:nvSpPr>
        <p:spPr>
          <a:xfrm>
            <a:off x="6409509" y="1600201"/>
            <a:ext cx="5172892" cy="4191000"/>
          </a:xfrm>
          <a:prstGeom prst="rect">
            <a:avLst/>
          </a:prstGeom>
        </p:spPr>
        <p:txBody>
          <a:bodyPr/>
          <a:lstStyle>
            <a:lvl1pPr marL="457189" indent="-457189">
              <a:buClr>
                <a:srgbClr val="541900"/>
              </a:buClr>
              <a:buSzPct val="70000"/>
              <a:buFont typeface="Wingdings" panose="05000000000000000000" pitchFamily="2" charset="2"/>
              <a:buChar char="§"/>
              <a:defRPr sz="3200" b="1" baseline="0">
                <a:solidFill>
                  <a:srgbClr val="000000"/>
                </a:solidFill>
                <a:latin typeface="Calibri" pitchFamily="34" charset="0"/>
              </a:defRPr>
            </a:lvl1pPr>
            <a:lvl2pPr marL="990575" indent="-380990">
              <a:buClr>
                <a:srgbClr val="005984"/>
              </a:buClr>
              <a:buSzPct val="100000"/>
              <a:buFont typeface="Arial" panose="020B0604020202020204" pitchFamily="34" charset="0"/>
              <a:buChar char="•"/>
              <a:defRPr sz="2667">
                <a:solidFill>
                  <a:schemeClr val="accent4">
                    <a:lumMod val="75000"/>
                  </a:schemeClr>
                </a:solidFill>
              </a:defRPr>
            </a:lvl2pPr>
            <a:lvl3pPr>
              <a:buClrTx/>
              <a:buSzPct val="100000"/>
              <a:buFont typeface="Arial" pitchFamily="34" charset="0"/>
              <a:buChar char="•"/>
              <a:defRPr sz="2400">
                <a:solidFill>
                  <a:schemeClr val="accent4">
                    <a:lumMod val="75000"/>
                  </a:schemeClr>
                </a:solidFill>
              </a:defRPr>
            </a:lvl3pPr>
            <a:lvl4pPr>
              <a:buClr>
                <a:schemeClr val="bg1"/>
              </a:buClr>
              <a:buSzPct val="70000"/>
              <a:buFont typeface="Courier New" pitchFamily="49" charset="0"/>
              <a:buChar char="o"/>
              <a:defRPr sz="2400" baseline="0">
                <a:solidFill>
                  <a:schemeClr val="bg2"/>
                </a:solidFill>
              </a:defRPr>
            </a:lvl4pPr>
            <a:lvl5pPr>
              <a:buClr>
                <a:schemeClr val="bg1"/>
              </a:buClr>
              <a:buSzPct val="70000"/>
              <a:buFont typeface="Arial" pitchFamily="34" charset="0"/>
              <a:buChar char="•"/>
              <a:defRPr sz="240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736416"/>
            <a:ext cx="12192000" cy="121584"/>
          </a:xfrm>
          <a:prstGeom prst="rect">
            <a:avLst/>
          </a:prstGeom>
        </p:spPr>
      </p:pic>
    </p:spTree>
    <p:extLst>
      <p:ext uri="{BB962C8B-B14F-4D97-AF65-F5344CB8AC3E}">
        <p14:creationId xmlns:p14="http://schemas.microsoft.com/office/powerpoint/2010/main" val="1456050739"/>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781D7E"/>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itchFamily="34" charset="0"/>
              </a:defRPr>
            </a:lvl1pPr>
          </a:lstStyle>
          <a:p>
            <a:r>
              <a:rPr lang="en-US" dirty="0"/>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193640067"/>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LOSING_OD">
    <p:spTree>
      <p:nvGrpSpPr>
        <p:cNvPr id="1" name=""/>
        <p:cNvGrpSpPr/>
        <p:nvPr/>
      </p:nvGrpSpPr>
      <p:grpSpPr>
        <a:xfrm>
          <a:off x="0" y="0"/>
          <a:ext cx="0" cy="0"/>
          <a:chOff x="0" y="0"/>
          <a:chExt cx="0" cy="0"/>
        </a:xfrm>
      </p:grpSpPr>
      <p:sp>
        <p:nvSpPr>
          <p:cNvPr id="3" name="TextBox 2"/>
          <p:cNvSpPr txBox="1"/>
          <p:nvPr userDrawn="1"/>
        </p:nvSpPr>
        <p:spPr>
          <a:xfrm>
            <a:off x="169625" y="3662433"/>
            <a:ext cx="8852455" cy="1815882"/>
          </a:xfrm>
          <a:prstGeom prst="rect">
            <a:avLst/>
          </a:prstGeom>
          <a:noFill/>
        </p:spPr>
        <p:txBody>
          <a:bodyPr wrap="square" rtlCol="0">
            <a:spAutoFit/>
          </a:bodyPr>
          <a:lstStyle/>
          <a:p>
            <a:r>
              <a:rPr lang="en-US" sz="1600" dirty="0">
                <a:solidFill>
                  <a:srgbClr val="695E4A"/>
                </a:solidFill>
                <a:latin typeface="Calibri" panose="020F0502020204030204" pitchFamily="34" charset="0"/>
              </a:rPr>
              <a:t>For more information, contact CDC</a:t>
            </a:r>
            <a:br>
              <a:rPr lang="en-US" sz="1600" dirty="0">
                <a:solidFill>
                  <a:srgbClr val="695E4A"/>
                </a:solidFill>
                <a:latin typeface="Calibri" panose="020F0502020204030204" pitchFamily="34" charset="0"/>
              </a:rPr>
            </a:br>
            <a:r>
              <a:rPr lang="en-US" sz="1600" dirty="0">
                <a:solidFill>
                  <a:srgbClr val="695E4A"/>
                </a:solidFill>
                <a:latin typeface="Calibri" panose="020F0502020204030204" pitchFamily="34" charset="0"/>
              </a:rPr>
              <a:t>1-800-CDC-INFO (232-4636)</a:t>
            </a:r>
            <a:br>
              <a:rPr lang="en-US" sz="1600" dirty="0">
                <a:solidFill>
                  <a:srgbClr val="695E4A"/>
                </a:solidFill>
                <a:latin typeface="Calibri" panose="020F0502020204030204" pitchFamily="34" charset="0"/>
              </a:rPr>
            </a:br>
            <a:r>
              <a:rPr lang="en-US" sz="1600" dirty="0">
                <a:solidFill>
                  <a:srgbClr val="695E4A"/>
                </a:solidFill>
                <a:latin typeface="Calibri" panose="020F0502020204030204" pitchFamily="34" charset="0"/>
              </a:rPr>
              <a:t>TTY:  1-888-232-6348    www.cdc.gov</a:t>
            </a:r>
            <a:br>
              <a:rPr lang="en-US" sz="1600" dirty="0">
                <a:solidFill>
                  <a:srgbClr val="695E4A"/>
                </a:solidFill>
                <a:latin typeface="Calibri" panose="020F0502020204030204" pitchFamily="34" charset="0"/>
              </a:rPr>
            </a:br>
            <a:br>
              <a:rPr lang="en-US" sz="1600" dirty="0">
                <a:solidFill>
                  <a:srgbClr val="695E4A"/>
                </a:solidFill>
                <a:latin typeface="Calibri" panose="020F0502020204030204" pitchFamily="34" charset="0"/>
              </a:rPr>
            </a:br>
            <a:br>
              <a:rPr lang="en-US" sz="1600" dirty="0">
                <a:solidFill>
                  <a:srgbClr val="695E4A"/>
                </a:solidFill>
                <a:latin typeface="Calibri" panose="020F0502020204030204" pitchFamily="34" charset="0"/>
              </a:rPr>
            </a:br>
            <a:r>
              <a:rPr lang="en-US" sz="1600" dirty="0">
                <a:solidFill>
                  <a:srgbClr val="695E4A"/>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pic>
        <p:nvPicPr>
          <p:cNvPr id="2" name="Picture 1" descr="Logos of the U.S. Department of Health and Human Services and the Centers for Disease control and Prevention" title="logo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71652"/>
            <a:ext cx="12192000" cy="1183824"/>
          </a:xfrm>
          <a:prstGeom prst="rect">
            <a:avLst/>
          </a:prstGeom>
        </p:spPr>
      </p:pic>
    </p:spTree>
    <p:extLst>
      <p:ext uri="{BB962C8B-B14F-4D97-AF65-F5344CB8AC3E}">
        <p14:creationId xmlns:p14="http://schemas.microsoft.com/office/powerpoint/2010/main" val="3514744627"/>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5AD0F42-13BB-4629-99BC-2BD962B70EE1}"/>
              </a:ext>
            </a:extLst>
          </p:cNvPr>
          <p:cNvPicPr>
            <a:picLocks noChangeAspect="1"/>
          </p:cNvPicPr>
          <p:nvPr userDrawn="1"/>
        </p:nvPicPr>
        <p:blipFill>
          <a:blip r:embed="rId2"/>
          <a:stretch>
            <a:fillRect/>
          </a:stretch>
        </p:blipFill>
        <p:spPr>
          <a:xfrm>
            <a:off x="1204775" y="1171054"/>
            <a:ext cx="2413441" cy="4423558"/>
          </a:xfrm>
          <a:prstGeom prst="rect">
            <a:avLst/>
          </a:prstGeom>
        </p:spPr>
      </p:pic>
      <p:cxnSp>
        <p:nvCxnSpPr>
          <p:cNvPr id="10" name="Straight Connector 9">
            <a:extLst>
              <a:ext uri="{FF2B5EF4-FFF2-40B4-BE49-F238E27FC236}">
                <a16:creationId xmlns:a16="http://schemas.microsoft.com/office/drawing/2014/main" id="{46CF6EEB-D08C-40C7-8EA4-629FD05011FA}"/>
              </a:ext>
            </a:extLst>
          </p:cNvPr>
          <p:cNvCxnSpPr>
            <a:cxnSpLocks/>
          </p:cNvCxnSpPr>
          <p:nvPr userDrawn="1"/>
        </p:nvCxnSpPr>
        <p:spPr>
          <a:xfrm>
            <a:off x="4745621" y="451413"/>
            <a:ext cx="0" cy="5615733"/>
          </a:xfrm>
          <a:prstGeom prst="line">
            <a:avLst/>
          </a:prstGeom>
          <a:ln w="76200">
            <a:solidFill>
              <a:srgbClr val="F7C327"/>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4C359431-F97F-4DA6-A79A-3D6025AD7CB3}"/>
              </a:ext>
            </a:extLst>
          </p:cNvPr>
          <p:cNvSpPr>
            <a:spLocks noGrp="1"/>
          </p:cNvSpPr>
          <p:nvPr>
            <p:ph type="body" sz="quarter" idx="10" hasCustomPrompt="1"/>
          </p:nvPr>
        </p:nvSpPr>
        <p:spPr>
          <a:xfrm>
            <a:off x="5613399" y="2257143"/>
            <a:ext cx="5197353" cy="613378"/>
          </a:xfrm>
        </p:spPr>
        <p:txBody>
          <a:bodyPr/>
          <a:lstStyle>
            <a:lvl1pPr>
              <a:defRPr sz="3600">
                <a:solidFill>
                  <a:schemeClr val="bg1"/>
                </a:solidFill>
                <a:latin typeface="+mj-lt"/>
              </a:defRPr>
            </a:lvl1pPr>
            <a:lvl2pPr>
              <a:defRPr>
                <a:solidFill>
                  <a:schemeClr val="bg1"/>
                </a:solidFill>
                <a:latin typeface="Raleway" pitchFamily="2" charset="0"/>
              </a:defRPr>
            </a:lvl2pPr>
            <a:lvl3pPr>
              <a:defRPr>
                <a:solidFill>
                  <a:schemeClr val="bg1"/>
                </a:solidFill>
                <a:latin typeface="Raleway" pitchFamily="2" charset="0"/>
              </a:defRPr>
            </a:lvl3pPr>
            <a:lvl4pPr>
              <a:defRPr>
                <a:solidFill>
                  <a:schemeClr val="bg1"/>
                </a:solidFill>
                <a:latin typeface="Raleway" pitchFamily="2" charset="0"/>
              </a:defRPr>
            </a:lvl4pPr>
            <a:lvl5pPr>
              <a:defRPr>
                <a:solidFill>
                  <a:schemeClr val="bg1"/>
                </a:solidFill>
                <a:latin typeface="Raleway" pitchFamily="2" charset="0"/>
              </a:defRPr>
            </a:lvl5pPr>
          </a:lstStyle>
          <a:p>
            <a:pPr lvl="0"/>
            <a:r>
              <a:rPr lang="en-US" dirty="0"/>
              <a:t>PRESENTATION NAME</a:t>
            </a:r>
          </a:p>
        </p:txBody>
      </p:sp>
      <p:sp>
        <p:nvSpPr>
          <p:cNvPr id="15" name="Text Placeholder 14">
            <a:extLst>
              <a:ext uri="{FF2B5EF4-FFF2-40B4-BE49-F238E27FC236}">
                <a16:creationId xmlns:a16="http://schemas.microsoft.com/office/drawing/2014/main" id="{3CEE5C4D-59ED-443B-B003-85A0F9826001}"/>
              </a:ext>
            </a:extLst>
          </p:cNvPr>
          <p:cNvSpPr>
            <a:spLocks noGrp="1"/>
          </p:cNvSpPr>
          <p:nvPr>
            <p:ph type="body" sz="quarter" idx="11" hasCustomPrompt="1"/>
          </p:nvPr>
        </p:nvSpPr>
        <p:spPr>
          <a:xfrm>
            <a:off x="5613399" y="3253895"/>
            <a:ext cx="5195887" cy="461578"/>
          </a:xfrm>
        </p:spPr>
        <p:txBody>
          <a:bodyPr/>
          <a:lstStyle>
            <a:lvl1pPr>
              <a:defRPr sz="2400">
                <a:solidFill>
                  <a:schemeClr val="bg1"/>
                </a:solidFill>
                <a:latin typeface="Raleway Light" pitchFamily="2" charset="0"/>
              </a:defRPr>
            </a:lvl1pPr>
          </a:lstStyle>
          <a:p>
            <a:pPr lvl="0"/>
            <a:r>
              <a:rPr lang="en-US" dirty="0"/>
              <a:t>PRESENTER NAME</a:t>
            </a:r>
          </a:p>
        </p:txBody>
      </p:sp>
      <p:sp>
        <p:nvSpPr>
          <p:cNvPr id="17" name="Text Placeholder 16">
            <a:extLst>
              <a:ext uri="{FF2B5EF4-FFF2-40B4-BE49-F238E27FC236}">
                <a16:creationId xmlns:a16="http://schemas.microsoft.com/office/drawing/2014/main" id="{09189D13-57C9-496B-957C-3CEEC74A8275}"/>
              </a:ext>
            </a:extLst>
          </p:cNvPr>
          <p:cNvSpPr>
            <a:spLocks noGrp="1"/>
          </p:cNvSpPr>
          <p:nvPr>
            <p:ph type="body" sz="quarter" idx="12" hasCustomPrompt="1"/>
          </p:nvPr>
        </p:nvSpPr>
        <p:spPr>
          <a:xfrm>
            <a:off x="5613399" y="4030809"/>
            <a:ext cx="1295599" cy="417452"/>
          </a:xfrm>
        </p:spPr>
        <p:txBody>
          <a:bodyPr/>
          <a:lstStyle>
            <a:lvl1pPr>
              <a:defRPr sz="2400">
                <a:solidFill>
                  <a:schemeClr val="bg1"/>
                </a:solidFill>
                <a:latin typeface="Raleway" pitchFamily="2" charset="0"/>
              </a:defRPr>
            </a:lvl1pPr>
          </a:lstStyle>
          <a:p>
            <a:pPr lvl="0"/>
            <a:r>
              <a:rPr lang="en-US" dirty="0"/>
              <a:t>DATE</a:t>
            </a:r>
          </a:p>
        </p:txBody>
      </p:sp>
    </p:spTree>
    <p:extLst>
      <p:ext uri="{BB962C8B-B14F-4D97-AF65-F5344CB8AC3E}">
        <p14:creationId xmlns:p14="http://schemas.microsoft.com/office/powerpoint/2010/main" val="705425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5811A15A-5574-F349-80FF-82E68C175956}"/>
              </a:ext>
            </a:extLst>
          </p:cNvPr>
          <p:cNvSpPr/>
          <p:nvPr userDrawn="1"/>
        </p:nvSpPr>
        <p:spPr>
          <a:xfrm>
            <a:off x="0" y="0"/>
            <a:ext cx="8056368" cy="6858000"/>
          </a:xfrm>
          <a:custGeom>
            <a:avLst/>
            <a:gdLst>
              <a:gd name="connsiteX0" fmla="*/ 0 w 8056368"/>
              <a:gd name="connsiteY0" fmla="*/ 0 h 6858000"/>
              <a:gd name="connsiteX1" fmla="*/ 6687076 w 8056368"/>
              <a:gd name="connsiteY1" fmla="*/ 0 h 6858000"/>
              <a:gd name="connsiteX2" fmla="*/ 8023597 w 8056368"/>
              <a:gd name="connsiteY2" fmla="*/ 3282383 h 6858000"/>
              <a:gd name="connsiteX3" fmla="*/ 8030854 w 8056368"/>
              <a:gd name="connsiteY3" fmla="*/ 3300205 h 6858000"/>
              <a:gd name="connsiteX4" fmla="*/ 8048937 w 8056368"/>
              <a:gd name="connsiteY4" fmla="*/ 3358462 h 6858000"/>
              <a:gd name="connsiteX5" fmla="*/ 8056368 w 8056368"/>
              <a:gd name="connsiteY5" fmla="*/ 3432175 h 6858000"/>
              <a:gd name="connsiteX6" fmla="*/ 8048937 w 8056368"/>
              <a:gd name="connsiteY6" fmla="*/ 3505888 h 6858000"/>
              <a:gd name="connsiteX7" fmla="*/ 8039148 w 8056368"/>
              <a:gd name="connsiteY7" fmla="*/ 3537425 h 6858000"/>
              <a:gd name="connsiteX8" fmla="*/ 8013247 w 8056368"/>
              <a:gd name="connsiteY8" fmla="*/ 3601035 h 6858000"/>
              <a:gd name="connsiteX9" fmla="*/ 6687076 w 8056368"/>
              <a:gd name="connsiteY9" fmla="*/ 6858000 h 6858000"/>
              <a:gd name="connsiteX10" fmla="*/ 0 w 805636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56368" h="6858000">
                <a:moveTo>
                  <a:pt x="0" y="0"/>
                </a:moveTo>
                <a:lnTo>
                  <a:pt x="6687076" y="0"/>
                </a:lnTo>
                <a:lnTo>
                  <a:pt x="8023597" y="3282383"/>
                </a:lnTo>
                <a:lnTo>
                  <a:pt x="8030854" y="3300205"/>
                </a:lnTo>
                <a:lnTo>
                  <a:pt x="8048937" y="3358462"/>
                </a:lnTo>
                <a:cubicBezTo>
                  <a:pt x="8053810" y="3382272"/>
                  <a:pt x="8056368" y="3406925"/>
                  <a:pt x="8056368" y="3432175"/>
                </a:cubicBezTo>
                <a:cubicBezTo>
                  <a:pt x="8056368" y="3457426"/>
                  <a:pt x="8053810" y="3482079"/>
                  <a:pt x="8048937" y="3505888"/>
                </a:cubicBezTo>
                <a:lnTo>
                  <a:pt x="8039148" y="3537425"/>
                </a:lnTo>
                <a:lnTo>
                  <a:pt x="8013247" y="3601035"/>
                </a:lnTo>
                <a:lnTo>
                  <a:pt x="6687076" y="6858000"/>
                </a:lnTo>
                <a:lnTo>
                  <a:pt x="0" y="6858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descr="A picture containing object, clock, plate&#10;&#10;Description automatically generated">
            <a:extLst>
              <a:ext uri="{FF2B5EF4-FFF2-40B4-BE49-F238E27FC236}">
                <a16:creationId xmlns:a16="http://schemas.microsoft.com/office/drawing/2014/main" id="{C9F5121A-2387-6E4C-AF0D-FE8CED988356}"/>
              </a:ext>
            </a:extLst>
          </p:cNvPr>
          <p:cNvPicPr>
            <a:picLocks noChangeAspect="1"/>
          </p:cNvPicPr>
          <p:nvPr userDrawn="1"/>
        </p:nvPicPr>
        <p:blipFill>
          <a:blip r:embed="rId2"/>
          <a:stretch>
            <a:fillRect/>
          </a:stretch>
        </p:blipFill>
        <p:spPr>
          <a:xfrm>
            <a:off x="8915846" y="2171700"/>
            <a:ext cx="2392094" cy="2514600"/>
          </a:xfrm>
          <a:prstGeom prst="rect">
            <a:avLst/>
          </a:prstGeom>
        </p:spPr>
      </p:pic>
    </p:spTree>
    <p:extLst>
      <p:ext uri="{BB962C8B-B14F-4D97-AF65-F5344CB8AC3E}">
        <p14:creationId xmlns:p14="http://schemas.microsoft.com/office/powerpoint/2010/main" val="7169602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5811A15A-5574-F349-80FF-82E68C175956}"/>
              </a:ext>
            </a:extLst>
          </p:cNvPr>
          <p:cNvSpPr/>
          <p:nvPr userDrawn="1"/>
        </p:nvSpPr>
        <p:spPr>
          <a:xfrm>
            <a:off x="0" y="0"/>
            <a:ext cx="8056368" cy="6858000"/>
          </a:xfrm>
          <a:custGeom>
            <a:avLst/>
            <a:gdLst>
              <a:gd name="connsiteX0" fmla="*/ 0 w 8056368"/>
              <a:gd name="connsiteY0" fmla="*/ 0 h 6858000"/>
              <a:gd name="connsiteX1" fmla="*/ 6687076 w 8056368"/>
              <a:gd name="connsiteY1" fmla="*/ 0 h 6858000"/>
              <a:gd name="connsiteX2" fmla="*/ 8023597 w 8056368"/>
              <a:gd name="connsiteY2" fmla="*/ 3282383 h 6858000"/>
              <a:gd name="connsiteX3" fmla="*/ 8030854 w 8056368"/>
              <a:gd name="connsiteY3" fmla="*/ 3300205 h 6858000"/>
              <a:gd name="connsiteX4" fmla="*/ 8048937 w 8056368"/>
              <a:gd name="connsiteY4" fmla="*/ 3358462 h 6858000"/>
              <a:gd name="connsiteX5" fmla="*/ 8056368 w 8056368"/>
              <a:gd name="connsiteY5" fmla="*/ 3432175 h 6858000"/>
              <a:gd name="connsiteX6" fmla="*/ 8048937 w 8056368"/>
              <a:gd name="connsiteY6" fmla="*/ 3505888 h 6858000"/>
              <a:gd name="connsiteX7" fmla="*/ 8039148 w 8056368"/>
              <a:gd name="connsiteY7" fmla="*/ 3537425 h 6858000"/>
              <a:gd name="connsiteX8" fmla="*/ 8013247 w 8056368"/>
              <a:gd name="connsiteY8" fmla="*/ 3601035 h 6858000"/>
              <a:gd name="connsiteX9" fmla="*/ 6687076 w 8056368"/>
              <a:gd name="connsiteY9" fmla="*/ 6858000 h 6858000"/>
              <a:gd name="connsiteX10" fmla="*/ 0 w 805636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56368" h="6858000">
                <a:moveTo>
                  <a:pt x="0" y="0"/>
                </a:moveTo>
                <a:lnTo>
                  <a:pt x="6687076" y="0"/>
                </a:lnTo>
                <a:lnTo>
                  <a:pt x="8023597" y="3282383"/>
                </a:lnTo>
                <a:lnTo>
                  <a:pt x="8030854" y="3300205"/>
                </a:lnTo>
                <a:lnTo>
                  <a:pt x="8048937" y="3358462"/>
                </a:lnTo>
                <a:cubicBezTo>
                  <a:pt x="8053810" y="3382272"/>
                  <a:pt x="8056368" y="3406925"/>
                  <a:pt x="8056368" y="3432175"/>
                </a:cubicBezTo>
                <a:cubicBezTo>
                  <a:pt x="8056368" y="3457426"/>
                  <a:pt x="8053810" y="3482079"/>
                  <a:pt x="8048937" y="3505888"/>
                </a:cubicBezTo>
                <a:lnTo>
                  <a:pt x="8039148" y="3537425"/>
                </a:lnTo>
                <a:lnTo>
                  <a:pt x="8013247" y="3601035"/>
                </a:lnTo>
                <a:lnTo>
                  <a:pt x="6687076" y="6858000"/>
                </a:lnTo>
                <a:lnTo>
                  <a:pt x="0" y="6858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descr="A picture containing object, clock, plate&#10;&#10;Description automatically generated">
            <a:extLst>
              <a:ext uri="{FF2B5EF4-FFF2-40B4-BE49-F238E27FC236}">
                <a16:creationId xmlns:a16="http://schemas.microsoft.com/office/drawing/2014/main" id="{C9F5121A-2387-6E4C-AF0D-FE8CED988356}"/>
              </a:ext>
            </a:extLst>
          </p:cNvPr>
          <p:cNvPicPr>
            <a:picLocks noChangeAspect="1"/>
          </p:cNvPicPr>
          <p:nvPr userDrawn="1"/>
        </p:nvPicPr>
        <p:blipFill>
          <a:blip r:embed="rId2"/>
          <a:stretch>
            <a:fillRect/>
          </a:stretch>
        </p:blipFill>
        <p:spPr>
          <a:xfrm>
            <a:off x="8915846" y="2171700"/>
            <a:ext cx="2392094" cy="2514600"/>
          </a:xfrm>
          <a:prstGeom prst="rect">
            <a:avLst/>
          </a:prstGeom>
        </p:spPr>
      </p:pic>
    </p:spTree>
    <p:extLst>
      <p:ext uri="{BB962C8B-B14F-4D97-AF65-F5344CB8AC3E}">
        <p14:creationId xmlns:p14="http://schemas.microsoft.com/office/powerpoint/2010/main" val="11470118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D415AE06-AF06-7C4A-901C-10EB3EC08409}"/>
              </a:ext>
            </a:extLst>
          </p:cNvPr>
          <p:cNvSpPr>
            <a:spLocks noGrp="1"/>
          </p:cNvSpPr>
          <p:nvPr>
            <p:ph type="pic" sz="quarter" idx="10" hasCustomPrompt="1"/>
          </p:nvPr>
        </p:nvSpPr>
        <p:spPr>
          <a:xfrm>
            <a:off x="709757" y="-1286616"/>
            <a:ext cx="12008425" cy="6656388"/>
          </a:xfrm>
          <a:prstGeom prst="roundRect">
            <a:avLst/>
          </a:prstGeom>
          <a:pattFill prst="pct5">
            <a:fgClr>
              <a:schemeClr val="bg1">
                <a:lumMod val="75000"/>
              </a:schemeClr>
            </a:fgClr>
            <a:bgClr>
              <a:schemeClr val="bg1"/>
            </a:bgClr>
          </a:pattFill>
        </p:spPr>
        <p:txBody>
          <a:bodyPr anchor="ctr" anchorCtr="0">
            <a:normAutofit/>
          </a:bodyPr>
          <a:lstStyle>
            <a:lvl1pPr algn="ctr">
              <a:defRPr sz="3000" i="1">
                <a:noFill/>
              </a:defRPr>
            </a:lvl1pPr>
          </a:lstStyle>
          <a:p>
            <a:r>
              <a:rPr lang="en-US" dirty="0"/>
              <a:t>Insert Image in shape with pattern</a:t>
            </a:r>
          </a:p>
        </p:txBody>
      </p:sp>
      <p:pic>
        <p:nvPicPr>
          <p:cNvPr id="9" name="Picture 8">
            <a:extLst>
              <a:ext uri="{FF2B5EF4-FFF2-40B4-BE49-F238E27FC236}">
                <a16:creationId xmlns:a16="http://schemas.microsoft.com/office/drawing/2014/main" id="{6D2C52E7-2D52-944F-A93E-2767FD8CB4DF}"/>
              </a:ext>
            </a:extLst>
          </p:cNvPr>
          <p:cNvPicPr>
            <a:picLocks noChangeAspect="1"/>
          </p:cNvPicPr>
          <p:nvPr userDrawn="1"/>
        </p:nvPicPr>
        <p:blipFill>
          <a:blip r:embed="rId2"/>
          <a:stretch>
            <a:fillRect/>
          </a:stretch>
        </p:blipFill>
        <p:spPr>
          <a:xfrm>
            <a:off x="363617" y="5802218"/>
            <a:ext cx="1623999" cy="817420"/>
          </a:xfrm>
          <a:prstGeom prst="rect">
            <a:avLst/>
          </a:prstGeom>
        </p:spPr>
      </p:pic>
      <p:sp>
        <p:nvSpPr>
          <p:cNvPr id="17" name="Picture Placeholder 11">
            <a:extLst>
              <a:ext uri="{FF2B5EF4-FFF2-40B4-BE49-F238E27FC236}">
                <a16:creationId xmlns:a16="http://schemas.microsoft.com/office/drawing/2014/main" id="{9FE6B556-ED36-ED45-935B-E7D8F5FC1C55}"/>
              </a:ext>
            </a:extLst>
          </p:cNvPr>
          <p:cNvSpPr>
            <a:spLocks noGrp="1"/>
          </p:cNvSpPr>
          <p:nvPr>
            <p:ph type="pic" sz="quarter" idx="12"/>
          </p:nvPr>
        </p:nvSpPr>
        <p:spPr>
          <a:xfrm>
            <a:off x="5117433" y="4975738"/>
            <a:ext cx="8422103" cy="1459364"/>
          </a:xfrm>
          <a:prstGeom prst="roundRect">
            <a:avLst/>
          </a:prstGeom>
          <a:solidFill>
            <a:schemeClr val="tx1"/>
          </a:solidFill>
          <a:ln w="38100">
            <a:noFill/>
          </a:ln>
        </p:spPr>
        <p:txBody>
          <a:bodyPr anchor="ctr" anchorCtr="0">
            <a:normAutofit/>
          </a:bodyPr>
          <a:lstStyle>
            <a:lvl1pPr algn="ctr">
              <a:defRPr sz="3000"/>
            </a:lvl1pPr>
          </a:lstStyle>
          <a:p>
            <a:r>
              <a:rPr lang="en-US"/>
              <a:t>Click icon to add picture</a:t>
            </a:r>
            <a:endParaRPr lang="en-US" dirty="0"/>
          </a:p>
        </p:txBody>
      </p:sp>
      <p:sp>
        <p:nvSpPr>
          <p:cNvPr id="2" name="Title 1">
            <a:extLst>
              <a:ext uri="{FF2B5EF4-FFF2-40B4-BE49-F238E27FC236}">
                <a16:creationId xmlns:a16="http://schemas.microsoft.com/office/drawing/2014/main" id="{9543D0D1-0A0F-A944-A2A2-733544183CC6}"/>
              </a:ext>
            </a:extLst>
          </p:cNvPr>
          <p:cNvSpPr>
            <a:spLocks noGrp="1"/>
          </p:cNvSpPr>
          <p:nvPr>
            <p:ph type="title" hasCustomPrompt="1"/>
          </p:nvPr>
        </p:nvSpPr>
        <p:spPr>
          <a:xfrm>
            <a:off x="5588000" y="4959229"/>
            <a:ext cx="6240383" cy="1475873"/>
          </a:xfrm>
        </p:spPr>
        <p:txBody>
          <a:bodyPr anchor="ctr">
            <a:normAutofit/>
          </a:bodyPr>
          <a:lstStyle>
            <a:lvl1pPr>
              <a:defRPr sz="4000">
                <a:solidFill>
                  <a:schemeClr val="bg1"/>
                </a:solidFill>
              </a:defRPr>
            </a:lvl1pPr>
          </a:lstStyle>
          <a:p>
            <a:r>
              <a:rPr lang="en-US" dirty="0"/>
              <a:t>Headline/Slide Title</a:t>
            </a:r>
          </a:p>
        </p:txBody>
      </p:sp>
    </p:spTree>
    <p:extLst>
      <p:ext uri="{BB962C8B-B14F-4D97-AF65-F5344CB8AC3E}">
        <p14:creationId xmlns:p14="http://schemas.microsoft.com/office/powerpoint/2010/main" val="30671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BD7C2-BFAE-4531-9D60-A1830B0387CE}"/>
              </a:ext>
            </a:extLst>
          </p:cNvPr>
          <p:cNvSpPr>
            <a:spLocks noGrp="1"/>
          </p:cNvSpPr>
          <p:nvPr>
            <p:ph type="title"/>
          </p:nvPr>
        </p:nvSpPr>
        <p:spPr/>
        <p:txBody>
          <a:bodyPr/>
          <a:lstStyle/>
          <a:p>
            <a:r>
              <a:rPr lang="en-US"/>
              <a:t>Click to edit Master title style</a:t>
            </a:r>
          </a:p>
        </p:txBody>
      </p:sp>
      <p:sp>
        <p:nvSpPr>
          <p:cNvPr id="9" name="Slide Number Placeholder 8">
            <a:extLst>
              <a:ext uri="{FF2B5EF4-FFF2-40B4-BE49-F238E27FC236}">
                <a16:creationId xmlns:a16="http://schemas.microsoft.com/office/drawing/2014/main" id="{8C9F7736-2993-458C-8BE7-8800C5B87A8B}"/>
              </a:ext>
            </a:extLst>
          </p:cNvPr>
          <p:cNvSpPr>
            <a:spLocks noGrp="1"/>
          </p:cNvSpPr>
          <p:nvPr>
            <p:ph type="sldNum" sz="quarter" idx="10"/>
          </p:nvPr>
        </p:nvSpPr>
        <p:spPr/>
        <p:txBody>
          <a:bodyPr/>
          <a:lstStyle/>
          <a:p>
            <a:fld id="{5D96652D-A424-46EE-8E8A-BA494523C828}" type="slidenum">
              <a:rPr lang="en-US" smtClean="0"/>
              <a:pPr/>
              <a:t>‹#›</a:t>
            </a:fld>
            <a:endParaRPr lang="en-US" dirty="0">
              <a:solidFill>
                <a:schemeClr val="tx1"/>
              </a:solidFill>
            </a:endParaRPr>
          </a:p>
        </p:txBody>
      </p:sp>
      <p:sp>
        <p:nvSpPr>
          <p:cNvPr id="11" name="Content Placeholder 10">
            <a:extLst>
              <a:ext uri="{FF2B5EF4-FFF2-40B4-BE49-F238E27FC236}">
                <a16:creationId xmlns:a16="http://schemas.microsoft.com/office/drawing/2014/main" id="{ADBD12C9-87F1-4CDB-9717-0293BF37E98E}"/>
              </a:ext>
            </a:extLst>
          </p:cNvPr>
          <p:cNvSpPr>
            <a:spLocks noGrp="1"/>
          </p:cNvSpPr>
          <p:nvPr>
            <p:ph sz="quarter" idx="11"/>
          </p:nvPr>
        </p:nvSpPr>
        <p:spPr>
          <a:xfrm>
            <a:off x="593725" y="1276350"/>
            <a:ext cx="10426700" cy="4362450"/>
          </a:xfrm>
        </p:spPr>
        <p:txBody>
          <a:bodyPr/>
          <a:lstStyle>
            <a:lvl2pPr marL="347663" indent="-347663">
              <a:defRPr/>
            </a:lvl2pPr>
            <a:lvl3pPr marL="682625" indent="-334963">
              <a:buSzPct val="100000"/>
              <a:buFont typeface="Arial" panose="020B0604020202020204" pitchFamily="34" charset="0"/>
              <a:buChar char="•"/>
              <a:tabLst>
                <a:tab pos="628650" algn="l"/>
              </a:tabLst>
              <a:defRPr/>
            </a:lvl3pPr>
            <a:lvl4pPr marL="1030288" indent="-347663">
              <a:buFont typeface="Arial" panose="020B0604020202020204" pitchFamily="34" charset="0"/>
              <a:buChar char="•"/>
              <a:defRPr/>
            </a:lvl4pPr>
            <a:lvl5pPr marL="1377950" indent="-347663">
              <a:buSzPct val="100000"/>
              <a:buFont typeface="Arial" panose="020B0604020202020204" pitchFamily="34" charset="0"/>
              <a:buChar char="•"/>
              <a:defRPr/>
            </a:lvl5pPr>
            <a:lvl6pPr marL="1712913" indent="-334963">
              <a:buFont typeface="Arial" panose="020B0604020202020204" pitchFamily="34" charset="0"/>
              <a:buChar cha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634257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Content &amp; 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FE9E2-328C-1545-9458-EFA018E98755}"/>
              </a:ext>
            </a:extLst>
          </p:cNvPr>
          <p:cNvSpPr>
            <a:spLocks noGrp="1"/>
          </p:cNvSpPr>
          <p:nvPr>
            <p:ph type="title" hasCustomPrompt="1"/>
          </p:nvPr>
        </p:nvSpPr>
        <p:spPr/>
        <p:txBody>
          <a:bodyPr/>
          <a:lstStyle/>
          <a:p>
            <a:r>
              <a:rPr lang="en-US" dirty="0"/>
              <a:t>Headline/Slide Title</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
        <p:nvSpPr>
          <p:cNvPr id="3" name="Rectangle: Rounded Corners 2">
            <a:extLst>
              <a:ext uri="{FF2B5EF4-FFF2-40B4-BE49-F238E27FC236}">
                <a16:creationId xmlns:a16="http://schemas.microsoft.com/office/drawing/2014/main" id="{9F78A560-0079-4B81-868E-8C215301D1DF}"/>
              </a:ext>
            </a:extLst>
          </p:cNvPr>
          <p:cNvSpPr/>
          <p:nvPr userDrawn="1"/>
        </p:nvSpPr>
        <p:spPr>
          <a:xfrm>
            <a:off x="8886825" y="1162050"/>
            <a:ext cx="3933825" cy="4810125"/>
          </a:xfrm>
          <a:prstGeom prst="roundRect">
            <a:avLst/>
          </a:prstGeom>
          <a:solidFill>
            <a:srgbClr val="06A3C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B262ADF6-AC36-4D9C-9A5F-341493B70F3F}"/>
              </a:ext>
            </a:extLst>
          </p:cNvPr>
          <p:cNvSpPr>
            <a:spLocks noGrp="1"/>
          </p:cNvSpPr>
          <p:nvPr>
            <p:ph sz="quarter" idx="13"/>
          </p:nvPr>
        </p:nvSpPr>
        <p:spPr>
          <a:xfrm>
            <a:off x="9290027" y="1660525"/>
            <a:ext cx="3933825" cy="4035425"/>
          </a:xfrm>
        </p:spPr>
        <p:txBody>
          <a:bodyPr/>
          <a:lstStyle>
            <a:lvl1pPr>
              <a:defRPr sz="3200" b="1">
                <a:solidFill>
                  <a:schemeClr val="bg1"/>
                </a:solidFill>
                <a:latin typeface="Raleway" pitchFamily="2" charset="0"/>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8">
            <a:extLst>
              <a:ext uri="{FF2B5EF4-FFF2-40B4-BE49-F238E27FC236}">
                <a16:creationId xmlns:a16="http://schemas.microsoft.com/office/drawing/2014/main" id="{6B5769B7-AA44-4A5A-A32C-417796C7B3EC}"/>
              </a:ext>
            </a:extLst>
          </p:cNvPr>
          <p:cNvSpPr>
            <a:spLocks noGrp="1"/>
          </p:cNvSpPr>
          <p:nvPr>
            <p:ph sz="quarter" idx="14"/>
          </p:nvPr>
        </p:nvSpPr>
        <p:spPr>
          <a:xfrm>
            <a:off x="593725" y="1247775"/>
            <a:ext cx="7889875" cy="4600575"/>
          </a:xfrm>
        </p:spPr>
        <p:txBody>
          <a:bodyPr/>
          <a:lstStyle>
            <a:lvl2pPr>
              <a:defRPr/>
            </a:lvl2pPr>
            <a:lvl3pPr>
              <a:defRPr/>
            </a:lvl3pPr>
            <a:lvl4pPr>
              <a:defRPr/>
            </a:lvl4pPr>
            <a:lvl5pPr>
              <a:defRPr/>
            </a:lvl5pPr>
            <a:lvl6pP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57987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Content &amp; Image">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A2D8612F-E863-B14C-9546-1A4E22909718}"/>
              </a:ext>
            </a:extLst>
          </p:cNvPr>
          <p:cNvSpPr/>
          <p:nvPr userDrawn="1"/>
        </p:nvSpPr>
        <p:spPr>
          <a:xfrm>
            <a:off x="6577881" y="-680666"/>
            <a:ext cx="7399100" cy="6432158"/>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1">
            <a:extLst>
              <a:ext uri="{FF2B5EF4-FFF2-40B4-BE49-F238E27FC236}">
                <a16:creationId xmlns:a16="http://schemas.microsoft.com/office/drawing/2014/main" id="{DDA341BB-F6CC-6040-96EA-C5272267FEA9}"/>
              </a:ext>
            </a:extLst>
          </p:cNvPr>
          <p:cNvSpPr>
            <a:spLocks noGrp="1"/>
          </p:cNvSpPr>
          <p:nvPr>
            <p:ph type="pic" sz="quarter" idx="10" hasCustomPrompt="1"/>
          </p:nvPr>
        </p:nvSpPr>
        <p:spPr>
          <a:xfrm>
            <a:off x="6933107" y="-320842"/>
            <a:ext cx="6128491" cy="5766237"/>
          </a:xfrm>
          <a:prstGeom prst="roundRect">
            <a:avLst/>
          </a:prstGeom>
          <a:pattFill prst="pct5">
            <a:fgClr>
              <a:schemeClr val="bg2"/>
            </a:fgClr>
            <a:bgClr>
              <a:schemeClr val="bg1"/>
            </a:bgClr>
          </a:pattFill>
          <a:ln w="6350">
            <a:noFill/>
          </a:ln>
        </p:spPr>
        <p:txBody>
          <a:bodyPr anchor="ctr" anchorCtr="0">
            <a:normAutofit/>
          </a:bodyPr>
          <a:lstStyle>
            <a:lvl1pPr algn="ctr">
              <a:defRPr sz="3000">
                <a:solidFill>
                  <a:schemeClr val="bg2">
                    <a:lumMod val="75000"/>
                  </a:schemeClr>
                </a:solidFill>
              </a:defRPr>
            </a:lvl1pPr>
          </a:lstStyle>
          <a:p>
            <a:r>
              <a:rPr lang="en-US" dirty="0"/>
              <a:t>Drag and drop </a:t>
            </a:r>
            <a:br>
              <a:rPr lang="en-US" dirty="0"/>
            </a:br>
            <a:r>
              <a:rPr lang="en-US" dirty="0"/>
              <a:t>image here</a:t>
            </a:r>
          </a:p>
        </p:txBody>
      </p:sp>
      <p:sp>
        <p:nvSpPr>
          <p:cNvPr id="2" name="Title 1">
            <a:extLst>
              <a:ext uri="{FF2B5EF4-FFF2-40B4-BE49-F238E27FC236}">
                <a16:creationId xmlns:a16="http://schemas.microsoft.com/office/drawing/2014/main" id="{107FE9E2-328C-1545-9458-EFA018E98755}"/>
              </a:ext>
            </a:extLst>
          </p:cNvPr>
          <p:cNvSpPr>
            <a:spLocks noGrp="1"/>
          </p:cNvSpPr>
          <p:nvPr>
            <p:ph type="title" hasCustomPrompt="1"/>
          </p:nvPr>
        </p:nvSpPr>
        <p:spPr>
          <a:xfrm>
            <a:off x="436880" y="365126"/>
            <a:ext cx="5888506" cy="756565"/>
          </a:xfrm>
        </p:spPr>
        <p:txBody>
          <a:bodyPr/>
          <a:lstStyle/>
          <a:p>
            <a:r>
              <a:rPr lang="en-US" dirty="0"/>
              <a:t>Headline/Slide Title</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
        <p:nvSpPr>
          <p:cNvPr id="4" name="Content Placeholder 3">
            <a:extLst>
              <a:ext uri="{FF2B5EF4-FFF2-40B4-BE49-F238E27FC236}">
                <a16:creationId xmlns:a16="http://schemas.microsoft.com/office/drawing/2014/main" id="{CC4EE0CE-AB1B-4EDF-BE23-E40E7DDFE16D}"/>
              </a:ext>
            </a:extLst>
          </p:cNvPr>
          <p:cNvSpPr>
            <a:spLocks noGrp="1"/>
          </p:cNvSpPr>
          <p:nvPr>
            <p:ph sz="quarter" idx="13"/>
          </p:nvPr>
        </p:nvSpPr>
        <p:spPr>
          <a:xfrm>
            <a:off x="436880" y="1304925"/>
            <a:ext cx="5888038" cy="4552950"/>
          </a:xfrm>
        </p:spPr>
        <p:txBody>
          <a:bodyPr/>
          <a:lstStyle>
            <a:lvl2pP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606582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80A72-DB0F-4CFA-B951-B8407DCAF5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765D10-4609-4687-A81D-82AC61CFD71B}"/>
              </a:ext>
            </a:extLst>
          </p:cNvPr>
          <p:cNvSpPr>
            <a:spLocks noGrp="1"/>
          </p:cNvSpPr>
          <p:nvPr>
            <p:ph sz="half" idx="1"/>
          </p:nvPr>
        </p:nvSpPr>
        <p:spPr>
          <a:xfrm>
            <a:off x="593502" y="1416050"/>
            <a:ext cx="5181600" cy="4351338"/>
          </a:xfrm>
        </p:spPr>
        <p:txBody>
          <a:bodyPr/>
          <a:lstStyle>
            <a:lvl2pP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99BD67E-5DF4-4EE1-A503-F9F01C8A08AC}"/>
              </a:ext>
            </a:extLst>
          </p:cNvPr>
          <p:cNvSpPr>
            <a:spLocks noGrp="1"/>
          </p:cNvSpPr>
          <p:nvPr>
            <p:ph sz="half" idx="2"/>
          </p:nvPr>
        </p:nvSpPr>
        <p:spPr>
          <a:xfrm>
            <a:off x="6096000" y="1416050"/>
            <a:ext cx="5181600" cy="4351338"/>
          </a:xfrm>
        </p:spPr>
        <p:txBody>
          <a:bodyPr/>
          <a:lstStyle>
            <a:lvl2pP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C125AF05-8215-4033-90E7-E5A2F6542DCD}"/>
              </a:ext>
            </a:extLst>
          </p:cNvPr>
          <p:cNvSpPr>
            <a:spLocks noGrp="1"/>
          </p:cNvSpPr>
          <p:nvPr>
            <p:ph type="sldNum" sz="quarter" idx="12"/>
          </p:nvPr>
        </p:nvSpPr>
        <p:spPr/>
        <p:txBody>
          <a:bodyPr/>
          <a:lstStyle/>
          <a:p>
            <a:fld id="{5D96652D-A424-46EE-8E8A-BA494523C828}" type="slidenum">
              <a:rPr lang="en-US" smtClean="0"/>
              <a:t>‹#›</a:t>
            </a:fld>
            <a:endParaRPr lang="en-US"/>
          </a:p>
        </p:txBody>
      </p:sp>
    </p:spTree>
    <p:extLst>
      <p:ext uri="{BB962C8B-B14F-4D97-AF65-F5344CB8AC3E}">
        <p14:creationId xmlns:p14="http://schemas.microsoft.com/office/powerpoint/2010/main" val="12880027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6C99A-76F3-419C-95BF-4D0BEAE003F2}"/>
              </a:ext>
            </a:extLst>
          </p:cNvPr>
          <p:cNvSpPr>
            <a:spLocks noGrp="1"/>
          </p:cNvSpPr>
          <p:nvPr>
            <p:ph type="title"/>
          </p:nvPr>
        </p:nvSpPr>
        <p:spPr>
          <a:xfrm>
            <a:off x="620713" y="319089"/>
            <a:ext cx="10515600" cy="70167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C2B9CA2-C138-4A69-953D-AEB55FED0ADF}"/>
              </a:ext>
            </a:extLst>
          </p:cNvPr>
          <p:cNvSpPr>
            <a:spLocks noGrp="1"/>
          </p:cNvSpPr>
          <p:nvPr>
            <p:ph type="body" idx="1" hasCustomPrompt="1"/>
          </p:nvPr>
        </p:nvSpPr>
        <p:spPr>
          <a:xfrm>
            <a:off x="620713" y="1443038"/>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Subhead</a:t>
            </a:r>
          </a:p>
        </p:txBody>
      </p:sp>
      <p:sp>
        <p:nvSpPr>
          <p:cNvPr id="4" name="Content Placeholder 3">
            <a:extLst>
              <a:ext uri="{FF2B5EF4-FFF2-40B4-BE49-F238E27FC236}">
                <a16:creationId xmlns:a16="http://schemas.microsoft.com/office/drawing/2014/main" id="{C544F04E-4F77-47B2-9803-8A5FF49C5D4B}"/>
              </a:ext>
            </a:extLst>
          </p:cNvPr>
          <p:cNvSpPr>
            <a:spLocks noGrp="1"/>
          </p:cNvSpPr>
          <p:nvPr>
            <p:ph sz="half" idx="2"/>
          </p:nvPr>
        </p:nvSpPr>
        <p:spPr>
          <a:xfrm>
            <a:off x="620713" y="2381250"/>
            <a:ext cx="5157787" cy="3684588"/>
          </a:xfrm>
        </p:spPr>
        <p:txBody>
          <a:bodyPr/>
          <a:lstStyle>
            <a:lvl2pP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89F3E3-E7A4-4098-ACA2-0060E2FE57B2}"/>
              </a:ext>
            </a:extLst>
          </p:cNvPr>
          <p:cNvSpPr>
            <a:spLocks noGrp="1"/>
          </p:cNvSpPr>
          <p:nvPr>
            <p:ph type="body" sz="quarter" idx="3" hasCustomPrompt="1"/>
          </p:nvPr>
        </p:nvSpPr>
        <p:spPr>
          <a:xfrm>
            <a:off x="6172200" y="1443038"/>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Subhead</a:t>
            </a:r>
          </a:p>
        </p:txBody>
      </p:sp>
      <p:sp>
        <p:nvSpPr>
          <p:cNvPr id="6" name="Content Placeholder 5">
            <a:extLst>
              <a:ext uri="{FF2B5EF4-FFF2-40B4-BE49-F238E27FC236}">
                <a16:creationId xmlns:a16="http://schemas.microsoft.com/office/drawing/2014/main" id="{23482DF4-45DF-46D3-8BC2-96ED489B0217}"/>
              </a:ext>
            </a:extLst>
          </p:cNvPr>
          <p:cNvSpPr>
            <a:spLocks noGrp="1"/>
          </p:cNvSpPr>
          <p:nvPr>
            <p:ph sz="quarter" idx="4"/>
          </p:nvPr>
        </p:nvSpPr>
        <p:spPr>
          <a:xfrm>
            <a:off x="6172200" y="2378074"/>
            <a:ext cx="5183188" cy="3684588"/>
          </a:xfrm>
        </p:spPr>
        <p:txBody>
          <a:bodyPr/>
          <a:lstStyle>
            <a:lvl2pP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CDF8D17C-F40F-43B3-96DD-283049E68A35}"/>
              </a:ext>
            </a:extLst>
          </p:cNvPr>
          <p:cNvSpPr>
            <a:spLocks noGrp="1"/>
          </p:cNvSpPr>
          <p:nvPr>
            <p:ph type="sldNum" sz="quarter" idx="12"/>
          </p:nvPr>
        </p:nvSpPr>
        <p:spPr/>
        <p:txBody>
          <a:bodyPr/>
          <a:lstStyle/>
          <a:p>
            <a:fld id="{5D96652D-A424-46EE-8E8A-BA494523C828}" type="slidenum">
              <a:rPr lang="en-US" smtClean="0"/>
              <a:t>‹#›</a:t>
            </a:fld>
            <a:endParaRPr lang="en-US"/>
          </a:p>
        </p:txBody>
      </p:sp>
    </p:spTree>
    <p:extLst>
      <p:ext uri="{BB962C8B-B14F-4D97-AF65-F5344CB8AC3E}">
        <p14:creationId xmlns:p14="http://schemas.microsoft.com/office/powerpoint/2010/main" val="1733608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BDDE4-A5B5-4A3E-9818-EF8917784692}"/>
              </a:ext>
            </a:extLst>
          </p:cNvPr>
          <p:cNvSpPr>
            <a:spLocks noGrp="1"/>
          </p:cNvSpPr>
          <p:nvPr>
            <p:ph type="title" hasCustomPrompt="1"/>
          </p:nvPr>
        </p:nvSpPr>
        <p:spPr>
          <a:xfrm>
            <a:off x="504123" y="434734"/>
            <a:ext cx="3932237" cy="552691"/>
          </a:xfrm>
        </p:spPr>
        <p:txBody>
          <a:bodyPr anchor="b"/>
          <a:lstStyle>
            <a:lvl1pPr>
              <a:defRPr sz="4400"/>
            </a:lvl1pPr>
          </a:lstStyle>
          <a:p>
            <a:r>
              <a:rPr lang="en-US" dirty="0"/>
              <a:t>Chart Title</a:t>
            </a:r>
          </a:p>
        </p:txBody>
      </p:sp>
      <p:sp>
        <p:nvSpPr>
          <p:cNvPr id="3" name="Content Placeholder 2">
            <a:extLst>
              <a:ext uri="{FF2B5EF4-FFF2-40B4-BE49-F238E27FC236}">
                <a16:creationId xmlns:a16="http://schemas.microsoft.com/office/drawing/2014/main" id="{7EEADCAD-0FBC-4558-A2B1-E90BD245989C}"/>
              </a:ext>
            </a:extLst>
          </p:cNvPr>
          <p:cNvSpPr>
            <a:spLocks noGrp="1"/>
          </p:cNvSpPr>
          <p:nvPr>
            <p:ph idx="1"/>
          </p:nvPr>
        </p:nvSpPr>
        <p:spPr>
          <a:xfrm>
            <a:off x="462647" y="1235075"/>
            <a:ext cx="563335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0EDC8CC1-67CF-444D-9DF5-4003EF5B4C7A}"/>
              </a:ext>
            </a:extLst>
          </p:cNvPr>
          <p:cNvSpPr>
            <a:spLocks noGrp="1"/>
          </p:cNvSpPr>
          <p:nvPr>
            <p:ph type="sldNum" sz="quarter" idx="12"/>
          </p:nvPr>
        </p:nvSpPr>
        <p:spPr/>
        <p:txBody>
          <a:bodyPr/>
          <a:lstStyle/>
          <a:p>
            <a:fld id="{5D96652D-A424-46EE-8E8A-BA494523C828}" type="slidenum">
              <a:rPr lang="en-US" smtClean="0"/>
              <a:t>‹#›</a:t>
            </a:fld>
            <a:endParaRPr lang="en-US"/>
          </a:p>
        </p:txBody>
      </p:sp>
      <p:sp>
        <p:nvSpPr>
          <p:cNvPr id="9" name="Chart Placeholder 8">
            <a:extLst>
              <a:ext uri="{FF2B5EF4-FFF2-40B4-BE49-F238E27FC236}">
                <a16:creationId xmlns:a16="http://schemas.microsoft.com/office/drawing/2014/main" id="{1A537B51-1246-442B-A5F2-5A64407093C1}"/>
              </a:ext>
            </a:extLst>
          </p:cNvPr>
          <p:cNvSpPr>
            <a:spLocks noGrp="1"/>
          </p:cNvSpPr>
          <p:nvPr>
            <p:ph type="chart" sz="quarter" idx="13"/>
          </p:nvPr>
        </p:nvSpPr>
        <p:spPr>
          <a:xfrm>
            <a:off x="6654800" y="1235075"/>
            <a:ext cx="5075238" cy="4873625"/>
          </a:xfrm>
        </p:spPr>
        <p:txBody>
          <a:bodyPr/>
          <a:lstStyle/>
          <a:p>
            <a:r>
              <a:rPr lang="en-US"/>
              <a:t>Click icon to add chart</a:t>
            </a:r>
          </a:p>
        </p:txBody>
      </p:sp>
    </p:spTree>
    <p:extLst>
      <p:ext uri="{BB962C8B-B14F-4D97-AF65-F5344CB8AC3E}">
        <p14:creationId xmlns:p14="http://schemas.microsoft.com/office/powerpoint/2010/main" val="5798922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3541D-C931-4F85-BCE4-34317E1CF44F}"/>
              </a:ext>
            </a:extLst>
          </p:cNvPr>
          <p:cNvSpPr>
            <a:spLocks noGrp="1"/>
          </p:cNvSpPr>
          <p:nvPr>
            <p:ph type="title" hasCustomPrompt="1"/>
          </p:nvPr>
        </p:nvSpPr>
        <p:spPr>
          <a:xfrm>
            <a:off x="839788" y="249539"/>
            <a:ext cx="3932237" cy="737886"/>
          </a:xfrm>
        </p:spPr>
        <p:txBody>
          <a:bodyPr anchor="b"/>
          <a:lstStyle>
            <a:lvl1pPr>
              <a:defRPr sz="4400"/>
            </a:lvl1pPr>
          </a:lstStyle>
          <a:p>
            <a:r>
              <a:rPr lang="en-US" dirty="0"/>
              <a:t>Chart Title</a:t>
            </a:r>
          </a:p>
        </p:txBody>
      </p:sp>
      <p:sp>
        <p:nvSpPr>
          <p:cNvPr id="7" name="Slide Number Placeholder 6">
            <a:extLst>
              <a:ext uri="{FF2B5EF4-FFF2-40B4-BE49-F238E27FC236}">
                <a16:creationId xmlns:a16="http://schemas.microsoft.com/office/drawing/2014/main" id="{E5A32E18-E933-4F74-B0B1-0C32599E4758}"/>
              </a:ext>
            </a:extLst>
          </p:cNvPr>
          <p:cNvSpPr>
            <a:spLocks noGrp="1"/>
          </p:cNvSpPr>
          <p:nvPr>
            <p:ph type="sldNum" sz="quarter" idx="12"/>
          </p:nvPr>
        </p:nvSpPr>
        <p:spPr>
          <a:xfrm>
            <a:off x="10872004" y="6093931"/>
            <a:ext cx="492080" cy="365125"/>
          </a:xfrm>
        </p:spPr>
        <p:txBody>
          <a:bodyPr/>
          <a:lstStyle/>
          <a:p>
            <a:fld id="{5D96652D-A424-46EE-8E8A-BA494523C828}" type="slidenum">
              <a:rPr lang="en-US" smtClean="0"/>
              <a:t>‹#›</a:t>
            </a:fld>
            <a:endParaRPr lang="en-US" dirty="0"/>
          </a:p>
        </p:txBody>
      </p:sp>
      <p:pic>
        <p:nvPicPr>
          <p:cNvPr id="9" name="Picture 8">
            <a:extLst>
              <a:ext uri="{FF2B5EF4-FFF2-40B4-BE49-F238E27FC236}">
                <a16:creationId xmlns:a16="http://schemas.microsoft.com/office/drawing/2014/main" id="{4091E60E-AAA8-43DB-9AC0-ECDF37AC91F5}"/>
              </a:ext>
            </a:extLst>
          </p:cNvPr>
          <p:cNvPicPr>
            <a:picLocks noChangeAspect="1"/>
          </p:cNvPicPr>
          <p:nvPr userDrawn="1"/>
        </p:nvPicPr>
        <p:blipFill>
          <a:blip r:embed="rId2"/>
          <a:stretch>
            <a:fillRect/>
          </a:stretch>
        </p:blipFill>
        <p:spPr>
          <a:xfrm>
            <a:off x="318859" y="5867784"/>
            <a:ext cx="1623999" cy="817420"/>
          </a:xfrm>
          <a:prstGeom prst="rect">
            <a:avLst/>
          </a:prstGeom>
        </p:spPr>
      </p:pic>
      <p:cxnSp>
        <p:nvCxnSpPr>
          <p:cNvPr id="11" name="Straight Connector 10">
            <a:extLst>
              <a:ext uri="{FF2B5EF4-FFF2-40B4-BE49-F238E27FC236}">
                <a16:creationId xmlns:a16="http://schemas.microsoft.com/office/drawing/2014/main" id="{B060C012-802B-4DA6-BDB1-6EB74BCF6FD2}"/>
              </a:ext>
            </a:extLst>
          </p:cNvPr>
          <p:cNvCxnSpPr/>
          <p:nvPr userDrawn="1"/>
        </p:nvCxnSpPr>
        <p:spPr>
          <a:xfrm>
            <a:off x="2146149" y="6276494"/>
            <a:ext cx="836849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B8F7CE2-20FE-44C2-8BD3-E9E907009395}"/>
              </a:ext>
            </a:extLst>
          </p:cNvPr>
          <p:cNvCxnSpPr/>
          <p:nvPr userDrawn="1"/>
        </p:nvCxnSpPr>
        <p:spPr>
          <a:xfrm>
            <a:off x="-173620" y="1145894"/>
            <a:ext cx="870416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2D3AEBF2-F9BA-406B-9728-37945F376EC6}"/>
              </a:ext>
            </a:extLst>
          </p:cNvPr>
          <p:cNvSpPr>
            <a:spLocks noGrp="1"/>
          </p:cNvSpPr>
          <p:nvPr>
            <p:ph type="body" sz="quarter" idx="13"/>
          </p:nvPr>
        </p:nvSpPr>
        <p:spPr>
          <a:xfrm>
            <a:off x="839788" y="1343024"/>
            <a:ext cx="3932237" cy="4366281"/>
          </a:xfrm>
        </p:spPr>
        <p:txBody>
          <a:bodyPr/>
          <a:lstStyle>
            <a:lvl2pP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hart Placeholder 16">
            <a:extLst>
              <a:ext uri="{FF2B5EF4-FFF2-40B4-BE49-F238E27FC236}">
                <a16:creationId xmlns:a16="http://schemas.microsoft.com/office/drawing/2014/main" id="{BF26CF76-952E-4B11-8063-A104942E6238}"/>
              </a:ext>
            </a:extLst>
          </p:cNvPr>
          <p:cNvSpPr>
            <a:spLocks noGrp="1"/>
          </p:cNvSpPr>
          <p:nvPr>
            <p:ph type="chart" sz="quarter" idx="14"/>
          </p:nvPr>
        </p:nvSpPr>
        <p:spPr>
          <a:xfrm>
            <a:off x="5764213" y="1343025"/>
            <a:ext cx="4548187" cy="4365625"/>
          </a:xfrm>
        </p:spPr>
        <p:txBody>
          <a:bodyPr/>
          <a:lstStyle/>
          <a:p>
            <a:r>
              <a:rPr lang="en-US"/>
              <a:t>Click icon to add chart</a:t>
            </a:r>
          </a:p>
        </p:txBody>
      </p:sp>
    </p:spTree>
    <p:extLst>
      <p:ext uri="{BB962C8B-B14F-4D97-AF65-F5344CB8AC3E}">
        <p14:creationId xmlns:p14="http://schemas.microsoft.com/office/powerpoint/2010/main" val="3038638341"/>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TextBox 3"/>
          <p:cNvSpPr txBox="1"/>
          <p:nvPr userDrawn="1"/>
        </p:nvSpPr>
        <p:spPr>
          <a:xfrm>
            <a:off x="2042160" y="6281154"/>
            <a:ext cx="2885440" cy="369332"/>
          </a:xfrm>
          <a:prstGeom prst="rect">
            <a:avLst/>
          </a:prstGeom>
          <a:noFill/>
        </p:spPr>
        <p:txBody>
          <a:bodyPr wrap="square" rtlCol="0">
            <a:spAutoFit/>
          </a:bodyPr>
          <a:lstStyle/>
          <a:p>
            <a:r>
              <a:rPr lang="en-US" sz="600" b="1" cap="all" dirty="0">
                <a:solidFill>
                  <a:srgbClr val="68C5EC"/>
                </a:solidFill>
              </a:rPr>
              <a:t>RHI-Eagle highlands Inpatient and Outpatient Services</a:t>
            </a:r>
          </a:p>
          <a:p>
            <a:r>
              <a:rPr lang="en-US" sz="600" dirty="0"/>
              <a:t>4141 Shore Drive</a:t>
            </a:r>
          </a:p>
          <a:p>
            <a:r>
              <a:rPr lang="en-US" sz="600" dirty="0"/>
              <a:t>Indianapolis, IN 46254</a:t>
            </a:r>
          </a:p>
        </p:txBody>
      </p:sp>
      <p:sp>
        <p:nvSpPr>
          <p:cNvPr id="5" name="TextBox 4"/>
          <p:cNvSpPr txBox="1"/>
          <p:nvPr userDrawn="1"/>
        </p:nvSpPr>
        <p:spPr>
          <a:xfrm>
            <a:off x="6522720" y="6293024"/>
            <a:ext cx="2448560" cy="276999"/>
          </a:xfrm>
          <a:prstGeom prst="rect">
            <a:avLst/>
          </a:prstGeom>
          <a:noFill/>
        </p:spPr>
        <p:txBody>
          <a:bodyPr wrap="square" rtlCol="0">
            <a:spAutoFit/>
          </a:bodyPr>
          <a:lstStyle/>
          <a:p>
            <a:r>
              <a:rPr lang="en-US" sz="600" b="1" cap="all" dirty="0">
                <a:solidFill>
                  <a:srgbClr val="68C5EC"/>
                </a:solidFill>
              </a:rPr>
              <a:t>RHI-Northwest brain  Injury center </a:t>
            </a:r>
            <a:r>
              <a:rPr lang="en-US" sz="600" dirty="0"/>
              <a:t>9531 Valparaiso Court</a:t>
            </a:r>
          </a:p>
          <a:p>
            <a:r>
              <a:rPr lang="en-US" sz="600" dirty="0"/>
              <a:t>Indianapolis, IN 46268</a:t>
            </a:r>
          </a:p>
        </p:txBody>
      </p:sp>
      <p:sp>
        <p:nvSpPr>
          <p:cNvPr id="6" name="TextBox 5"/>
          <p:cNvSpPr txBox="1"/>
          <p:nvPr userDrawn="1"/>
        </p:nvSpPr>
        <p:spPr>
          <a:xfrm>
            <a:off x="4368800" y="6293024"/>
            <a:ext cx="2113280" cy="369332"/>
          </a:xfrm>
          <a:prstGeom prst="rect">
            <a:avLst/>
          </a:prstGeom>
          <a:noFill/>
        </p:spPr>
        <p:txBody>
          <a:bodyPr wrap="square" rtlCol="0">
            <a:spAutoFit/>
          </a:bodyPr>
          <a:lstStyle/>
          <a:p>
            <a:r>
              <a:rPr lang="en-US" sz="600" b="1" cap="all" dirty="0">
                <a:solidFill>
                  <a:srgbClr val="68C5EC"/>
                </a:solidFill>
              </a:rPr>
              <a:t>RHI-Carmel Outpatient Services</a:t>
            </a:r>
          </a:p>
          <a:p>
            <a:r>
              <a:rPr lang="en-US" sz="600" dirty="0"/>
              <a:t>12425 Old Meridian Street, Suite B2 </a:t>
            </a:r>
          </a:p>
          <a:p>
            <a:r>
              <a:rPr lang="en-US" sz="600" dirty="0"/>
              <a:t>Carmel, IN 46032</a:t>
            </a:r>
          </a:p>
        </p:txBody>
      </p:sp>
      <p:sp>
        <p:nvSpPr>
          <p:cNvPr id="7" name="TextBox 6"/>
          <p:cNvSpPr txBox="1"/>
          <p:nvPr userDrawn="1"/>
        </p:nvSpPr>
        <p:spPr>
          <a:xfrm>
            <a:off x="8839200" y="6293025"/>
            <a:ext cx="2438400" cy="451277"/>
          </a:xfrm>
          <a:prstGeom prst="rect">
            <a:avLst/>
          </a:prstGeom>
          <a:noFill/>
        </p:spPr>
        <p:txBody>
          <a:bodyPr wrap="square" rtlCol="0">
            <a:spAutoFit/>
          </a:bodyPr>
          <a:lstStyle/>
          <a:p>
            <a:r>
              <a:rPr lang="en-US" sz="600" dirty="0"/>
              <a:t>RHI is a community collaboration between Indiana University Health and St. Vincent Health</a:t>
            </a:r>
          </a:p>
          <a:p>
            <a:r>
              <a:rPr lang="en-US" sz="600" b="1" dirty="0">
                <a:solidFill>
                  <a:srgbClr val="68C5EC"/>
                </a:solidFill>
              </a:rPr>
              <a:t>317-329-2000  |  </a:t>
            </a:r>
            <a:r>
              <a:rPr lang="en-US" sz="600" b="1" dirty="0" err="1">
                <a:solidFill>
                  <a:srgbClr val="68C5EC"/>
                </a:solidFill>
              </a:rPr>
              <a:t>rhin.com</a:t>
            </a:r>
            <a:endParaRPr lang="en-US" sz="600" b="1" dirty="0">
              <a:solidFill>
                <a:srgbClr val="68C5EC"/>
              </a:solidFill>
            </a:endParaRPr>
          </a:p>
          <a:p>
            <a:endParaRPr lang="en-US" sz="799" baseline="30000" dirty="0"/>
          </a:p>
        </p:txBody>
      </p:sp>
    </p:spTree>
    <p:extLst>
      <p:ext uri="{BB962C8B-B14F-4D97-AF65-F5344CB8AC3E}">
        <p14:creationId xmlns:p14="http://schemas.microsoft.com/office/powerpoint/2010/main" val="1860114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D415AE06-AF06-7C4A-901C-10EB3EC08409}"/>
              </a:ext>
            </a:extLst>
          </p:cNvPr>
          <p:cNvSpPr>
            <a:spLocks noGrp="1"/>
          </p:cNvSpPr>
          <p:nvPr>
            <p:ph type="pic" sz="quarter" idx="10" hasCustomPrompt="1"/>
          </p:nvPr>
        </p:nvSpPr>
        <p:spPr>
          <a:xfrm>
            <a:off x="709757" y="-1286616"/>
            <a:ext cx="12008425" cy="6656388"/>
          </a:xfrm>
          <a:prstGeom prst="roundRect">
            <a:avLst/>
          </a:prstGeom>
          <a:pattFill prst="pct5">
            <a:fgClr>
              <a:schemeClr val="bg1">
                <a:lumMod val="75000"/>
              </a:schemeClr>
            </a:fgClr>
            <a:bgClr>
              <a:schemeClr val="bg1"/>
            </a:bgClr>
          </a:pattFill>
        </p:spPr>
        <p:txBody>
          <a:bodyPr anchor="ctr" anchorCtr="0">
            <a:normAutofit/>
          </a:bodyPr>
          <a:lstStyle>
            <a:lvl1pPr algn="ctr">
              <a:defRPr sz="3000" i="1">
                <a:noFill/>
              </a:defRPr>
            </a:lvl1pPr>
          </a:lstStyle>
          <a:p>
            <a:r>
              <a:rPr lang="en-US" dirty="0"/>
              <a:t>Insert Image in shape with pattern</a:t>
            </a:r>
          </a:p>
        </p:txBody>
      </p:sp>
      <p:sp>
        <p:nvSpPr>
          <p:cNvPr id="16" name="Picture Placeholder 11">
            <a:extLst>
              <a:ext uri="{FF2B5EF4-FFF2-40B4-BE49-F238E27FC236}">
                <a16:creationId xmlns:a16="http://schemas.microsoft.com/office/drawing/2014/main" id="{EBF03025-F7CF-E247-83C5-084B91D93139}"/>
              </a:ext>
            </a:extLst>
          </p:cNvPr>
          <p:cNvSpPr>
            <a:spLocks noGrp="1"/>
          </p:cNvSpPr>
          <p:nvPr>
            <p:ph type="pic" sz="quarter" idx="11" hasCustomPrompt="1"/>
          </p:nvPr>
        </p:nvSpPr>
        <p:spPr>
          <a:xfrm>
            <a:off x="1152832" y="-1084881"/>
            <a:ext cx="12386705" cy="6782047"/>
          </a:xfrm>
          <a:prstGeom prst="roundRect">
            <a:avLst/>
          </a:prstGeom>
          <a:noFill/>
          <a:ln w="38100">
            <a:solidFill>
              <a:schemeClr val="tx1"/>
            </a:solidFill>
          </a:ln>
        </p:spPr>
        <p:txBody>
          <a:bodyPr anchor="ctr" anchorCtr="0">
            <a:normAutofit/>
          </a:bodyPr>
          <a:lstStyle>
            <a:lvl1pPr algn="ctr">
              <a:defRPr sz="3000">
                <a:noFill/>
              </a:defRPr>
            </a:lvl1pPr>
          </a:lstStyle>
          <a:p>
            <a:r>
              <a:rPr lang="en-US" dirty="0"/>
              <a:t>Leave blue outlined shape blank</a:t>
            </a:r>
          </a:p>
        </p:txBody>
      </p:sp>
      <p:pic>
        <p:nvPicPr>
          <p:cNvPr id="9" name="Picture 8">
            <a:extLst>
              <a:ext uri="{FF2B5EF4-FFF2-40B4-BE49-F238E27FC236}">
                <a16:creationId xmlns:a16="http://schemas.microsoft.com/office/drawing/2014/main" id="{6D2C52E7-2D52-944F-A93E-2767FD8CB4DF}"/>
              </a:ext>
            </a:extLst>
          </p:cNvPr>
          <p:cNvPicPr>
            <a:picLocks noChangeAspect="1"/>
          </p:cNvPicPr>
          <p:nvPr userDrawn="1"/>
        </p:nvPicPr>
        <p:blipFill>
          <a:blip r:embed="rId2"/>
          <a:stretch>
            <a:fillRect/>
          </a:stretch>
        </p:blipFill>
        <p:spPr>
          <a:xfrm>
            <a:off x="363617" y="5802218"/>
            <a:ext cx="1623999" cy="817420"/>
          </a:xfrm>
          <a:prstGeom prst="rect">
            <a:avLst/>
          </a:prstGeom>
        </p:spPr>
      </p:pic>
      <p:sp>
        <p:nvSpPr>
          <p:cNvPr id="17" name="Picture Placeholder 11">
            <a:extLst>
              <a:ext uri="{FF2B5EF4-FFF2-40B4-BE49-F238E27FC236}">
                <a16:creationId xmlns:a16="http://schemas.microsoft.com/office/drawing/2014/main" id="{9FE6B556-ED36-ED45-935B-E7D8F5FC1C55}"/>
              </a:ext>
            </a:extLst>
          </p:cNvPr>
          <p:cNvSpPr>
            <a:spLocks noGrp="1"/>
          </p:cNvSpPr>
          <p:nvPr>
            <p:ph type="pic" sz="quarter" idx="12"/>
          </p:nvPr>
        </p:nvSpPr>
        <p:spPr>
          <a:xfrm>
            <a:off x="5117433" y="4975738"/>
            <a:ext cx="8422103" cy="1459364"/>
          </a:xfrm>
          <a:prstGeom prst="roundRect">
            <a:avLst/>
          </a:prstGeom>
          <a:solidFill>
            <a:schemeClr val="tx1"/>
          </a:solidFill>
          <a:ln w="38100">
            <a:noFill/>
          </a:ln>
        </p:spPr>
        <p:txBody>
          <a:bodyPr anchor="ctr" anchorCtr="0">
            <a:normAutofit/>
          </a:bodyPr>
          <a:lstStyle>
            <a:lvl1pPr algn="ctr">
              <a:defRPr sz="3000"/>
            </a:lvl1pPr>
          </a:lstStyle>
          <a:p>
            <a:r>
              <a:rPr lang="en-US"/>
              <a:t>Click icon to add picture</a:t>
            </a:r>
            <a:endParaRPr lang="en-US" dirty="0"/>
          </a:p>
        </p:txBody>
      </p:sp>
      <p:sp>
        <p:nvSpPr>
          <p:cNvPr id="2" name="Title 1">
            <a:extLst>
              <a:ext uri="{FF2B5EF4-FFF2-40B4-BE49-F238E27FC236}">
                <a16:creationId xmlns:a16="http://schemas.microsoft.com/office/drawing/2014/main" id="{9543D0D1-0A0F-A944-A2A2-733544183CC6}"/>
              </a:ext>
            </a:extLst>
          </p:cNvPr>
          <p:cNvSpPr>
            <a:spLocks noGrp="1"/>
          </p:cNvSpPr>
          <p:nvPr>
            <p:ph type="title" hasCustomPrompt="1"/>
          </p:nvPr>
        </p:nvSpPr>
        <p:spPr>
          <a:xfrm>
            <a:off x="5588000" y="4959229"/>
            <a:ext cx="6240383" cy="1475873"/>
          </a:xfrm>
        </p:spPr>
        <p:txBody>
          <a:bodyPr anchor="ctr">
            <a:normAutofit/>
          </a:bodyPr>
          <a:lstStyle>
            <a:lvl1pPr>
              <a:defRPr sz="4000">
                <a:solidFill>
                  <a:schemeClr val="bg1"/>
                </a:solidFill>
              </a:defRPr>
            </a:lvl1pPr>
          </a:lstStyle>
          <a:p>
            <a:r>
              <a:rPr lang="en-US" dirty="0"/>
              <a:t>Headline/Slide Title</a:t>
            </a:r>
          </a:p>
        </p:txBody>
      </p:sp>
    </p:spTree>
    <p:extLst>
      <p:ext uri="{BB962C8B-B14F-4D97-AF65-F5344CB8AC3E}">
        <p14:creationId xmlns:p14="http://schemas.microsoft.com/office/powerpoint/2010/main" val="219687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2085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Content Image sqr_N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32369" y="107576"/>
            <a:ext cx="10723035" cy="1336956"/>
          </a:xfrm>
          <a:prstGeom prst="rect">
            <a:avLst/>
          </a:prstGeom>
        </p:spPr>
        <p:txBody>
          <a:bodyPr>
            <a:normAutofit/>
          </a:bodyPr>
          <a:lstStyle>
            <a:lvl1pPr>
              <a:defRPr sz="6600"/>
            </a:lvl1pPr>
          </a:lstStyle>
          <a:p>
            <a:r>
              <a:rPr lang="en-US" dirty="0"/>
              <a:t>Master title style</a:t>
            </a:r>
          </a:p>
        </p:txBody>
      </p:sp>
      <p:sp>
        <p:nvSpPr>
          <p:cNvPr id="3" name="Content Placeholder 2"/>
          <p:cNvSpPr>
            <a:spLocks noGrp="1"/>
          </p:cNvSpPr>
          <p:nvPr>
            <p:ph idx="1"/>
          </p:nvPr>
        </p:nvSpPr>
        <p:spPr>
          <a:xfrm>
            <a:off x="4470400" y="2057400"/>
            <a:ext cx="7112000" cy="4267200"/>
          </a:xfrm>
          <a:prstGeom prst="rect">
            <a:avLst/>
          </a:prstGeom>
        </p:spPr>
        <p:txBody>
          <a:bodyPr>
            <a:noAutofit/>
          </a:bodyPr>
          <a:lstStyle>
            <a:lvl1pPr>
              <a:defRPr sz="4000"/>
            </a:lvl1pPr>
            <a:lvl2pPr>
              <a:defRPr sz="3600"/>
            </a:lvl2pPr>
            <a:lvl3pPr>
              <a:defRPr sz="3200"/>
            </a:lvl3pPr>
            <a:lvl4pPr>
              <a:defRPr sz="2800"/>
            </a:lvl4pPr>
            <a:lvl5pPr>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03969" y="6096196"/>
            <a:ext cx="2540000" cy="456441"/>
          </a:xfrm>
          <a:prstGeom prst="rect">
            <a:avLst/>
          </a:prstGeom>
        </p:spPr>
        <p:txBody>
          <a:bodyPr/>
          <a:lstStyle/>
          <a:p>
            <a:fld id="{1D8BD707-D9CF-40AE-B4C6-C98DA3205C09}" type="datetimeFigureOut">
              <a:rPr lang="en-US" smtClean="0">
                <a:solidFill>
                  <a:prstClr val="black"/>
                </a:solidFill>
                <a:latin typeface="News Gothic MT"/>
              </a:rPr>
              <a:pPr/>
              <a:t>2/20/2025</a:t>
            </a:fld>
            <a:endParaRPr lang="en-US">
              <a:solidFill>
                <a:prstClr val="black"/>
              </a:solidFill>
              <a:latin typeface="News Gothic MT"/>
            </a:endParaRPr>
          </a:p>
        </p:txBody>
      </p:sp>
      <p:sp>
        <p:nvSpPr>
          <p:cNvPr id="6" name="Slide Number Placeholder 5"/>
          <p:cNvSpPr>
            <a:spLocks noGrp="1"/>
          </p:cNvSpPr>
          <p:nvPr>
            <p:ph type="sldNum" sz="quarter" idx="12"/>
          </p:nvPr>
        </p:nvSpPr>
        <p:spPr>
          <a:xfrm>
            <a:off x="10566026" y="5563407"/>
            <a:ext cx="1422015" cy="303753"/>
          </a:xfrm>
          <a:prstGeom prst="rect">
            <a:avLst/>
          </a:prstGeom>
        </p:spPr>
        <p:txBody>
          <a:bodyPr/>
          <a:lstStyle/>
          <a:p>
            <a:fld id="{B6F15528-21DE-4FAA-801E-634DDDAF4B2B}" type="slidenum">
              <a:rPr lang="en-US" smtClean="0">
                <a:solidFill>
                  <a:prstClr val="black"/>
                </a:solidFill>
                <a:latin typeface="News Gothic MT"/>
              </a:rPr>
              <a:pPr/>
              <a:t>‹#›</a:t>
            </a:fld>
            <a:endParaRPr lang="en-US">
              <a:solidFill>
                <a:prstClr val="black"/>
              </a:solidFill>
              <a:latin typeface="News Gothic MT"/>
            </a:endParaRPr>
          </a:p>
        </p:txBody>
      </p:sp>
      <p:sp>
        <p:nvSpPr>
          <p:cNvPr id="8" name="Picture Placeholder 19"/>
          <p:cNvSpPr>
            <a:spLocks noGrp="1"/>
          </p:cNvSpPr>
          <p:nvPr>
            <p:ph type="pic" sz="quarter" idx="13"/>
          </p:nvPr>
        </p:nvSpPr>
        <p:spPr>
          <a:xfrm rot="21195037">
            <a:off x="109985" y="2532967"/>
            <a:ext cx="4093815" cy="2788333"/>
          </a:xfrm>
          <a:prstGeom prst="rect">
            <a:avLst/>
          </a:prstGeom>
          <a:gradFill flip="none" rotWithShape="1">
            <a:gsLst>
              <a:gs pos="15000">
                <a:schemeClr val="bg1"/>
              </a:gs>
              <a:gs pos="80000">
                <a:schemeClr val="bg2"/>
              </a:gs>
            </a:gsLst>
            <a:path path="circle">
              <a:fillToRect r="100000" b="100000"/>
            </a:path>
            <a:tileRect l="-100000" t="-100000"/>
          </a:gradFill>
          <a:ln w="88900">
            <a:solidFill>
              <a:schemeClr val="accent1"/>
            </a:solidFill>
            <a:miter lim="800000"/>
          </a:ln>
          <a:effectLst>
            <a:outerShdw blurRad="635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ct val="20000"/>
              </a:spcBef>
              <a:buClr>
                <a:schemeClr val="accent1"/>
              </a:buClr>
              <a:buSzPct val="110000"/>
              <a:buFont typeface="Arial" pitchFamily="34" charset="0"/>
              <a:buNone/>
              <a:defRPr lang="en-US" sz="3200" kern="1200" dirty="0">
                <a:solidFill>
                  <a:schemeClr val="bg1">
                    <a:lumMod val="65000"/>
                  </a:schemeClr>
                </a:solidFill>
                <a:latin typeface="+mn-lt"/>
                <a:ea typeface="+mn-ea"/>
                <a:cs typeface="+mn-cs"/>
              </a:defRPr>
            </a:lvl1pPr>
          </a:lstStyle>
          <a:p>
            <a:endParaRPr lang="en-US" dirty="0"/>
          </a:p>
        </p:txBody>
      </p:sp>
    </p:spTree>
    <p:extLst>
      <p:ext uri="{BB962C8B-B14F-4D97-AF65-F5344CB8AC3E}">
        <p14:creationId xmlns:p14="http://schemas.microsoft.com/office/powerpoint/2010/main" val="3323621893"/>
      </p:ext>
    </p:extLst>
  </p:cSld>
  <p:clrMapOvr>
    <a:masterClrMapping/>
  </p:clrMapOvr>
  <mc:AlternateContent xmlns:mc="http://schemas.openxmlformats.org/markup-compatibility/2006" xmlns:p14="http://schemas.microsoft.com/office/powerpoint/2010/main">
    <mc:Choice Requires="p14">
      <p:transition spd="slow" p14:dur="275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400" decel="100000"/>
                                        <p:tgtEl>
                                          <p:spTgt spid="3"/>
                                        </p:tgtEl>
                                      </p:cBhvr>
                                    </p:animEffect>
                                    <p:anim calcmode="lin" valueType="num">
                                      <p:cBhvr>
                                        <p:cTn id="8" dur="400" decel="100000" fill="hold"/>
                                        <p:tgtEl>
                                          <p:spTgt spid="3"/>
                                        </p:tgtEl>
                                        <p:attrNameLst>
                                          <p:attrName>style.rotation</p:attrName>
                                        </p:attrNameLst>
                                      </p:cBhvr>
                                      <p:tavLst>
                                        <p:tav tm="0">
                                          <p:val>
                                            <p:fltVal val="-90"/>
                                          </p:val>
                                        </p:tav>
                                        <p:tav tm="100000">
                                          <p:val>
                                            <p:fltVal val="0"/>
                                          </p:val>
                                        </p:tav>
                                      </p:tavLst>
                                    </p:anim>
                                    <p:anim calcmode="lin" valueType="num">
                                      <p:cBhvr>
                                        <p:cTn id="9" dur="400" decel="100000" fill="hold"/>
                                        <p:tgtEl>
                                          <p:spTgt spid="3"/>
                                        </p:tgtEl>
                                        <p:attrNameLst>
                                          <p:attrName>ppt_x</p:attrName>
                                        </p:attrNameLst>
                                      </p:cBhvr>
                                      <p:tavLst>
                                        <p:tav tm="0">
                                          <p:val>
                                            <p:strVal val="#ppt_x+0.4"/>
                                          </p:val>
                                        </p:tav>
                                        <p:tav tm="100000">
                                          <p:val>
                                            <p:strVal val="#ppt_x-0.05"/>
                                          </p:val>
                                        </p:tav>
                                      </p:tavLst>
                                    </p:anim>
                                    <p:anim calcmode="lin" valueType="num">
                                      <p:cBhvr>
                                        <p:cTn id="10" dur="400" decel="100000" fill="hold"/>
                                        <p:tgtEl>
                                          <p:spTgt spid="3"/>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3"/>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3"/>
                                        </p:tgtEl>
                                        <p:attrNameLst>
                                          <p:attrName>ppt_y</p:attrName>
                                        </p:attrNameLst>
                                      </p:cBhvr>
                                      <p:tavLst>
                                        <p:tav tm="0">
                                          <p:val>
                                            <p:strVal val="#ppt_y+0.1"/>
                                          </p:val>
                                        </p:tav>
                                        <p:tav tm="100000">
                                          <p:val>
                                            <p:strVal val="#ppt_y"/>
                                          </p:val>
                                        </p:tav>
                                      </p:tavLst>
                                    </p:anim>
                                  </p:childTnLst>
                                </p:cTn>
                              </p:par>
                              <p:par>
                                <p:cTn id="13" presetID="1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p:tgtEl>
                                          <p:spTgt spid="8"/>
                                        </p:tgtEl>
                                        <p:attrNameLst>
                                          <p:attrName>ppt_y</p:attrName>
                                        </p:attrNameLst>
                                      </p:cBhvr>
                                      <p:tavLst>
                                        <p:tav tm="0">
                                          <p:val>
                                            <p:strVal val="#ppt_y+#ppt_h*1.125000"/>
                                          </p:val>
                                        </p:tav>
                                        <p:tav tm="100000">
                                          <p:val>
                                            <p:strVal val="#ppt_y"/>
                                          </p:val>
                                        </p:tav>
                                      </p:tavLst>
                                    </p:anim>
                                    <p:animEffect transition="in" filter="wipe(up)">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3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400" decel="100000"/>
                        <p:tgtEl>
                          <p:spTgt spid="3"/>
                        </p:tgtEl>
                      </p:cBhvr>
                    </p:animEffect>
                    <p:anim calcmode="lin" valueType="num">
                      <p:cBhvr>
                        <p:cTn dur="400" decel="100000" fill="hold"/>
                        <p:tgtEl>
                          <p:spTgt spid="3"/>
                        </p:tgtEl>
                        <p:attrNameLst>
                          <p:attrName>style.rotation</p:attrName>
                        </p:attrNameLst>
                      </p:cBhvr>
                      <p:tavLst>
                        <p:tav tm="0">
                          <p:val>
                            <p:fltVal val="-90"/>
                          </p:val>
                        </p:tav>
                        <p:tav tm="100000">
                          <p:val>
                            <p:fltVal val="0"/>
                          </p:val>
                        </p:tav>
                      </p:tavLst>
                    </p:anim>
                    <p:anim calcmode="lin" valueType="num">
                      <p:cBhvr>
                        <p:cTn dur="400" decel="100000" fill="hold"/>
                        <p:tgtEl>
                          <p:spTgt spid="3"/>
                        </p:tgtEl>
                        <p:attrNameLst>
                          <p:attrName>ppt_x</p:attrName>
                        </p:attrNameLst>
                      </p:cBhvr>
                      <p:tavLst>
                        <p:tav tm="0">
                          <p:val>
                            <p:strVal val="#ppt_x+0.4"/>
                          </p:val>
                        </p:tav>
                        <p:tav tm="100000">
                          <p:val>
                            <p:strVal val="#ppt_x-0.05"/>
                          </p:val>
                        </p:tav>
                      </p:tavLst>
                    </p:anim>
                    <p:anim calcmode="lin" valueType="num">
                      <p:cBhvr>
                        <p:cTn dur="400" decel="100000" fill="hold"/>
                        <p:tgtEl>
                          <p:spTgt spid="3"/>
                        </p:tgtEl>
                        <p:attrNameLst>
                          <p:attrName>ppt_y</p:attrName>
                        </p:attrNameLst>
                      </p:cBhvr>
                      <p:tavLst>
                        <p:tav tm="0">
                          <p:val>
                            <p:strVal val="#ppt_y-0.4"/>
                          </p:val>
                        </p:tav>
                        <p:tav tm="100000">
                          <p:val>
                            <p:strVal val="#ppt_y+0.1"/>
                          </p:val>
                        </p:tav>
                      </p:tavLst>
                    </p:anim>
                    <p:anim calcmode="lin" valueType="num">
                      <p:cBhvr>
                        <p:cTn dur="100" accel="100000" fill="hold">
                          <p:stCondLst>
                            <p:cond delay="400"/>
                          </p:stCondLst>
                        </p:cTn>
                        <p:tgtEl>
                          <p:spTgt spid="3"/>
                        </p:tgtEl>
                        <p:attrNameLst>
                          <p:attrName>ppt_x</p:attrName>
                        </p:attrNameLst>
                      </p:cBhvr>
                      <p:tavLst>
                        <p:tav tm="0">
                          <p:val>
                            <p:strVal val="#ppt_x-0.05"/>
                          </p:val>
                        </p:tav>
                        <p:tav tm="100000">
                          <p:val>
                            <p:strVal val="#ppt_x"/>
                          </p:val>
                        </p:tav>
                      </p:tavLst>
                    </p:anim>
                    <p:anim calcmode="lin" valueType="num">
                      <p:cBhvr>
                        <p:cTn dur="100" accel="100000" fill="hold">
                          <p:stCondLst>
                            <p:cond delay="400"/>
                          </p:stCondLst>
                        </p:cTn>
                        <p:tgtEl>
                          <p:spTgt spid="3"/>
                        </p:tgtEl>
                        <p:attrNameLst>
                          <p:attrName>ppt_y</p:attrName>
                        </p:attrNameLst>
                      </p:cBhvr>
                      <p:tavLst>
                        <p:tav tm="0">
                          <p:val>
                            <p:strVal val="#ppt_y+0.1"/>
                          </p:val>
                        </p:tav>
                        <p:tav tm="100000">
                          <p:val>
                            <p:strVal val="#ppt_y"/>
                          </p:val>
                        </p:tav>
                      </p:tavLst>
                    </p:anim>
                  </p:childTnLst>
                </p:cTn>
              </p:par>
            </p:tnLst>
          </p:tmpl>
        </p:tmplLst>
      </p:bldP>
      <p:bldP spid="8" grpId="0"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Image Hor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10972800" cy="1143000"/>
          </a:xfrm>
          <a:prstGeom prst="rect">
            <a:avLst/>
          </a:prstGeom>
        </p:spPr>
        <p:txBody>
          <a:bodyPr>
            <a:normAutofit/>
          </a:bodyPr>
          <a:lstStyle>
            <a:lvl1pPr algn="ctr">
              <a:defRPr sz="3200"/>
            </a:lvl1pPr>
          </a:lstStyle>
          <a:p>
            <a:r>
              <a:rPr lang="en-US"/>
              <a:t>Click to edit Master title style</a:t>
            </a:r>
          </a:p>
        </p:txBody>
      </p:sp>
      <p:sp>
        <p:nvSpPr>
          <p:cNvPr id="9" name="Text Placeholder 12"/>
          <p:cNvSpPr>
            <a:spLocks noGrp="1"/>
          </p:cNvSpPr>
          <p:nvPr>
            <p:ph type="body" sz="quarter" idx="15"/>
          </p:nvPr>
        </p:nvSpPr>
        <p:spPr>
          <a:xfrm>
            <a:off x="1117600" y="2514600"/>
            <a:ext cx="2743200" cy="3048000"/>
          </a:xfrm>
          <a:prstGeom prst="rect">
            <a:avLst/>
          </a:prstGeom>
        </p:spPr>
        <p:txBody>
          <a:bodyPr>
            <a:noAutofit/>
          </a:bodyPr>
          <a:lstStyle>
            <a:lvl1pPr>
              <a:buNone/>
              <a:defRPr sz="1600">
                <a:solidFill>
                  <a:schemeClr val="tx1"/>
                </a:solidFill>
              </a:defRPr>
            </a:lvl1pPr>
            <a:lvl2pPr>
              <a:buNone/>
              <a:defRPr sz="1400">
                <a:solidFill>
                  <a:schemeClr val="bg1"/>
                </a:solidFill>
              </a:defRPr>
            </a:lvl2pPr>
            <a:lvl3pPr>
              <a:buNone/>
              <a:defRPr sz="1200">
                <a:solidFill>
                  <a:schemeClr val="bg1"/>
                </a:solidFill>
              </a:defRPr>
            </a:lvl3pPr>
            <a:lvl4pPr>
              <a:buNone/>
              <a:defRPr sz="1100">
                <a:solidFill>
                  <a:schemeClr val="bg1"/>
                </a:solidFill>
              </a:defRPr>
            </a:lvl4pPr>
            <a:lvl5pPr>
              <a:buNone/>
              <a:defRPr sz="1100">
                <a:solidFill>
                  <a:schemeClr val="bg1"/>
                </a:solidFill>
              </a:defRPr>
            </a:lvl5pPr>
          </a:lstStyle>
          <a:p>
            <a:pPr lvl="0"/>
            <a:r>
              <a:rPr lang="en-US" dirty="0"/>
              <a:t>Click to edit Master text styles</a:t>
            </a:r>
          </a:p>
        </p:txBody>
      </p:sp>
      <p:sp>
        <p:nvSpPr>
          <p:cNvPr id="8" name="Picture Placeholder 19"/>
          <p:cNvSpPr>
            <a:spLocks noGrp="1"/>
          </p:cNvSpPr>
          <p:nvPr>
            <p:ph type="pic" sz="quarter" idx="16"/>
          </p:nvPr>
        </p:nvSpPr>
        <p:spPr>
          <a:xfrm rot="168040">
            <a:off x="3953011" y="2207429"/>
            <a:ext cx="7279791" cy="3931308"/>
          </a:xfrm>
          <a:prstGeom prst="rect">
            <a:avLst/>
          </a:prstGeom>
          <a:gradFill flip="none" rotWithShape="1">
            <a:gsLst>
              <a:gs pos="15000">
                <a:schemeClr val="bg1"/>
              </a:gs>
              <a:gs pos="80000">
                <a:schemeClr val="bg2"/>
              </a:gs>
            </a:gsLst>
            <a:path path="circle">
              <a:fillToRect r="100000" b="100000"/>
            </a:path>
            <a:tileRect l="-100000" t="-100000"/>
          </a:gradFill>
          <a:ln w="88900">
            <a:solidFill>
              <a:schemeClr val="accent1"/>
            </a:solidFill>
            <a:miter lim="800000"/>
          </a:ln>
          <a:effectLst>
            <a:outerShdw blurRad="63500" algn="ctr" rotWithShape="0">
              <a:prstClr val="black">
                <a:alpha val="40000"/>
              </a:prstClr>
            </a:outerShdw>
          </a:effectLst>
        </p:spPr>
        <p:txBody>
          <a:bodyPr rtlCol="0">
            <a:normAutofit/>
          </a:bodyPr>
          <a:lstStyle>
            <a:lvl1pPr marL="342900" indent="-342900" algn="l" defTabSz="914400" rtl="0" eaLnBrk="1" latinLnBrk="0" hangingPunct="1">
              <a:spcBef>
                <a:spcPct val="20000"/>
              </a:spcBef>
              <a:buClr>
                <a:schemeClr val="accent1"/>
              </a:buClr>
              <a:buSzPct val="110000"/>
              <a:buFont typeface="Arial" pitchFamily="34" charset="0"/>
              <a:buNone/>
              <a:defRPr lang="en-US" sz="3200" kern="1200" dirty="0">
                <a:solidFill>
                  <a:schemeClr val="bg1">
                    <a:lumMod val="65000"/>
                  </a:schemeClr>
                </a:solidFill>
                <a:latin typeface="+mn-lt"/>
                <a:ea typeface="+mn-ea"/>
                <a:cs typeface="+mn-cs"/>
              </a:defRPr>
            </a:lvl1pPr>
          </a:lstStyle>
          <a:p>
            <a:pPr lvl="0"/>
            <a:endParaRPr lang="en-US" noProof="0" dirty="0"/>
          </a:p>
        </p:txBody>
      </p:sp>
      <p:sp>
        <p:nvSpPr>
          <p:cNvPr id="5" name="Date Placeholder 3"/>
          <p:cNvSpPr>
            <a:spLocks noGrp="1"/>
          </p:cNvSpPr>
          <p:nvPr>
            <p:ph type="dt" sz="half" idx="17"/>
          </p:nvPr>
        </p:nvSpPr>
        <p:spPr>
          <a:xfrm>
            <a:off x="3454400" y="6416676"/>
            <a:ext cx="2844800" cy="365125"/>
          </a:xfrm>
          <a:prstGeom prst="rect">
            <a:avLst/>
          </a:prstGeom>
        </p:spPr>
        <p:txBody>
          <a:bodyPr/>
          <a:lstStyle>
            <a:lvl1pPr>
              <a:defRPr/>
            </a:lvl1pPr>
          </a:lstStyle>
          <a:p>
            <a:pPr>
              <a:defRPr/>
            </a:pPr>
            <a:fld id="{35D22723-EF33-4C21-B4C0-99E8B18DD13F}" type="datetimeFigureOut">
              <a:rPr lang="en-US">
                <a:solidFill>
                  <a:srgbClr val="D7AA52">
                    <a:lumMod val="75000"/>
                  </a:srgbClr>
                </a:solidFill>
              </a:rPr>
              <a:pPr>
                <a:defRPr/>
              </a:pPr>
              <a:t>2/20/2025</a:t>
            </a:fld>
            <a:endParaRPr lang="en-US">
              <a:solidFill>
                <a:srgbClr val="D7AA52">
                  <a:lumMod val="75000"/>
                </a:srgbClr>
              </a:solidFill>
            </a:endParaRPr>
          </a:p>
        </p:txBody>
      </p:sp>
      <p:sp>
        <p:nvSpPr>
          <p:cNvPr id="6" name="Slide Number Placeholder 5"/>
          <p:cNvSpPr>
            <a:spLocks noGrp="1"/>
          </p:cNvSpPr>
          <p:nvPr>
            <p:ph type="sldNum" sz="quarter" idx="18"/>
          </p:nvPr>
        </p:nvSpPr>
        <p:spPr>
          <a:xfrm>
            <a:off x="8839200" y="6416676"/>
            <a:ext cx="2844800" cy="365125"/>
          </a:xfrm>
          <a:prstGeom prst="rect">
            <a:avLst/>
          </a:prstGeom>
        </p:spPr>
        <p:txBody>
          <a:bodyPr/>
          <a:lstStyle>
            <a:lvl1pPr>
              <a:defRPr/>
            </a:lvl1pPr>
          </a:lstStyle>
          <a:p>
            <a:pPr>
              <a:defRPr/>
            </a:pPr>
            <a:fld id="{38BE1188-54C8-4D5E-B262-A47DC1DA0BBB}" type="slidenum">
              <a:rPr lang="en-US">
                <a:solidFill>
                  <a:srgbClr val="98B23F"/>
                </a:solidFill>
              </a:rPr>
              <a:pPr>
                <a:defRPr/>
              </a:pPr>
              <a:t>‹#›</a:t>
            </a:fld>
            <a:endParaRPr lang="en-US">
              <a:solidFill>
                <a:srgbClr val="98B23F"/>
              </a:solidFill>
            </a:endParaRPr>
          </a:p>
        </p:txBody>
      </p:sp>
    </p:spTree>
    <p:extLst>
      <p:ext uri="{BB962C8B-B14F-4D97-AF65-F5344CB8AC3E}">
        <p14:creationId xmlns:p14="http://schemas.microsoft.com/office/powerpoint/2010/main" val="769947840"/>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le 2 Image rec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10972800" cy="1143000"/>
          </a:xfrm>
          <a:prstGeom prst="rect">
            <a:avLst/>
          </a:prstGeom>
        </p:spPr>
        <p:txBody>
          <a:bodyPr>
            <a:normAutofit/>
          </a:bodyPr>
          <a:lstStyle>
            <a:lvl1pPr>
              <a:defRPr sz="3200"/>
            </a:lvl1pPr>
          </a:lstStyle>
          <a:p>
            <a:r>
              <a:rPr lang="en-US"/>
              <a:t>Click to edit Master title style</a:t>
            </a:r>
          </a:p>
        </p:txBody>
      </p:sp>
      <p:sp>
        <p:nvSpPr>
          <p:cNvPr id="3" name="Content Placeholder 2"/>
          <p:cNvSpPr>
            <a:spLocks noGrp="1"/>
          </p:cNvSpPr>
          <p:nvPr>
            <p:ph idx="1"/>
          </p:nvPr>
        </p:nvSpPr>
        <p:spPr>
          <a:xfrm>
            <a:off x="609600" y="2057400"/>
            <a:ext cx="7416800" cy="3505200"/>
          </a:xfrm>
          <a:prstGeom prst="rect">
            <a:avLst/>
          </a:prstGeo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19"/>
          <p:cNvSpPr>
            <a:spLocks noGrp="1"/>
          </p:cNvSpPr>
          <p:nvPr>
            <p:ph type="pic" sz="quarter" idx="13"/>
          </p:nvPr>
        </p:nvSpPr>
        <p:spPr>
          <a:xfrm rot="250911">
            <a:off x="8118441" y="4277257"/>
            <a:ext cx="3250744" cy="1982297"/>
          </a:xfrm>
          <a:prstGeom prst="rect">
            <a:avLst/>
          </a:prstGeom>
          <a:gradFill flip="none" rotWithShape="1">
            <a:gsLst>
              <a:gs pos="15000">
                <a:schemeClr val="bg1"/>
              </a:gs>
              <a:gs pos="80000">
                <a:schemeClr val="bg2"/>
              </a:gs>
            </a:gsLst>
            <a:path path="circle">
              <a:fillToRect r="100000" b="100000"/>
            </a:path>
            <a:tileRect l="-100000" t="-100000"/>
          </a:gradFill>
          <a:ln w="88900">
            <a:solidFill>
              <a:schemeClr val="accent1"/>
            </a:solidFill>
            <a:miter lim="800000"/>
          </a:ln>
          <a:effectLst>
            <a:outerShdw blurRad="63500" algn="ctr" rotWithShape="0">
              <a:prstClr val="black">
                <a:alpha val="40000"/>
              </a:prstClr>
            </a:outerShdw>
          </a:effectLst>
        </p:spPr>
        <p:txBody>
          <a:bodyPr rtlCol="0">
            <a:normAutofit/>
          </a:bodyPr>
          <a:lstStyle>
            <a:lvl1pPr marL="342900" indent="-342900" algn="l" defTabSz="914400" rtl="0" eaLnBrk="1" latinLnBrk="0" hangingPunct="1">
              <a:spcBef>
                <a:spcPct val="20000"/>
              </a:spcBef>
              <a:buClr>
                <a:schemeClr val="accent1"/>
              </a:buClr>
              <a:buSzPct val="110000"/>
              <a:buFont typeface="Arial" pitchFamily="34" charset="0"/>
              <a:buNone/>
              <a:defRPr lang="en-US" sz="3200" kern="1200" dirty="0">
                <a:solidFill>
                  <a:schemeClr val="bg1">
                    <a:lumMod val="65000"/>
                  </a:schemeClr>
                </a:solidFill>
                <a:latin typeface="+mn-lt"/>
                <a:ea typeface="+mn-ea"/>
                <a:cs typeface="+mn-cs"/>
              </a:defRPr>
            </a:lvl1pPr>
          </a:lstStyle>
          <a:p>
            <a:pPr lvl="0"/>
            <a:endParaRPr lang="en-US" noProof="0" dirty="0"/>
          </a:p>
        </p:txBody>
      </p:sp>
      <p:sp>
        <p:nvSpPr>
          <p:cNvPr id="9" name="Picture Placeholder 19"/>
          <p:cNvSpPr>
            <a:spLocks noGrp="1"/>
          </p:cNvSpPr>
          <p:nvPr>
            <p:ph type="pic" sz="quarter" idx="14"/>
          </p:nvPr>
        </p:nvSpPr>
        <p:spPr>
          <a:xfrm rot="21404141">
            <a:off x="8807433" y="2125208"/>
            <a:ext cx="3250744" cy="1982297"/>
          </a:xfrm>
          <a:prstGeom prst="rect">
            <a:avLst/>
          </a:prstGeom>
          <a:gradFill flip="none" rotWithShape="1">
            <a:gsLst>
              <a:gs pos="15000">
                <a:schemeClr val="bg1"/>
              </a:gs>
              <a:gs pos="80000">
                <a:schemeClr val="bg2"/>
              </a:gs>
            </a:gsLst>
            <a:path path="circle">
              <a:fillToRect r="100000" b="100000"/>
            </a:path>
            <a:tileRect l="-100000" t="-100000"/>
          </a:gradFill>
          <a:ln w="88900">
            <a:solidFill>
              <a:schemeClr val="accent1"/>
            </a:solidFill>
            <a:miter lim="800000"/>
          </a:ln>
          <a:effectLst>
            <a:outerShdw blurRad="63500" algn="ctr" rotWithShape="0">
              <a:prstClr val="black">
                <a:alpha val="40000"/>
              </a:prstClr>
            </a:outerShdw>
          </a:effectLst>
        </p:spPr>
        <p:txBody>
          <a:bodyPr rtlCol="0">
            <a:normAutofit/>
          </a:bodyPr>
          <a:lstStyle>
            <a:lvl1pPr marL="342900" indent="-342900" algn="l" defTabSz="914400" rtl="0" eaLnBrk="1" latinLnBrk="0" hangingPunct="1">
              <a:spcBef>
                <a:spcPct val="20000"/>
              </a:spcBef>
              <a:buClr>
                <a:schemeClr val="accent1"/>
              </a:buClr>
              <a:buSzPct val="110000"/>
              <a:buFont typeface="Arial" pitchFamily="34" charset="0"/>
              <a:buNone/>
              <a:defRPr lang="en-US" sz="3200" kern="1200" dirty="0">
                <a:solidFill>
                  <a:schemeClr val="bg1">
                    <a:lumMod val="65000"/>
                  </a:schemeClr>
                </a:solidFill>
                <a:latin typeface="+mn-lt"/>
                <a:ea typeface="+mn-ea"/>
                <a:cs typeface="+mn-cs"/>
              </a:defRPr>
            </a:lvl1pPr>
          </a:lstStyle>
          <a:p>
            <a:pPr lvl="0"/>
            <a:endParaRPr lang="en-US" noProof="0" dirty="0"/>
          </a:p>
        </p:txBody>
      </p:sp>
      <p:sp>
        <p:nvSpPr>
          <p:cNvPr id="6" name="Date Placeholder 3"/>
          <p:cNvSpPr>
            <a:spLocks noGrp="1"/>
          </p:cNvSpPr>
          <p:nvPr>
            <p:ph type="dt" sz="half" idx="15"/>
          </p:nvPr>
        </p:nvSpPr>
        <p:spPr>
          <a:xfrm>
            <a:off x="3454400" y="6416676"/>
            <a:ext cx="2844800" cy="365125"/>
          </a:xfrm>
          <a:prstGeom prst="rect">
            <a:avLst/>
          </a:prstGeom>
        </p:spPr>
        <p:txBody>
          <a:bodyPr/>
          <a:lstStyle>
            <a:lvl1pPr>
              <a:defRPr/>
            </a:lvl1pPr>
          </a:lstStyle>
          <a:p>
            <a:pPr>
              <a:defRPr/>
            </a:pPr>
            <a:fld id="{0B62FD6F-7EA9-47AE-9C81-63F7057DD975}" type="datetimeFigureOut">
              <a:rPr lang="en-US">
                <a:solidFill>
                  <a:srgbClr val="D7AA52">
                    <a:lumMod val="75000"/>
                  </a:srgbClr>
                </a:solidFill>
              </a:rPr>
              <a:pPr>
                <a:defRPr/>
              </a:pPr>
              <a:t>2/20/2025</a:t>
            </a:fld>
            <a:endParaRPr lang="en-US">
              <a:solidFill>
                <a:srgbClr val="D7AA52">
                  <a:lumMod val="75000"/>
                </a:srgbClr>
              </a:solidFill>
            </a:endParaRPr>
          </a:p>
        </p:txBody>
      </p:sp>
      <p:sp>
        <p:nvSpPr>
          <p:cNvPr id="8" name="Slide Number Placeholder 5"/>
          <p:cNvSpPr>
            <a:spLocks noGrp="1"/>
          </p:cNvSpPr>
          <p:nvPr>
            <p:ph type="sldNum" sz="quarter" idx="16"/>
          </p:nvPr>
        </p:nvSpPr>
        <p:spPr>
          <a:xfrm>
            <a:off x="8839200" y="6416676"/>
            <a:ext cx="2844800" cy="365125"/>
          </a:xfrm>
          <a:prstGeom prst="rect">
            <a:avLst/>
          </a:prstGeom>
        </p:spPr>
        <p:txBody>
          <a:bodyPr/>
          <a:lstStyle>
            <a:lvl1pPr>
              <a:defRPr/>
            </a:lvl1pPr>
          </a:lstStyle>
          <a:p>
            <a:pPr>
              <a:defRPr/>
            </a:pPr>
            <a:fld id="{145207C6-02CE-4835-8975-0EAB9A2D6F54}" type="slidenum">
              <a:rPr lang="en-US">
                <a:solidFill>
                  <a:srgbClr val="98B23F"/>
                </a:solidFill>
              </a:rPr>
              <a:pPr>
                <a:defRPr/>
              </a:pPr>
              <a:t>‹#›</a:t>
            </a:fld>
            <a:endParaRPr lang="en-US">
              <a:solidFill>
                <a:srgbClr val="98B23F"/>
              </a:solidFill>
            </a:endParaRPr>
          </a:p>
        </p:txBody>
      </p:sp>
    </p:spTree>
    <p:extLst>
      <p:ext uri="{BB962C8B-B14F-4D97-AF65-F5344CB8AC3E}">
        <p14:creationId xmlns:p14="http://schemas.microsoft.com/office/powerpoint/2010/main" val="2104412591"/>
      </p:ext>
    </p:extLst>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SmartArt Image Sqr">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10972800" cy="1143000"/>
          </a:xfrm>
          <a:prstGeom prst="rect">
            <a:avLst/>
          </a:prstGeom>
        </p:spPr>
        <p:txBody>
          <a:bodyPr/>
          <a:lstStyle/>
          <a:p>
            <a:r>
              <a:rPr lang="en-US"/>
              <a:t>Click to edit Master title style</a:t>
            </a:r>
          </a:p>
        </p:txBody>
      </p:sp>
      <p:sp>
        <p:nvSpPr>
          <p:cNvPr id="8" name="Picture Placeholder 19"/>
          <p:cNvSpPr>
            <a:spLocks noGrp="1"/>
          </p:cNvSpPr>
          <p:nvPr>
            <p:ph type="pic" sz="quarter" idx="13"/>
          </p:nvPr>
        </p:nvSpPr>
        <p:spPr>
          <a:xfrm>
            <a:off x="7823201" y="2895600"/>
            <a:ext cx="3691921" cy="2667000"/>
          </a:xfrm>
          <a:prstGeom prst="rect">
            <a:avLst/>
          </a:prstGeom>
          <a:gradFill flip="none" rotWithShape="1">
            <a:gsLst>
              <a:gs pos="15000">
                <a:schemeClr val="bg1"/>
              </a:gs>
              <a:gs pos="80000">
                <a:schemeClr val="bg2"/>
              </a:gs>
            </a:gsLst>
            <a:path path="circle">
              <a:fillToRect r="100000" b="100000"/>
            </a:path>
            <a:tileRect l="-100000" t="-100000"/>
          </a:gradFill>
          <a:ln w="88900">
            <a:solidFill>
              <a:schemeClr val="accent1"/>
            </a:solidFill>
            <a:miter lim="800000"/>
          </a:ln>
          <a:effectLst>
            <a:outerShdw blurRad="63500" algn="ctr" rotWithShape="0">
              <a:prstClr val="black">
                <a:alpha val="40000"/>
              </a:prstClr>
            </a:outerShdw>
          </a:effectLst>
        </p:spPr>
        <p:txBody>
          <a:bodyPr rtlCol="0">
            <a:normAutofit/>
          </a:bodyPr>
          <a:lstStyle>
            <a:lvl1pPr marL="342900" indent="-342900" algn="l" defTabSz="914400" rtl="0" eaLnBrk="1" latinLnBrk="0" hangingPunct="1">
              <a:spcBef>
                <a:spcPct val="20000"/>
              </a:spcBef>
              <a:buClr>
                <a:schemeClr val="accent1"/>
              </a:buClr>
              <a:buSzPct val="110000"/>
              <a:buFont typeface="Arial" pitchFamily="34" charset="0"/>
              <a:buNone/>
              <a:defRPr lang="en-US" sz="3200" kern="1200" dirty="0">
                <a:solidFill>
                  <a:schemeClr val="bg1">
                    <a:lumMod val="65000"/>
                  </a:schemeClr>
                </a:solidFill>
                <a:latin typeface="+mn-lt"/>
                <a:ea typeface="+mn-ea"/>
                <a:cs typeface="+mn-cs"/>
              </a:defRPr>
            </a:lvl1pPr>
          </a:lstStyle>
          <a:p>
            <a:pPr lvl="0"/>
            <a:endParaRPr lang="en-US" noProof="0" dirty="0"/>
          </a:p>
        </p:txBody>
      </p:sp>
      <p:sp>
        <p:nvSpPr>
          <p:cNvPr id="7" name="Content Placeholder 2"/>
          <p:cNvSpPr>
            <a:spLocks noGrp="1"/>
          </p:cNvSpPr>
          <p:nvPr>
            <p:ph idx="1"/>
          </p:nvPr>
        </p:nvSpPr>
        <p:spPr>
          <a:xfrm>
            <a:off x="609600" y="2057400"/>
            <a:ext cx="6908800" cy="3352800"/>
          </a:xfrm>
          <a:prstGeom prst="rect">
            <a:avLst/>
          </a:prstGeom>
        </p:spPr>
        <p:txBody>
          <a:bodyPr>
            <a:normAutofit/>
          </a:bodyPr>
          <a:lstStyle>
            <a:lvl1pPr>
              <a:buFontTx/>
              <a:buNone/>
              <a:defRPr sz="2000"/>
            </a:lvl1pPr>
          </a:lstStyle>
          <a:p>
            <a:pPr lvl="0"/>
            <a:r>
              <a:rPr lang="en-US" dirty="0"/>
              <a:t>Object</a:t>
            </a:r>
          </a:p>
        </p:txBody>
      </p:sp>
      <p:sp>
        <p:nvSpPr>
          <p:cNvPr id="5" name="Date Placeholder 3"/>
          <p:cNvSpPr>
            <a:spLocks noGrp="1"/>
          </p:cNvSpPr>
          <p:nvPr>
            <p:ph type="dt" sz="half" idx="14"/>
          </p:nvPr>
        </p:nvSpPr>
        <p:spPr>
          <a:xfrm>
            <a:off x="3454400" y="6416676"/>
            <a:ext cx="2844800" cy="365125"/>
          </a:xfrm>
          <a:prstGeom prst="rect">
            <a:avLst/>
          </a:prstGeom>
        </p:spPr>
        <p:txBody>
          <a:bodyPr/>
          <a:lstStyle>
            <a:lvl1pPr>
              <a:defRPr/>
            </a:lvl1pPr>
          </a:lstStyle>
          <a:p>
            <a:pPr>
              <a:defRPr/>
            </a:pPr>
            <a:fld id="{C9A0D6EA-B214-4149-9C4D-6A5A8E7841A5}" type="datetimeFigureOut">
              <a:rPr lang="en-US">
                <a:solidFill>
                  <a:srgbClr val="D7AA52">
                    <a:lumMod val="75000"/>
                  </a:srgbClr>
                </a:solidFill>
              </a:rPr>
              <a:pPr>
                <a:defRPr/>
              </a:pPr>
              <a:t>2/20/2025</a:t>
            </a:fld>
            <a:endParaRPr lang="en-US">
              <a:solidFill>
                <a:srgbClr val="D7AA52">
                  <a:lumMod val="75000"/>
                </a:srgbClr>
              </a:solidFill>
            </a:endParaRPr>
          </a:p>
        </p:txBody>
      </p:sp>
      <p:sp>
        <p:nvSpPr>
          <p:cNvPr id="6" name="Slide Number Placeholder 5"/>
          <p:cNvSpPr>
            <a:spLocks noGrp="1"/>
          </p:cNvSpPr>
          <p:nvPr>
            <p:ph type="sldNum" sz="quarter" idx="15"/>
          </p:nvPr>
        </p:nvSpPr>
        <p:spPr>
          <a:xfrm>
            <a:off x="8839200" y="6416676"/>
            <a:ext cx="2844800" cy="365125"/>
          </a:xfrm>
          <a:prstGeom prst="rect">
            <a:avLst/>
          </a:prstGeom>
        </p:spPr>
        <p:txBody>
          <a:bodyPr/>
          <a:lstStyle>
            <a:lvl1pPr>
              <a:defRPr/>
            </a:lvl1pPr>
          </a:lstStyle>
          <a:p>
            <a:pPr>
              <a:defRPr/>
            </a:pPr>
            <a:fld id="{27D9031E-4B18-4CE9-97DA-3BAD2D4C3D5A}" type="slidenum">
              <a:rPr lang="en-US">
                <a:solidFill>
                  <a:srgbClr val="98B23F"/>
                </a:solidFill>
              </a:rPr>
              <a:pPr>
                <a:defRPr/>
              </a:pPr>
              <a:t>‹#›</a:t>
            </a:fld>
            <a:endParaRPr lang="en-US">
              <a:solidFill>
                <a:srgbClr val="98B23F"/>
              </a:solidFill>
            </a:endParaRPr>
          </a:p>
        </p:txBody>
      </p:sp>
    </p:spTree>
    <p:extLst>
      <p:ext uri="{BB962C8B-B14F-4D97-AF65-F5344CB8AC3E}">
        <p14:creationId xmlns:p14="http://schemas.microsoft.com/office/powerpoint/2010/main" val="1301717941"/>
      </p:ext>
    </p:extLst>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le SmartArt Image">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2057400"/>
            <a:ext cx="6908800" cy="3276600"/>
          </a:xfrm>
          <a:prstGeom prst="rect">
            <a:avLst/>
          </a:prstGeom>
        </p:spPr>
        <p:txBody>
          <a:bodyPr>
            <a:normAutofit/>
          </a:bodyPr>
          <a:lstStyle>
            <a:lvl1pPr>
              <a:buFontTx/>
              <a:buNone/>
              <a:defRPr sz="2000"/>
            </a:lvl1pPr>
          </a:lstStyle>
          <a:p>
            <a:pPr lvl="0"/>
            <a:r>
              <a:rPr lang="en-US" dirty="0"/>
              <a:t>Object</a:t>
            </a:r>
          </a:p>
        </p:txBody>
      </p:sp>
      <p:sp>
        <p:nvSpPr>
          <p:cNvPr id="8" name="Picture Placeholder 19"/>
          <p:cNvSpPr>
            <a:spLocks noGrp="1"/>
          </p:cNvSpPr>
          <p:nvPr>
            <p:ph type="pic" sz="quarter" idx="13"/>
          </p:nvPr>
        </p:nvSpPr>
        <p:spPr>
          <a:xfrm>
            <a:off x="7823201" y="2057400"/>
            <a:ext cx="3691921" cy="3505200"/>
          </a:xfrm>
          <a:prstGeom prst="rect">
            <a:avLst/>
          </a:prstGeom>
          <a:gradFill flip="none" rotWithShape="1">
            <a:gsLst>
              <a:gs pos="15000">
                <a:schemeClr val="bg1"/>
              </a:gs>
              <a:gs pos="80000">
                <a:schemeClr val="bg2"/>
              </a:gs>
            </a:gsLst>
            <a:path path="circle">
              <a:fillToRect r="100000" b="100000"/>
            </a:path>
            <a:tileRect l="-100000" t="-100000"/>
          </a:gradFill>
          <a:ln w="88900">
            <a:solidFill>
              <a:schemeClr val="accent1"/>
            </a:solidFill>
            <a:miter lim="800000"/>
          </a:ln>
          <a:effectLst>
            <a:outerShdw blurRad="63500" algn="ctr" rotWithShape="0">
              <a:prstClr val="black">
                <a:alpha val="40000"/>
              </a:prstClr>
            </a:outerShdw>
          </a:effectLst>
        </p:spPr>
        <p:txBody>
          <a:bodyPr rtlCol="0">
            <a:normAutofit/>
          </a:bodyPr>
          <a:lstStyle>
            <a:lvl1pPr marL="342900" indent="-342900" algn="l" defTabSz="914400" rtl="0" eaLnBrk="1" latinLnBrk="0" hangingPunct="1">
              <a:spcBef>
                <a:spcPct val="20000"/>
              </a:spcBef>
              <a:buClr>
                <a:schemeClr val="accent1"/>
              </a:buClr>
              <a:buSzPct val="110000"/>
              <a:buFont typeface="Arial" pitchFamily="34" charset="0"/>
              <a:buNone/>
              <a:defRPr lang="en-US" sz="3200" kern="1200" dirty="0">
                <a:solidFill>
                  <a:schemeClr val="bg1">
                    <a:lumMod val="65000"/>
                  </a:schemeClr>
                </a:solidFill>
                <a:latin typeface="+mn-lt"/>
                <a:ea typeface="+mn-ea"/>
                <a:cs typeface="+mn-cs"/>
              </a:defRPr>
            </a:lvl1pPr>
          </a:lstStyle>
          <a:p>
            <a:pPr lvl="0"/>
            <a:endParaRPr lang="en-US" noProof="0" dirty="0"/>
          </a:p>
        </p:txBody>
      </p:sp>
      <p:sp>
        <p:nvSpPr>
          <p:cNvPr id="5" name="Date Placeholder 3"/>
          <p:cNvSpPr>
            <a:spLocks noGrp="1"/>
          </p:cNvSpPr>
          <p:nvPr>
            <p:ph type="dt" sz="half" idx="14"/>
          </p:nvPr>
        </p:nvSpPr>
        <p:spPr>
          <a:xfrm>
            <a:off x="3454400" y="6416676"/>
            <a:ext cx="2844800" cy="365125"/>
          </a:xfrm>
          <a:prstGeom prst="rect">
            <a:avLst/>
          </a:prstGeom>
        </p:spPr>
        <p:txBody>
          <a:bodyPr/>
          <a:lstStyle>
            <a:lvl1pPr>
              <a:defRPr/>
            </a:lvl1pPr>
          </a:lstStyle>
          <a:p>
            <a:pPr>
              <a:defRPr/>
            </a:pPr>
            <a:fld id="{0B6FDF07-90FB-4FE5-934D-F4E719512F42}" type="datetimeFigureOut">
              <a:rPr lang="en-US">
                <a:solidFill>
                  <a:srgbClr val="D7AA52">
                    <a:lumMod val="75000"/>
                  </a:srgbClr>
                </a:solidFill>
              </a:rPr>
              <a:pPr>
                <a:defRPr/>
              </a:pPr>
              <a:t>2/20/2025</a:t>
            </a:fld>
            <a:endParaRPr lang="en-US">
              <a:solidFill>
                <a:srgbClr val="D7AA52">
                  <a:lumMod val="75000"/>
                </a:srgbClr>
              </a:solidFill>
            </a:endParaRPr>
          </a:p>
        </p:txBody>
      </p:sp>
      <p:sp>
        <p:nvSpPr>
          <p:cNvPr id="6" name="Slide Number Placeholder 5"/>
          <p:cNvSpPr>
            <a:spLocks noGrp="1"/>
          </p:cNvSpPr>
          <p:nvPr>
            <p:ph type="sldNum" sz="quarter" idx="15"/>
          </p:nvPr>
        </p:nvSpPr>
        <p:spPr>
          <a:xfrm>
            <a:off x="8839200" y="6416676"/>
            <a:ext cx="2844800" cy="365125"/>
          </a:xfrm>
          <a:prstGeom prst="rect">
            <a:avLst/>
          </a:prstGeom>
        </p:spPr>
        <p:txBody>
          <a:bodyPr/>
          <a:lstStyle>
            <a:lvl1pPr>
              <a:defRPr/>
            </a:lvl1pPr>
          </a:lstStyle>
          <a:p>
            <a:pPr>
              <a:defRPr/>
            </a:pPr>
            <a:fld id="{A1ABC150-D210-467F-8716-3D81CE3608C1}" type="slidenum">
              <a:rPr lang="en-US">
                <a:solidFill>
                  <a:srgbClr val="98B23F"/>
                </a:solidFill>
              </a:rPr>
              <a:pPr>
                <a:defRPr/>
              </a:pPr>
              <a:t>‹#›</a:t>
            </a:fld>
            <a:endParaRPr lang="en-US">
              <a:solidFill>
                <a:srgbClr val="98B23F"/>
              </a:solidFill>
            </a:endParaRPr>
          </a:p>
        </p:txBody>
      </p:sp>
    </p:spTree>
    <p:extLst>
      <p:ext uri="{BB962C8B-B14F-4D97-AF65-F5344CB8AC3E}">
        <p14:creationId xmlns:p14="http://schemas.microsoft.com/office/powerpoint/2010/main" val="2948926866"/>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4_Title SmartArt Image Sqr">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10972800" cy="1143000"/>
          </a:xfrm>
          <a:prstGeom prst="rect">
            <a:avLst/>
          </a:prstGeom>
        </p:spPr>
        <p:txBody>
          <a:bodyPr/>
          <a:lstStyle/>
          <a:p>
            <a:r>
              <a:rPr lang="en-US"/>
              <a:t>Click to edit Master title style</a:t>
            </a:r>
          </a:p>
        </p:txBody>
      </p:sp>
      <p:sp>
        <p:nvSpPr>
          <p:cNvPr id="8" name="Picture Placeholder 19"/>
          <p:cNvSpPr>
            <a:spLocks noGrp="1"/>
          </p:cNvSpPr>
          <p:nvPr>
            <p:ph type="pic" sz="quarter" idx="13"/>
          </p:nvPr>
        </p:nvSpPr>
        <p:spPr>
          <a:xfrm>
            <a:off x="7823201" y="2895600"/>
            <a:ext cx="3691921" cy="2667000"/>
          </a:xfrm>
          <a:prstGeom prst="rect">
            <a:avLst/>
          </a:prstGeom>
          <a:gradFill flip="none" rotWithShape="1">
            <a:gsLst>
              <a:gs pos="15000">
                <a:schemeClr val="bg1"/>
              </a:gs>
              <a:gs pos="80000">
                <a:schemeClr val="bg2"/>
              </a:gs>
            </a:gsLst>
            <a:path path="circle">
              <a:fillToRect r="100000" b="100000"/>
            </a:path>
            <a:tileRect l="-100000" t="-100000"/>
          </a:gradFill>
          <a:ln w="88900">
            <a:solidFill>
              <a:schemeClr val="accent1"/>
            </a:solidFill>
            <a:miter lim="800000"/>
          </a:ln>
          <a:effectLst>
            <a:outerShdw blurRad="63500" algn="ctr" rotWithShape="0">
              <a:prstClr val="black">
                <a:alpha val="40000"/>
              </a:prstClr>
            </a:outerShdw>
          </a:effectLst>
        </p:spPr>
        <p:txBody>
          <a:bodyPr rtlCol="0">
            <a:normAutofit/>
          </a:bodyPr>
          <a:lstStyle>
            <a:lvl1pPr marL="342900" indent="-342900" algn="l" defTabSz="914400" rtl="0" eaLnBrk="1" latinLnBrk="0" hangingPunct="1">
              <a:spcBef>
                <a:spcPct val="20000"/>
              </a:spcBef>
              <a:buClr>
                <a:schemeClr val="accent1"/>
              </a:buClr>
              <a:buSzPct val="110000"/>
              <a:buFont typeface="Arial" pitchFamily="34" charset="0"/>
              <a:buNone/>
              <a:defRPr lang="en-US" sz="3200" kern="1200" dirty="0">
                <a:solidFill>
                  <a:schemeClr val="bg1">
                    <a:lumMod val="65000"/>
                  </a:schemeClr>
                </a:solidFill>
                <a:latin typeface="+mn-lt"/>
                <a:ea typeface="+mn-ea"/>
                <a:cs typeface="+mn-cs"/>
              </a:defRPr>
            </a:lvl1pPr>
          </a:lstStyle>
          <a:p>
            <a:pPr lvl="0"/>
            <a:endParaRPr lang="en-US" noProof="0" dirty="0"/>
          </a:p>
        </p:txBody>
      </p:sp>
      <p:sp>
        <p:nvSpPr>
          <p:cNvPr id="7" name="Content Placeholder 2"/>
          <p:cNvSpPr>
            <a:spLocks noGrp="1"/>
          </p:cNvSpPr>
          <p:nvPr>
            <p:ph idx="1"/>
          </p:nvPr>
        </p:nvSpPr>
        <p:spPr>
          <a:xfrm>
            <a:off x="609600" y="2057400"/>
            <a:ext cx="6908800" cy="3352800"/>
          </a:xfrm>
          <a:prstGeom prst="rect">
            <a:avLst/>
          </a:prstGeom>
        </p:spPr>
        <p:txBody>
          <a:bodyPr>
            <a:normAutofit/>
          </a:bodyPr>
          <a:lstStyle>
            <a:lvl1pPr>
              <a:buFontTx/>
              <a:buNone/>
              <a:defRPr sz="2000"/>
            </a:lvl1pPr>
          </a:lstStyle>
          <a:p>
            <a:pPr lvl="0"/>
            <a:r>
              <a:rPr lang="en-US" dirty="0"/>
              <a:t>Object</a:t>
            </a:r>
          </a:p>
        </p:txBody>
      </p:sp>
      <p:sp>
        <p:nvSpPr>
          <p:cNvPr id="5" name="Date Placeholder 3"/>
          <p:cNvSpPr>
            <a:spLocks noGrp="1"/>
          </p:cNvSpPr>
          <p:nvPr>
            <p:ph type="dt" sz="half" idx="14"/>
          </p:nvPr>
        </p:nvSpPr>
        <p:spPr>
          <a:xfrm>
            <a:off x="3454400" y="6416676"/>
            <a:ext cx="2844800" cy="365125"/>
          </a:xfrm>
          <a:prstGeom prst="rect">
            <a:avLst/>
          </a:prstGeom>
        </p:spPr>
        <p:txBody>
          <a:bodyPr/>
          <a:lstStyle>
            <a:lvl1pPr>
              <a:defRPr/>
            </a:lvl1pPr>
          </a:lstStyle>
          <a:p>
            <a:pPr>
              <a:defRPr/>
            </a:pPr>
            <a:fld id="{52F736AB-E2C0-46F9-9B94-0D9B1BD1B0B8}" type="datetimeFigureOut">
              <a:rPr lang="en-US">
                <a:solidFill>
                  <a:srgbClr val="D7AA52">
                    <a:lumMod val="75000"/>
                  </a:srgbClr>
                </a:solidFill>
              </a:rPr>
              <a:pPr>
                <a:defRPr/>
              </a:pPr>
              <a:t>2/20/2025</a:t>
            </a:fld>
            <a:endParaRPr lang="en-US">
              <a:solidFill>
                <a:srgbClr val="D7AA52">
                  <a:lumMod val="75000"/>
                </a:srgbClr>
              </a:solidFill>
            </a:endParaRPr>
          </a:p>
        </p:txBody>
      </p:sp>
      <p:sp>
        <p:nvSpPr>
          <p:cNvPr id="6" name="Slide Number Placeholder 5"/>
          <p:cNvSpPr>
            <a:spLocks noGrp="1"/>
          </p:cNvSpPr>
          <p:nvPr>
            <p:ph type="sldNum" sz="quarter" idx="15"/>
          </p:nvPr>
        </p:nvSpPr>
        <p:spPr>
          <a:xfrm>
            <a:off x="8839200" y="6416676"/>
            <a:ext cx="2844800" cy="365125"/>
          </a:xfrm>
          <a:prstGeom prst="rect">
            <a:avLst/>
          </a:prstGeom>
        </p:spPr>
        <p:txBody>
          <a:bodyPr/>
          <a:lstStyle>
            <a:lvl1pPr>
              <a:defRPr/>
            </a:lvl1pPr>
          </a:lstStyle>
          <a:p>
            <a:pPr>
              <a:defRPr/>
            </a:pPr>
            <a:fld id="{5ED5B4DB-AD3C-4574-B631-ABD2A4EADF89}" type="slidenum">
              <a:rPr lang="en-US">
                <a:solidFill>
                  <a:srgbClr val="98B23F"/>
                </a:solidFill>
              </a:rPr>
              <a:pPr>
                <a:defRPr/>
              </a:pPr>
              <a:t>‹#›</a:t>
            </a:fld>
            <a:endParaRPr lang="en-US">
              <a:solidFill>
                <a:srgbClr val="98B23F"/>
              </a:solidFill>
            </a:endParaRPr>
          </a:p>
        </p:txBody>
      </p:sp>
    </p:spTree>
    <p:extLst>
      <p:ext uri="{BB962C8B-B14F-4D97-AF65-F5344CB8AC3E}">
        <p14:creationId xmlns:p14="http://schemas.microsoft.com/office/powerpoint/2010/main" val="2098182437"/>
      </p:ext>
    </p:extLst>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5_Title SmartArt Image Sqr">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10972800" cy="1143000"/>
          </a:xfrm>
          <a:prstGeom prst="rect">
            <a:avLst/>
          </a:prstGeom>
        </p:spPr>
        <p:txBody>
          <a:bodyPr/>
          <a:lstStyle/>
          <a:p>
            <a:r>
              <a:rPr lang="en-US"/>
              <a:t>Click to edit Master title style</a:t>
            </a:r>
          </a:p>
        </p:txBody>
      </p:sp>
      <p:sp>
        <p:nvSpPr>
          <p:cNvPr id="8" name="Picture Placeholder 19"/>
          <p:cNvSpPr>
            <a:spLocks noGrp="1"/>
          </p:cNvSpPr>
          <p:nvPr>
            <p:ph type="pic" sz="quarter" idx="13"/>
          </p:nvPr>
        </p:nvSpPr>
        <p:spPr>
          <a:xfrm>
            <a:off x="7823201" y="2895600"/>
            <a:ext cx="3691921" cy="2667000"/>
          </a:xfrm>
          <a:prstGeom prst="rect">
            <a:avLst/>
          </a:prstGeom>
          <a:gradFill flip="none" rotWithShape="1">
            <a:gsLst>
              <a:gs pos="15000">
                <a:schemeClr val="bg1"/>
              </a:gs>
              <a:gs pos="80000">
                <a:schemeClr val="bg2"/>
              </a:gs>
            </a:gsLst>
            <a:path path="circle">
              <a:fillToRect r="100000" b="100000"/>
            </a:path>
            <a:tileRect l="-100000" t="-100000"/>
          </a:gradFill>
          <a:ln w="88900">
            <a:solidFill>
              <a:schemeClr val="accent1"/>
            </a:solidFill>
            <a:miter lim="800000"/>
          </a:ln>
          <a:effectLst>
            <a:outerShdw blurRad="63500" algn="ctr" rotWithShape="0">
              <a:prstClr val="black">
                <a:alpha val="40000"/>
              </a:prstClr>
            </a:outerShdw>
          </a:effectLst>
        </p:spPr>
        <p:txBody>
          <a:bodyPr rtlCol="0">
            <a:normAutofit/>
          </a:bodyPr>
          <a:lstStyle>
            <a:lvl1pPr marL="342900" indent="-342900" algn="l" defTabSz="914400" rtl="0" eaLnBrk="1" latinLnBrk="0" hangingPunct="1">
              <a:spcBef>
                <a:spcPct val="20000"/>
              </a:spcBef>
              <a:buClr>
                <a:schemeClr val="accent1"/>
              </a:buClr>
              <a:buSzPct val="110000"/>
              <a:buFont typeface="Arial" pitchFamily="34" charset="0"/>
              <a:buNone/>
              <a:defRPr lang="en-US" sz="3200" kern="1200" dirty="0">
                <a:solidFill>
                  <a:schemeClr val="bg1">
                    <a:lumMod val="65000"/>
                  </a:schemeClr>
                </a:solidFill>
                <a:latin typeface="+mn-lt"/>
                <a:ea typeface="+mn-ea"/>
                <a:cs typeface="+mn-cs"/>
              </a:defRPr>
            </a:lvl1pPr>
          </a:lstStyle>
          <a:p>
            <a:pPr lvl="0"/>
            <a:endParaRPr lang="en-US" noProof="0" dirty="0"/>
          </a:p>
        </p:txBody>
      </p:sp>
      <p:sp>
        <p:nvSpPr>
          <p:cNvPr id="7" name="Content Placeholder 2"/>
          <p:cNvSpPr>
            <a:spLocks noGrp="1"/>
          </p:cNvSpPr>
          <p:nvPr>
            <p:ph idx="1"/>
          </p:nvPr>
        </p:nvSpPr>
        <p:spPr>
          <a:xfrm>
            <a:off x="609600" y="2057400"/>
            <a:ext cx="6908800" cy="3352800"/>
          </a:xfrm>
          <a:prstGeom prst="rect">
            <a:avLst/>
          </a:prstGeom>
        </p:spPr>
        <p:txBody>
          <a:bodyPr>
            <a:normAutofit/>
          </a:bodyPr>
          <a:lstStyle>
            <a:lvl1pPr>
              <a:buFontTx/>
              <a:buNone/>
              <a:defRPr sz="2000"/>
            </a:lvl1pPr>
          </a:lstStyle>
          <a:p>
            <a:pPr lvl="0"/>
            <a:r>
              <a:rPr lang="en-US" dirty="0"/>
              <a:t>Object</a:t>
            </a:r>
          </a:p>
        </p:txBody>
      </p:sp>
      <p:sp>
        <p:nvSpPr>
          <p:cNvPr id="5" name="Date Placeholder 3"/>
          <p:cNvSpPr>
            <a:spLocks noGrp="1"/>
          </p:cNvSpPr>
          <p:nvPr>
            <p:ph type="dt" sz="half" idx="14"/>
          </p:nvPr>
        </p:nvSpPr>
        <p:spPr>
          <a:xfrm>
            <a:off x="3454400" y="6416676"/>
            <a:ext cx="2844800" cy="365125"/>
          </a:xfrm>
          <a:prstGeom prst="rect">
            <a:avLst/>
          </a:prstGeom>
        </p:spPr>
        <p:txBody>
          <a:bodyPr/>
          <a:lstStyle>
            <a:lvl1pPr>
              <a:defRPr/>
            </a:lvl1pPr>
          </a:lstStyle>
          <a:p>
            <a:pPr>
              <a:defRPr/>
            </a:pPr>
            <a:fld id="{DBA5F348-04A3-433A-9C14-32894556B832}" type="datetimeFigureOut">
              <a:rPr lang="en-US">
                <a:solidFill>
                  <a:srgbClr val="D7AA52">
                    <a:lumMod val="75000"/>
                  </a:srgbClr>
                </a:solidFill>
              </a:rPr>
              <a:pPr>
                <a:defRPr/>
              </a:pPr>
              <a:t>2/20/2025</a:t>
            </a:fld>
            <a:endParaRPr lang="en-US">
              <a:solidFill>
                <a:srgbClr val="D7AA52">
                  <a:lumMod val="75000"/>
                </a:srgbClr>
              </a:solidFill>
            </a:endParaRPr>
          </a:p>
        </p:txBody>
      </p:sp>
      <p:sp>
        <p:nvSpPr>
          <p:cNvPr id="6" name="Slide Number Placeholder 5"/>
          <p:cNvSpPr>
            <a:spLocks noGrp="1"/>
          </p:cNvSpPr>
          <p:nvPr>
            <p:ph type="sldNum" sz="quarter" idx="15"/>
          </p:nvPr>
        </p:nvSpPr>
        <p:spPr>
          <a:xfrm>
            <a:off x="8839200" y="6416676"/>
            <a:ext cx="2844800" cy="365125"/>
          </a:xfrm>
          <a:prstGeom prst="rect">
            <a:avLst/>
          </a:prstGeom>
        </p:spPr>
        <p:txBody>
          <a:bodyPr/>
          <a:lstStyle>
            <a:lvl1pPr>
              <a:defRPr/>
            </a:lvl1pPr>
          </a:lstStyle>
          <a:p>
            <a:pPr>
              <a:defRPr/>
            </a:pPr>
            <a:fld id="{1D5DF45B-296F-4A09-BA8A-36557E0AD48F}" type="slidenum">
              <a:rPr lang="en-US">
                <a:solidFill>
                  <a:srgbClr val="98B23F"/>
                </a:solidFill>
              </a:rPr>
              <a:pPr>
                <a:defRPr/>
              </a:pPr>
              <a:t>‹#›</a:t>
            </a:fld>
            <a:endParaRPr lang="en-US">
              <a:solidFill>
                <a:srgbClr val="98B23F"/>
              </a:solidFill>
            </a:endParaRPr>
          </a:p>
        </p:txBody>
      </p:sp>
    </p:spTree>
    <p:extLst>
      <p:ext uri="{BB962C8B-B14F-4D97-AF65-F5344CB8AC3E}">
        <p14:creationId xmlns:p14="http://schemas.microsoft.com/office/powerpoint/2010/main" val="2280398380"/>
      </p:ext>
    </p:extLst>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Content Image sqr">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2057400"/>
            <a:ext cx="6908800" cy="3505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9"/>
          <p:cNvSpPr>
            <a:spLocks noGrp="1"/>
          </p:cNvSpPr>
          <p:nvPr>
            <p:ph type="pic" sz="quarter" idx="13"/>
          </p:nvPr>
        </p:nvSpPr>
        <p:spPr>
          <a:xfrm>
            <a:off x="7823201" y="2895600"/>
            <a:ext cx="3691921" cy="2667000"/>
          </a:xfrm>
          <a:prstGeom prst="rect">
            <a:avLst/>
          </a:prstGeom>
          <a:gradFill flip="none" rotWithShape="1">
            <a:gsLst>
              <a:gs pos="15000">
                <a:schemeClr val="bg1"/>
              </a:gs>
              <a:gs pos="80000">
                <a:schemeClr val="bg2"/>
              </a:gs>
            </a:gsLst>
            <a:path path="circle">
              <a:fillToRect r="100000" b="100000"/>
            </a:path>
            <a:tileRect l="-100000" t="-100000"/>
          </a:gradFill>
          <a:ln w="88900">
            <a:solidFill>
              <a:schemeClr val="accent1"/>
            </a:solidFill>
            <a:miter lim="800000"/>
          </a:ln>
          <a:effectLst>
            <a:outerShdw blurRad="63500" algn="ctr" rotWithShape="0">
              <a:prstClr val="black">
                <a:alpha val="40000"/>
              </a:prstClr>
            </a:outerShdw>
          </a:effectLst>
        </p:spPr>
        <p:txBody>
          <a:bodyPr rtlCol="0">
            <a:normAutofit/>
          </a:bodyPr>
          <a:lstStyle>
            <a:lvl1pPr marL="342900" indent="-342900" algn="l" defTabSz="914400" rtl="0" eaLnBrk="1" latinLnBrk="0" hangingPunct="1">
              <a:spcBef>
                <a:spcPct val="20000"/>
              </a:spcBef>
              <a:buClr>
                <a:schemeClr val="accent1"/>
              </a:buClr>
              <a:buSzPct val="110000"/>
              <a:buFont typeface="Arial" pitchFamily="34" charset="0"/>
              <a:buNone/>
              <a:defRPr lang="en-US" sz="3200" kern="1200" dirty="0">
                <a:solidFill>
                  <a:schemeClr val="bg1">
                    <a:lumMod val="65000"/>
                  </a:schemeClr>
                </a:solidFill>
                <a:latin typeface="+mn-lt"/>
                <a:ea typeface="+mn-ea"/>
                <a:cs typeface="+mn-cs"/>
              </a:defRPr>
            </a:lvl1pPr>
          </a:lstStyle>
          <a:p>
            <a:pPr lvl="0"/>
            <a:endParaRPr lang="en-US" noProof="0" dirty="0"/>
          </a:p>
        </p:txBody>
      </p:sp>
      <p:sp>
        <p:nvSpPr>
          <p:cNvPr id="5" name="Date Placeholder 3"/>
          <p:cNvSpPr>
            <a:spLocks noGrp="1"/>
          </p:cNvSpPr>
          <p:nvPr>
            <p:ph type="dt" sz="half" idx="14"/>
          </p:nvPr>
        </p:nvSpPr>
        <p:spPr>
          <a:xfrm>
            <a:off x="3454400" y="6416676"/>
            <a:ext cx="2844800" cy="365125"/>
          </a:xfrm>
          <a:prstGeom prst="rect">
            <a:avLst/>
          </a:prstGeom>
        </p:spPr>
        <p:txBody>
          <a:bodyPr/>
          <a:lstStyle>
            <a:lvl1pPr>
              <a:defRPr/>
            </a:lvl1pPr>
          </a:lstStyle>
          <a:p>
            <a:pPr>
              <a:defRPr/>
            </a:pPr>
            <a:fld id="{CEBD330F-F724-45EF-AF45-7EA2CC8F8C30}" type="datetimeFigureOut">
              <a:rPr lang="en-US">
                <a:solidFill>
                  <a:srgbClr val="D7AA52">
                    <a:lumMod val="75000"/>
                  </a:srgbClr>
                </a:solidFill>
              </a:rPr>
              <a:pPr>
                <a:defRPr/>
              </a:pPr>
              <a:t>2/20/2025</a:t>
            </a:fld>
            <a:endParaRPr lang="en-US">
              <a:solidFill>
                <a:srgbClr val="D7AA52">
                  <a:lumMod val="75000"/>
                </a:srgbClr>
              </a:solidFill>
            </a:endParaRPr>
          </a:p>
        </p:txBody>
      </p:sp>
      <p:sp>
        <p:nvSpPr>
          <p:cNvPr id="6" name="Slide Number Placeholder 5"/>
          <p:cNvSpPr>
            <a:spLocks noGrp="1"/>
          </p:cNvSpPr>
          <p:nvPr>
            <p:ph type="sldNum" sz="quarter" idx="15"/>
          </p:nvPr>
        </p:nvSpPr>
        <p:spPr>
          <a:xfrm>
            <a:off x="8839200" y="6416676"/>
            <a:ext cx="2844800" cy="365125"/>
          </a:xfrm>
          <a:prstGeom prst="rect">
            <a:avLst/>
          </a:prstGeom>
        </p:spPr>
        <p:txBody>
          <a:bodyPr/>
          <a:lstStyle>
            <a:lvl1pPr>
              <a:defRPr/>
            </a:lvl1pPr>
          </a:lstStyle>
          <a:p>
            <a:pPr>
              <a:defRPr/>
            </a:pPr>
            <a:fld id="{0B59DF37-42A3-437A-A8CB-6A60468D5A4B}" type="slidenum">
              <a:rPr lang="en-US">
                <a:solidFill>
                  <a:srgbClr val="98B23F"/>
                </a:solidFill>
              </a:rPr>
              <a:pPr>
                <a:defRPr/>
              </a:pPr>
              <a:t>‹#›</a:t>
            </a:fld>
            <a:endParaRPr lang="en-US">
              <a:solidFill>
                <a:srgbClr val="98B23F"/>
              </a:solidFill>
            </a:endParaRPr>
          </a:p>
        </p:txBody>
      </p:sp>
    </p:spTree>
    <p:extLst>
      <p:ext uri="{BB962C8B-B14F-4D97-AF65-F5344CB8AC3E}">
        <p14:creationId xmlns:p14="http://schemas.microsoft.com/office/powerpoint/2010/main" val="501772947"/>
      </p:ext>
    </p:extLst>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3_Title SmartArt Image Sqr">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10972800" cy="1143000"/>
          </a:xfrm>
          <a:prstGeom prst="rect">
            <a:avLst/>
          </a:prstGeom>
        </p:spPr>
        <p:txBody>
          <a:bodyPr/>
          <a:lstStyle/>
          <a:p>
            <a:r>
              <a:rPr lang="en-US"/>
              <a:t>Click to edit Master title style</a:t>
            </a:r>
          </a:p>
        </p:txBody>
      </p:sp>
      <p:sp>
        <p:nvSpPr>
          <p:cNvPr id="8" name="Picture Placeholder 19"/>
          <p:cNvSpPr>
            <a:spLocks noGrp="1"/>
          </p:cNvSpPr>
          <p:nvPr>
            <p:ph type="pic" sz="quarter" idx="13"/>
          </p:nvPr>
        </p:nvSpPr>
        <p:spPr>
          <a:xfrm>
            <a:off x="7823201" y="2895600"/>
            <a:ext cx="3691921" cy="2667000"/>
          </a:xfrm>
          <a:prstGeom prst="rect">
            <a:avLst/>
          </a:prstGeom>
          <a:gradFill flip="none" rotWithShape="1">
            <a:gsLst>
              <a:gs pos="15000">
                <a:schemeClr val="bg1"/>
              </a:gs>
              <a:gs pos="80000">
                <a:schemeClr val="bg2"/>
              </a:gs>
            </a:gsLst>
            <a:path path="circle">
              <a:fillToRect r="100000" b="100000"/>
            </a:path>
            <a:tileRect l="-100000" t="-100000"/>
          </a:gradFill>
          <a:ln w="88900">
            <a:solidFill>
              <a:schemeClr val="accent1"/>
            </a:solidFill>
            <a:miter lim="800000"/>
          </a:ln>
          <a:effectLst>
            <a:outerShdw blurRad="63500" algn="ctr" rotWithShape="0">
              <a:prstClr val="black">
                <a:alpha val="40000"/>
              </a:prstClr>
            </a:outerShdw>
          </a:effectLst>
        </p:spPr>
        <p:txBody>
          <a:bodyPr rtlCol="0">
            <a:normAutofit/>
          </a:bodyPr>
          <a:lstStyle>
            <a:lvl1pPr marL="342900" indent="-342900" algn="l" defTabSz="914400" rtl="0" eaLnBrk="1" latinLnBrk="0" hangingPunct="1">
              <a:spcBef>
                <a:spcPct val="20000"/>
              </a:spcBef>
              <a:buClr>
                <a:schemeClr val="accent1"/>
              </a:buClr>
              <a:buSzPct val="110000"/>
              <a:buFont typeface="Arial" pitchFamily="34" charset="0"/>
              <a:buNone/>
              <a:defRPr lang="en-US" sz="3200" kern="1200" dirty="0">
                <a:solidFill>
                  <a:schemeClr val="bg1">
                    <a:lumMod val="65000"/>
                  </a:schemeClr>
                </a:solidFill>
                <a:latin typeface="+mn-lt"/>
                <a:ea typeface="+mn-ea"/>
                <a:cs typeface="+mn-cs"/>
              </a:defRPr>
            </a:lvl1pPr>
          </a:lstStyle>
          <a:p>
            <a:pPr lvl="0"/>
            <a:endParaRPr lang="en-US" noProof="0" dirty="0"/>
          </a:p>
        </p:txBody>
      </p:sp>
      <p:sp>
        <p:nvSpPr>
          <p:cNvPr id="7" name="Content Placeholder 2"/>
          <p:cNvSpPr>
            <a:spLocks noGrp="1"/>
          </p:cNvSpPr>
          <p:nvPr>
            <p:ph idx="1"/>
          </p:nvPr>
        </p:nvSpPr>
        <p:spPr>
          <a:xfrm>
            <a:off x="609600" y="2057400"/>
            <a:ext cx="6908800" cy="3352800"/>
          </a:xfrm>
          <a:prstGeom prst="rect">
            <a:avLst/>
          </a:prstGeom>
        </p:spPr>
        <p:txBody>
          <a:bodyPr>
            <a:normAutofit/>
          </a:bodyPr>
          <a:lstStyle>
            <a:lvl1pPr>
              <a:buFontTx/>
              <a:buNone/>
              <a:defRPr sz="2000"/>
            </a:lvl1pPr>
          </a:lstStyle>
          <a:p>
            <a:pPr lvl="0"/>
            <a:r>
              <a:rPr lang="en-US" dirty="0"/>
              <a:t>Object</a:t>
            </a:r>
          </a:p>
        </p:txBody>
      </p:sp>
      <p:sp>
        <p:nvSpPr>
          <p:cNvPr id="5" name="Date Placeholder 3"/>
          <p:cNvSpPr>
            <a:spLocks noGrp="1"/>
          </p:cNvSpPr>
          <p:nvPr>
            <p:ph type="dt" sz="half" idx="14"/>
          </p:nvPr>
        </p:nvSpPr>
        <p:spPr>
          <a:xfrm>
            <a:off x="3454400" y="6416676"/>
            <a:ext cx="2844800" cy="365125"/>
          </a:xfrm>
          <a:prstGeom prst="rect">
            <a:avLst/>
          </a:prstGeom>
        </p:spPr>
        <p:txBody>
          <a:bodyPr/>
          <a:lstStyle>
            <a:lvl1pPr>
              <a:defRPr/>
            </a:lvl1pPr>
          </a:lstStyle>
          <a:p>
            <a:pPr>
              <a:defRPr/>
            </a:pPr>
            <a:fld id="{AD88CDE5-7DD7-409C-893E-1CC5E699DA71}" type="datetimeFigureOut">
              <a:rPr lang="en-US">
                <a:solidFill>
                  <a:srgbClr val="D7AA52">
                    <a:lumMod val="75000"/>
                  </a:srgbClr>
                </a:solidFill>
              </a:rPr>
              <a:pPr>
                <a:defRPr/>
              </a:pPr>
              <a:t>2/20/2025</a:t>
            </a:fld>
            <a:endParaRPr lang="en-US">
              <a:solidFill>
                <a:srgbClr val="D7AA52">
                  <a:lumMod val="75000"/>
                </a:srgbClr>
              </a:solidFill>
            </a:endParaRPr>
          </a:p>
        </p:txBody>
      </p:sp>
      <p:sp>
        <p:nvSpPr>
          <p:cNvPr id="6" name="Slide Number Placeholder 5"/>
          <p:cNvSpPr>
            <a:spLocks noGrp="1"/>
          </p:cNvSpPr>
          <p:nvPr>
            <p:ph type="sldNum" sz="quarter" idx="15"/>
          </p:nvPr>
        </p:nvSpPr>
        <p:spPr>
          <a:xfrm>
            <a:off x="8839200" y="6416676"/>
            <a:ext cx="2844800" cy="365125"/>
          </a:xfrm>
          <a:prstGeom prst="rect">
            <a:avLst/>
          </a:prstGeom>
        </p:spPr>
        <p:txBody>
          <a:bodyPr/>
          <a:lstStyle>
            <a:lvl1pPr>
              <a:defRPr/>
            </a:lvl1pPr>
          </a:lstStyle>
          <a:p>
            <a:pPr>
              <a:defRPr/>
            </a:pPr>
            <a:fld id="{4427F68D-3567-4F2F-BAB4-4671761A290F}" type="slidenum">
              <a:rPr lang="en-US">
                <a:solidFill>
                  <a:srgbClr val="98B23F"/>
                </a:solidFill>
              </a:rPr>
              <a:pPr>
                <a:defRPr/>
              </a:pPr>
              <a:t>‹#›</a:t>
            </a:fld>
            <a:endParaRPr lang="en-US">
              <a:solidFill>
                <a:srgbClr val="98B23F"/>
              </a:solidFill>
            </a:endParaRPr>
          </a:p>
        </p:txBody>
      </p:sp>
    </p:spTree>
    <p:extLst>
      <p:ext uri="{BB962C8B-B14F-4D97-AF65-F5344CB8AC3E}">
        <p14:creationId xmlns:p14="http://schemas.microsoft.com/office/powerpoint/2010/main" val="817750025"/>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FE9E2-328C-1545-9458-EFA018E987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0A32A3-06D8-0D47-8AAD-C56E41646E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Tree>
    <p:extLst>
      <p:ext uri="{BB962C8B-B14F-4D97-AF65-F5344CB8AC3E}">
        <p14:creationId xmlns:p14="http://schemas.microsoft.com/office/powerpoint/2010/main" val="11118126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TextBox 3"/>
          <p:cNvSpPr txBox="1"/>
          <p:nvPr/>
        </p:nvSpPr>
        <p:spPr>
          <a:xfrm>
            <a:off x="2042160" y="6281154"/>
            <a:ext cx="2885440" cy="369332"/>
          </a:xfrm>
          <a:prstGeom prst="rect">
            <a:avLst/>
          </a:prstGeom>
          <a:noFill/>
        </p:spPr>
        <p:txBody>
          <a:bodyPr wrap="square" rtlCol="0">
            <a:spAutoFit/>
          </a:bodyPr>
          <a:lstStyle/>
          <a:p>
            <a:pPr eaLnBrk="1" fontAlgn="auto" hangingPunct="1">
              <a:spcBef>
                <a:spcPts val="0"/>
              </a:spcBef>
              <a:spcAft>
                <a:spcPts val="0"/>
              </a:spcAft>
            </a:pPr>
            <a:r>
              <a:rPr lang="en-US" sz="600" b="1" cap="all" dirty="0">
                <a:solidFill>
                  <a:srgbClr val="68C5EC"/>
                </a:solidFill>
                <a:latin typeface="Calibri" panose="020F0502020204030204"/>
                <a:ea typeface="+mn-ea"/>
              </a:rPr>
              <a:t>RHI-Eagle highlands Inpatient and Outpatient Services</a:t>
            </a:r>
          </a:p>
          <a:p>
            <a:pPr eaLnBrk="1" fontAlgn="auto" hangingPunct="1">
              <a:spcBef>
                <a:spcPts val="0"/>
              </a:spcBef>
              <a:spcAft>
                <a:spcPts val="0"/>
              </a:spcAft>
            </a:pPr>
            <a:r>
              <a:rPr lang="en-US" sz="600" dirty="0">
                <a:solidFill>
                  <a:prstClr val="black"/>
                </a:solidFill>
                <a:latin typeface="Calibri" panose="020F0502020204030204"/>
                <a:ea typeface="+mn-ea"/>
              </a:rPr>
              <a:t>4141 Shore Drive</a:t>
            </a:r>
          </a:p>
          <a:p>
            <a:pPr eaLnBrk="1" fontAlgn="auto" hangingPunct="1">
              <a:spcBef>
                <a:spcPts val="0"/>
              </a:spcBef>
              <a:spcAft>
                <a:spcPts val="0"/>
              </a:spcAft>
            </a:pPr>
            <a:r>
              <a:rPr lang="en-US" sz="600" dirty="0">
                <a:solidFill>
                  <a:prstClr val="black"/>
                </a:solidFill>
                <a:latin typeface="Calibri" panose="020F0502020204030204"/>
                <a:ea typeface="+mn-ea"/>
              </a:rPr>
              <a:t>Indianapolis, IN 46254</a:t>
            </a:r>
          </a:p>
        </p:txBody>
      </p:sp>
      <p:sp>
        <p:nvSpPr>
          <p:cNvPr id="5" name="TextBox 4"/>
          <p:cNvSpPr txBox="1"/>
          <p:nvPr/>
        </p:nvSpPr>
        <p:spPr>
          <a:xfrm>
            <a:off x="6522720" y="6293024"/>
            <a:ext cx="2448560" cy="276999"/>
          </a:xfrm>
          <a:prstGeom prst="rect">
            <a:avLst/>
          </a:prstGeom>
          <a:noFill/>
        </p:spPr>
        <p:txBody>
          <a:bodyPr wrap="square" rtlCol="0">
            <a:spAutoFit/>
          </a:bodyPr>
          <a:lstStyle/>
          <a:p>
            <a:pPr eaLnBrk="1" fontAlgn="auto" hangingPunct="1">
              <a:spcBef>
                <a:spcPts val="0"/>
              </a:spcBef>
              <a:spcAft>
                <a:spcPts val="0"/>
              </a:spcAft>
            </a:pPr>
            <a:r>
              <a:rPr lang="en-US" sz="600" b="1" cap="all" dirty="0">
                <a:solidFill>
                  <a:srgbClr val="68C5EC"/>
                </a:solidFill>
                <a:latin typeface="Calibri" panose="020F0502020204030204"/>
                <a:ea typeface="+mn-ea"/>
              </a:rPr>
              <a:t>RHI-Northwest brain  Injury center </a:t>
            </a:r>
            <a:r>
              <a:rPr lang="en-US" sz="600" dirty="0">
                <a:solidFill>
                  <a:prstClr val="black"/>
                </a:solidFill>
                <a:latin typeface="Calibri" panose="020F0502020204030204"/>
                <a:ea typeface="+mn-ea"/>
              </a:rPr>
              <a:t>9531 Valparaiso Court</a:t>
            </a:r>
          </a:p>
          <a:p>
            <a:pPr eaLnBrk="1" fontAlgn="auto" hangingPunct="1">
              <a:spcBef>
                <a:spcPts val="0"/>
              </a:spcBef>
              <a:spcAft>
                <a:spcPts val="0"/>
              </a:spcAft>
            </a:pPr>
            <a:r>
              <a:rPr lang="en-US" sz="600" dirty="0">
                <a:solidFill>
                  <a:prstClr val="black"/>
                </a:solidFill>
                <a:latin typeface="Calibri" panose="020F0502020204030204"/>
                <a:ea typeface="+mn-ea"/>
              </a:rPr>
              <a:t>Indianapolis, IN 46268</a:t>
            </a:r>
          </a:p>
        </p:txBody>
      </p:sp>
      <p:sp>
        <p:nvSpPr>
          <p:cNvPr id="6" name="TextBox 5"/>
          <p:cNvSpPr txBox="1"/>
          <p:nvPr/>
        </p:nvSpPr>
        <p:spPr>
          <a:xfrm>
            <a:off x="4368800" y="6293024"/>
            <a:ext cx="2113280" cy="369332"/>
          </a:xfrm>
          <a:prstGeom prst="rect">
            <a:avLst/>
          </a:prstGeom>
          <a:noFill/>
        </p:spPr>
        <p:txBody>
          <a:bodyPr wrap="square" rtlCol="0">
            <a:spAutoFit/>
          </a:bodyPr>
          <a:lstStyle/>
          <a:p>
            <a:pPr eaLnBrk="1" fontAlgn="auto" hangingPunct="1">
              <a:spcBef>
                <a:spcPts val="0"/>
              </a:spcBef>
              <a:spcAft>
                <a:spcPts val="0"/>
              </a:spcAft>
            </a:pPr>
            <a:r>
              <a:rPr lang="en-US" sz="600" b="1" cap="all" dirty="0">
                <a:solidFill>
                  <a:srgbClr val="68C5EC"/>
                </a:solidFill>
                <a:latin typeface="Calibri" panose="020F0502020204030204"/>
                <a:ea typeface="+mn-ea"/>
              </a:rPr>
              <a:t>RHI-Carmel Outpatient Services</a:t>
            </a:r>
          </a:p>
          <a:p>
            <a:pPr eaLnBrk="1" fontAlgn="auto" hangingPunct="1">
              <a:spcBef>
                <a:spcPts val="0"/>
              </a:spcBef>
              <a:spcAft>
                <a:spcPts val="0"/>
              </a:spcAft>
            </a:pPr>
            <a:r>
              <a:rPr lang="en-US" sz="600" dirty="0">
                <a:solidFill>
                  <a:prstClr val="black"/>
                </a:solidFill>
                <a:latin typeface="Calibri" panose="020F0502020204030204"/>
                <a:ea typeface="+mn-ea"/>
              </a:rPr>
              <a:t>12425 Old Meridian Street, Suite B2 </a:t>
            </a:r>
          </a:p>
          <a:p>
            <a:pPr eaLnBrk="1" fontAlgn="auto" hangingPunct="1">
              <a:spcBef>
                <a:spcPts val="0"/>
              </a:spcBef>
              <a:spcAft>
                <a:spcPts val="0"/>
              </a:spcAft>
            </a:pPr>
            <a:r>
              <a:rPr lang="en-US" sz="600" dirty="0">
                <a:solidFill>
                  <a:prstClr val="black"/>
                </a:solidFill>
                <a:latin typeface="Calibri" panose="020F0502020204030204"/>
                <a:ea typeface="+mn-ea"/>
              </a:rPr>
              <a:t>Carmel, IN 46032</a:t>
            </a:r>
          </a:p>
        </p:txBody>
      </p:sp>
      <p:sp>
        <p:nvSpPr>
          <p:cNvPr id="7" name="TextBox 6"/>
          <p:cNvSpPr txBox="1"/>
          <p:nvPr/>
        </p:nvSpPr>
        <p:spPr>
          <a:xfrm>
            <a:off x="8839200" y="6293025"/>
            <a:ext cx="2438400" cy="451277"/>
          </a:xfrm>
          <a:prstGeom prst="rect">
            <a:avLst/>
          </a:prstGeom>
          <a:noFill/>
        </p:spPr>
        <p:txBody>
          <a:bodyPr wrap="square" rtlCol="0">
            <a:spAutoFit/>
          </a:bodyPr>
          <a:lstStyle/>
          <a:p>
            <a:pPr eaLnBrk="1" fontAlgn="auto" hangingPunct="1">
              <a:spcBef>
                <a:spcPts val="0"/>
              </a:spcBef>
              <a:spcAft>
                <a:spcPts val="0"/>
              </a:spcAft>
            </a:pPr>
            <a:r>
              <a:rPr lang="en-US" sz="600" dirty="0">
                <a:solidFill>
                  <a:prstClr val="black"/>
                </a:solidFill>
                <a:latin typeface="Calibri" panose="020F0502020204030204"/>
                <a:ea typeface="+mn-ea"/>
              </a:rPr>
              <a:t>RHI is a community collaboration between Indiana University Health and St. Vincent Health</a:t>
            </a:r>
          </a:p>
          <a:p>
            <a:pPr eaLnBrk="1" fontAlgn="auto" hangingPunct="1">
              <a:spcBef>
                <a:spcPts val="0"/>
              </a:spcBef>
              <a:spcAft>
                <a:spcPts val="0"/>
              </a:spcAft>
            </a:pPr>
            <a:r>
              <a:rPr lang="en-US" sz="600" b="1" dirty="0">
                <a:solidFill>
                  <a:srgbClr val="68C5EC"/>
                </a:solidFill>
                <a:latin typeface="Calibri" panose="020F0502020204030204"/>
                <a:ea typeface="+mn-ea"/>
              </a:rPr>
              <a:t>317-329-2000  |  </a:t>
            </a:r>
            <a:r>
              <a:rPr lang="en-US" sz="600" b="1" dirty="0" err="1">
                <a:solidFill>
                  <a:srgbClr val="68C5EC"/>
                </a:solidFill>
                <a:latin typeface="Calibri" panose="020F0502020204030204"/>
                <a:ea typeface="+mn-ea"/>
              </a:rPr>
              <a:t>rhin.com</a:t>
            </a:r>
            <a:endParaRPr lang="en-US" sz="600" b="1" dirty="0">
              <a:solidFill>
                <a:srgbClr val="68C5EC"/>
              </a:solidFill>
              <a:latin typeface="Calibri" panose="020F0502020204030204"/>
              <a:ea typeface="+mn-ea"/>
            </a:endParaRPr>
          </a:p>
          <a:p>
            <a:pPr eaLnBrk="1" fontAlgn="auto" hangingPunct="1">
              <a:spcBef>
                <a:spcPts val="0"/>
              </a:spcBef>
              <a:spcAft>
                <a:spcPts val="0"/>
              </a:spcAft>
            </a:pPr>
            <a:endParaRPr lang="en-US" sz="799" baseline="30000" dirty="0">
              <a:solidFill>
                <a:prstClr val="black"/>
              </a:solidFill>
              <a:latin typeface="Calibri" panose="020F0502020204030204"/>
              <a:ea typeface="+mn-ea"/>
            </a:endParaRPr>
          </a:p>
        </p:txBody>
      </p:sp>
    </p:spTree>
    <p:extLst>
      <p:ext uri="{BB962C8B-B14F-4D97-AF65-F5344CB8AC3E}">
        <p14:creationId xmlns:p14="http://schemas.microsoft.com/office/powerpoint/2010/main" val="18683450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69553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Content Image sqr_N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32369" y="107576"/>
            <a:ext cx="10723035" cy="1336956"/>
          </a:xfrm>
          <a:prstGeom prst="rect">
            <a:avLst/>
          </a:prstGeom>
        </p:spPr>
        <p:txBody>
          <a:bodyPr>
            <a:normAutofit/>
          </a:bodyPr>
          <a:lstStyle>
            <a:lvl1pPr>
              <a:defRPr sz="6600"/>
            </a:lvl1pPr>
          </a:lstStyle>
          <a:p>
            <a:r>
              <a:rPr lang="en-US" dirty="0"/>
              <a:t>Master title style</a:t>
            </a:r>
          </a:p>
        </p:txBody>
      </p:sp>
      <p:sp>
        <p:nvSpPr>
          <p:cNvPr id="3" name="Content Placeholder 2"/>
          <p:cNvSpPr>
            <a:spLocks noGrp="1"/>
          </p:cNvSpPr>
          <p:nvPr>
            <p:ph idx="1"/>
          </p:nvPr>
        </p:nvSpPr>
        <p:spPr>
          <a:xfrm>
            <a:off x="4470400" y="2057400"/>
            <a:ext cx="7112000" cy="4267200"/>
          </a:xfrm>
          <a:prstGeom prst="rect">
            <a:avLst/>
          </a:prstGeom>
        </p:spPr>
        <p:txBody>
          <a:bodyPr>
            <a:noAutofit/>
          </a:bodyPr>
          <a:lstStyle>
            <a:lvl1pPr>
              <a:defRPr sz="4000"/>
            </a:lvl1pPr>
            <a:lvl2pPr>
              <a:defRPr sz="3600"/>
            </a:lvl2pPr>
            <a:lvl3pPr>
              <a:defRPr sz="3200"/>
            </a:lvl3pPr>
            <a:lvl4pPr>
              <a:defRPr sz="2800"/>
            </a:lvl4pPr>
            <a:lvl5pPr>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03969" y="6096196"/>
            <a:ext cx="2540000" cy="456441"/>
          </a:xfrm>
          <a:prstGeom prst="rect">
            <a:avLst/>
          </a:prstGeom>
        </p:spPr>
        <p:txBody>
          <a:bodyPr/>
          <a:lstStyle/>
          <a:p>
            <a:fld id="{1D8BD707-D9CF-40AE-B4C6-C98DA3205C09}" type="datetimeFigureOut">
              <a:rPr lang="en-US" smtClean="0">
                <a:solidFill>
                  <a:prstClr val="black"/>
                </a:solidFill>
              </a:rPr>
              <a:pPr/>
              <a:t>2/20/2025</a:t>
            </a:fld>
            <a:endParaRPr lang="en-US">
              <a:solidFill>
                <a:prstClr val="black"/>
              </a:solidFill>
            </a:endParaRPr>
          </a:p>
        </p:txBody>
      </p:sp>
      <p:sp>
        <p:nvSpPr>
          <p:cNvPr id="6" name="Slide Number Placeholder 5"/>
          <p:cNvSpPr>
            <a:spLocks noGrp="1"/>
          </p:cNvSpPr>
          <p:nvPr>
            <p:ph type="sldNum" sz="quarter" idx="12"/>
          </p:nvPr>
        </p:nvSpPr>
        <p:spPr>
          <a:xfrm>
            <a:off x="10566026" y="5563407"/>
            <a:ext cx="1422015" cy="303753"/>
          </a:xfrm>
          <a:prstGeom prst="rect">
            <a:avLst/>
          </a:prstGeom>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8" name="Picture Placeholder 19"/>
          <p:cNvSpPr>
            <a:spLocks noGrp="1"/>
          </p:cNvSpPr>
          <p:nvPr>
            <p:ph type="pic" sz="quarter" idx="13"/>
          </p:nvPr>
        </p:nvSpPr>
        <p:spPr>
          <a:xfrm rot="21195037">
            <a:off x="109985" y="2532967"/>
            <a:ext cx="4093815" cy="2788333"/>
          </a:xfrm>
          <a:prstGeom prst="rect">
            <a:avLst/>
          </a:prstGeom>
          <a:gradFill flip="none" rotWithShape="1">
            <a:gsLst>
              <a:gs pos="15000">
                <a:schemeClr val="bg1"/>
              </a:gs>
              <a:gs pos="80000">
                <a:schemeClr val="bg2"/>
              </a:gs>
            </a:gsLst>
            <a:path path="circle">
              <a:fillToRect r="100000" b="100000"/>
            </a:path>
            <a:tileRect l="-100000" t="-100000"/>
          </a:gradFill>
          <a:ln w="88900">
            <a:solidFill>
              <a:schemeClr val="accent1"/>
            </a:solidFill>
            <a:miter lim="800000"/>
          </a:ln>
          <a:effectLst>
            <a:outerShdw blurRad="635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ct val="20000"/>
              </a:spcBef>
              <a:buClr>
                <a:schemeClr val="accent1"/>
              </a:buClr>
              <a:buSzPct val="110000"/>
              <a:buFont typeface="Arial" pitchFamily="34" charset="0"/>
              <a:buNone/>
              <a:defRPr lang="en-US" sz="3200" kern="1200" dirty="0">
                <a:solidFill>
                  <a:schemeClr val="bg1">
                    <a:lumMod val="65000"/>
                  </a:schemeClr>
                </a:solidFill>
                <a:latin typeface="+mn-lt"/>
                <a:ea typeface="+mn-ea"/>
                <a:cs typeface="+mn-cs"/>
              </a:defRPr>
            </a:lvl1pPr>
          </a:lstStyle>
          <a:p>
            <a:endParaRPr lang="en-US" dirty="0"/>
          </a:p>
        </p:txBody>
      </p:sp>
    </p:spTree>
    <p:extLst>
      <p:ext uri="{BB962C8B-B14F-4D97-AF65-F5344CB8AC3E}">
        <p14:creationId xmlns:p14="http://schemas.microsoft.com/office/powerpoint/2010/main" val="2858849443"/>
      </p:ext>
    </p:extLst>
  </p:cSld>
  <p:clrMapOvr>
    <a:masterClrMapping/>
  </p:clrMapOvr>
  <mc:AlternateContent xmlns:mc="http://schemas.openxmlformats.org/markup-compatibility/2006" xmlns:p14="http://schemas.microsoft.com/office/powerpoint/2010/main">
    <mc:Choice Requires="p14">
      <p:transition spd="slow" p14:dur="275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400" decel="100000"/>
                                        <p:tgtEl>
                                          <p:spTgt spid="3"/>
                                        </p:tgtEl>
                                      </p:cBhvr>
                                    </p:animEffect>
                                    <p:anim calcmode="lin" valueType="num">
                                      <p:cBhvr>
                                        <p:cTn id="8" dur="400" decel="100000" fill="hold"/>
                                        <p:tgtEl>
                                          <p:spTgt spid="3"/>
                                        </p:tgtEl>
                                        <p:attrNameLst>
                                          <p:attrName>style.rotation</p:attrName>
                                        </p:attrNameLst>
                                      </p:cBhvr>
                                      <p:tavLst>
                                        <p:tav tm="0">
                                          <p:val>
                                            <p:fltVal val="-90"/>
                                          </p:val>
                                        </p:tav>
                                        <p:tav tm="100000">
                                          <p:val>
                                            <p:fltVal val="0"/>
                                          </p:val>
                                        </p:tav>
                                      </p:tavLst>
                                    </p:anim>
                                    <p:anim calcmode="lin" valueType="num">
                                      <p:cBhvr>
                                        <p:cTn id="9" dur="400" decel="100000" fill="hold"/>
                                        <p:tgtEl>
                                          <p:spTgt spid="3"/>
                                        </p:tgtEl>
                                        <p:attrNameLst>
                                          <p:attrName>ppt_x</p:attrName>
                                        </p:attrNameLst>
                                      </p:cBhvr>
                                      <p:tavLst>
                                        <p:tav tm="0">
                                          <p:val>
                                            <p:strVal val="#ppt_x+0.4"/>
                                          </p:val>
                                        </p:tav>
                                        <p:tav tm="100000">
                                          <p:val>
                                            <p:strVal val="#ppt_x-0.05"/>
                                          </p:val>
                                        </p:tav>
                                      </p:tavLst>
                                    </p:anim>
                                    <p:anim calcmode="lin" valueType="num">
                                      <p:cBhvr>
                                        <p:cTn id="10" dur="400" decel="100000" fill="hold"/>
                                        <p:tgtEl>
                                          <p:spTgt spid="3"/>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3"/>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3"/>
                                        </p:tgtEl>
                                        <p:attrNameLst>
                                          <p:attrName>ppt_y</p:attrName>
                                        </p:attrNameLst>
                                      </p:cBhvr>
                                      <p:tavLst>
                                        <p:tav tm="0">
                                          <p:val>
                                            <p:strVal val="#ppt_y+0.1"/>
                                          </p:val>
                                        </p:tav>
                                        <p:tav tm="100000">
                                          <p:val>
                                            <p:strVal val="#ppt_y"/>
                                          </p:val>
                                        </p:tav>
                                      </p:tavLst>
                                    </p:anim>
                                  </p:childTnLst>
                                </p:cTn>
                              </p:par>
                              <p:par>
                                <p:cTn id="13" presetID="1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p:tgtEl>
                                          <p:spTgt spid="8"/>
                                        </p:tgtEl>
                                        <p:attrNameLst>
                                          <p:attrName>ppt_y</p:attrName>
                                        </p:attrNameLst>
                                      </p:cBhvr>
                                      <p:tavLst>
                                        <p:tav tm="0">
                                          <p:val>
                                            <p:strVal val="#ppt_y+#ppt_h*1.125000"/>
                                          </p:val>
                                        </p:tav>
                                        <p:tav tm="100000">
                                          <p:val>
                                            <p:strVal val="#ppt_y"/>
                                          </p:val>
                                        </p:tav>
                                      </p:tavLst>
                                    </p:anim>
                                    <p:animEffect transition="in" filter="wipe(up)">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3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400" decel="100000"/>
                        <p:tgtEl>
                          <p:spTgt spid="3"/>
                        </p:tgtEl>
                      </p:cBhvr>
                    </p:animEffect>
                    <p:anim calcmode="lin" valueType="num">
                      <p:cBhvr>
                        <p:cTn dur="400" decel="100000" fill="hold"/>
                        <p:tgtEl>
                          <p:spTgt spid="3"/>
                        </p:tgtEl>
                        <p:attrNameLst>
                          <p:attrName>style.rotation</p:attrName>
                        </p:attrNameLst>
                      </p:cBhvr>
                      <p:tavLst>
                        <p:tav tm="0">
                          <p:val>
                            <p:fltVal val="-90"/>
                          </p:val>
                        </p:tav>
                        <p:tav tm="100000">
                          <p:val>
                            <p:fltVal val="0"/>
                          </p:val>
                        </p:tav>
                      </p:tavLst>
                    </p:anim>
                    <p:anim calcmode="lin" valueType="num">
                      <p:cBhvr>
                        <p:cTn dur="400" decel="100000" fill="hold"/>
                        <p:tgtEl>
                          <p:spTgt spid="3"/>
                        </p:tgtEl>
                        <p:attrNameLst>
                          <p:attrName>ppt_x</p:attrName>
                        </p:attrNameLst>
                      </p:cBhvr>
                      <p:tavLst>
                        <p:tav tm="0">
                          <p:val>
                            <p:strVal val="#ppt_x+0.4"/>
                          </p:val>
                        </p:tav>
                        <p:tav tm="100000">
                          <p:val>
                            <p:strVal val="#ppt_x-0.05"/>
                          </p:val>
                        </p:tav>
                      </p:tavLst>
                    </p:anim>
                    <p:anim calcmode="lin" valueType="num">
                      <p:cBhvr>
                        <p:cTn dur="400" decel="100000" fill="hold"/>
                        <p:tgtEl>
                          <p:spTgt spid="3"/>
                        </p:tgtEl>
                        <p:attrNameLst>
                          <p:attrName>ppt_y</p:attrName>
                        </p:attrNameLst>
                      </p:cBhvr>
                      <p:tavLst>
                        <p:tav tm="0">
                          <p:val>
                            <p:strVal val="#ppt_y-0.4"/>
                          </p:val>
                        </p:tav>
                        <p:tav tm="100000">
                          <p:val>
                            <p:strVal val="#ppt_y+0.1"/>
                          </p:val>
                        </p:tav>
                      </p:tavLst>
                    </p:anim>
                    <p:anim calcmode="lin" valueType="num">
                      <p:cBhvr>
                        <p:cTn dur="100" accel="100000" fill="hold">
                          <p:stCondLst>
                            <p:cond delay="400"/>
                          </p:stCondLst>
                        </p:cTn>
                        <p:tgtEl>
                          <p:spTgt spid="3"/>
                        </p:tgtEl>
                        <p:attrNameLst>
                          <p:attrName>ppt_x</p:attrName>
                        </p:attrNameLst>
                      </p:cBhvr>
                      <p:tavLst>
                        <p:tav tm="0">
                          <p:val>
                            <p:strVal val="#ppt_x-0.05"/>
                          </p:val>
                        </p:tav>
                        <p:tav tm="100000">
                          <p:val>
                            <p:strVal val="#ppt_x"/>
                          </p:val>
                        </p:tav>
                      </p:tavLst>
                    </p:anim>
                    <p:anim calcmode="lin" valueType="num">
                      <p:cBhvr>
                        <p:cTn dur="100" accel="100000" fill="hold">
                          <p:stCondLst>
                            <p:cond delay="400"/>
                          </p:stCondLst>
                        </p:cTn>
                        <p:tgtEl>
                          <p:spTgt spid="3"/>
                        </p:tgtEl>
                        <p:attrNameLst>
                          <p:attrName>ppt_y</p:attrName>
                        </p:attrNameLst>
                      </p:cBhvr>
                      <p:tavLst>
                        <p:tav tm="0">
                          <p:val>
                            <p:strVal val="#ppt_y+0.1"/>
                          </p:val>
                        </p:tav>
                        <p:tav tm="100000">
                          <p:val>
                            <p:strVal val="#ppt_y"/>
                          </p:val>
                        </p:tav>
                      </p:tavLst>
                    </p:anim>
                  </p:childTnLst>
                </p:cTn>
              </p:par>
            </p:tnLst>
          </p:tmpl>
        </p:tmplLst>
      </p:bldP>
      <p:bldP spid="8" grpId="0"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506447" y="6275681"/>
            <a:ext cx="2844800" cy="365125"/>
          </a:xfrm>
          <a:prstGeom prst="rect">
            <a:avLst/>
          </a:prstGeom>
        </p:spPr>
        <p:txBody>
          <a:bodyPr/>
          <a:lstStyle/>
          <a:p>
            <a:pPr>
              <a:defRPr/>
            </a:pPr>
            <a:endParaRPr lang="en-US" altLang="en-US">
              <a:solidFill>
                <a:srgbClr val="FFFFFF"/>
              </a:solidFill>
            </a:endParaRPr>
          </a:p>
        </p:txBody>
      </p:sp>
      <p:sp>
        <p:nvSpPr>
          <p:cNvPr id="3" name="Footer Placeholder 2"/>
          <p:cNvSpPr>
            <a:spLocks noGrp="1"/>
          </p:cNvSpPr>
          <p:nvPr>
            <p:ph type="ftr" sz="quarter" idx="11"/>
          </p:nvPr>
        </p:nvSpPr>
        <p:spPr>
          <a:xfrm>
            <a:off x="352611" y="6275681"/>
            <a:ext cx="6454588" cy="365125"/>
          </a:xfrm>
          <a:prstGeom prst="rect">
            <a:avLst/>
          </a:prstGeom>
        </p:spPr>
        <p:txBody>
          <a:bodyPr/>
          <a:lstStyle/>
          <a:p>
            <a:endParaRPr lang="en-US" dirty="0">
              <a:solidFill>
                <a:prstClr val="black"/>
              </a:solidFill>
              <a:ea typeface="ＭＳ Ｐゴシック" pitchFamily="34" charset="-128"/>
            </a:endParaRPr>
          </a:p>
        </p:txBody>
      </p:sp>
      <p:sp>
        <p:nvSpPr>
          <p:cNvPr id="4" name="Slide Number Placeholder 3"/>
          <p:cNvSpPr>
            <a:spLocks noGrp="1"/>
          </p:cNvSpPr>
          <p:nvPr>
            <p:ph type="sldNum" sz="quarter" idx="12"/>
          </p:nvPr>
        </p:nvSpPr>
        <p:spPr>
          <a:xfrm>
            <a:off x="10530541" y="6275681"/>
            <a:ext cx="1320800" cy="365125"/>
          </a:xfrm>
          <a:prstGeom prst="rect">
            <a:avLst/>
          </a:prstGeom>
        </p:spPr>
        <p:txBody>
          <a:bodyPr/>
          <a:lstStyle/>
          <a:p>
            <a:pPr>
              <a:defRPr/>
            </a:pPr>
            <a:fld id="{88F642F9-A01E-4C57-800D-04BA80F1D922}" type="slidenum">
              <a:rPr lang="en-US" altLang="en-US" smtClean="0">
                <a:solidFill>
                  <a:prstClr val="black"/>
                </a:solidFill>
              </a:rPr>
              <a:pPr>
                <a:defRPr/>
              </a:pPr>
              <a:t>‹#›</a:t>
            </a:fld>
            <a:endParaRPr lang="en-US" altLang="en-US">
              <a:solidFill>
                <a:prstClr val="black"/>
              </a:solidFill>
            </a:endParaRPr>
          </a:p>
        </p:txBody>
      </p:sp>
    </p:spTree>
    <p:extLst>
      <p:ext uri="{BB962C8B-B14F-4D97-AF65-F5344CB8AC3E}">
        <p14:creationId xmlns:p14="http://schemas.microsoft.com/office/powerpoint/2010/main" val="3389545254"/>
      </p:ext>
    </p:extLst>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32369" y="107576"/>
            <a:ext cx="10723035" cy="1336956"/>
          </a:xfrm>
          <a:prstGeom prst="rect">
            <a:avLst/>
          </a:prstGeom>
        </p:spPr>
        <p:txBody>
          <a:bodyPr/>
          <a:lstStyle/>
          <a:p>
            <a:r>
              <a:rPr lang="en-US"/>
              <a:t>Click to edit Master title style</a:t>
            </a:r>
            <a:endParaRPr/>
          </a:p>
        </p:txBody>
      </p:sp>
      <p:sp>
        <p:nvSpPr>
          <p:cNvPr id="3" name="Content Placeholder 2"/>
          <p:cNvSpPr>
            <a:spLocks noGrp="1"/>
          </p:cNvSpPr>
          <p:nvPr>
            <p:ph sz="half" idx="1"/>
          </p:nvPr>
        </p:nvSpPr>
        <p:spPr>
          <a:xfrm>
            <a:off x="732367" y="1600201"/>
            <a:ext cx="5120640" cy="4343400"/>
          </a:xfrm>
          <a:prstGeom prst="rect">
            <a:avLst/>
          </a:prstGeo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334761" y="1600201"/>
            <a:ext cx="5120640" cy="4343400"/>
          </a:xfrm>
          <a:prstGeom prst="rect">
            <a:avLst/>
          </a:prstGeo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a:xfrm>
            <a:off x="7506447" y="6275681"/>
            <a:ext cx="2844800" cy="365125"/>
          </a:xfrm>
          <a:prstGeom prst="rect">
            <a:avLst/>
          </a:prstGeom>
        </p:spPr>
        <p:txBody>
          <a:bodyPr/>
          <a:lstStyle/>
          <a:p>
            <a:fld id="{B01F9CA3-105E-4857-9057-6DB6197DA786}" type="datetimeFigureOut">
              <a:rPr lang="en-US" smtClean="0">
                <a:solidFill>
                  <a:prstClr val="black"/>
                </a:solidFill>
                <a:ea typeface="ＭＳ Ｐゴシック" pitchFamily="34" charset="-128"/>
              </a:rPr>
              <a:pPr/>
              <a:t>2/20/2025</a:t>
            </a:fld>
            <a:endParaRPr lang="en-US" dirty="0">
              <a:solidFill>
                <a:prstClr val="black"/>
              </a:solidFill>
              <a:ea typeface="ＭＳ Ｐゴシック" pitchFamily="34" charset="-128"/>
            </a:endParaRPr>
          </a:p>
        </p:txBody>
      </p:sp>
      <p:sp>
        <p:nvSpPr>
          <p:cNvPr id="6" name="Footer Placeholder 5"/>
          <p:cNvSpPr>
            <a:spLocks noGrp="1"/>
          </p:cNvSpPr>
          <p:nvPr>
            <p:ph type="ftr" sz="quarter" idx="11"/>
          </p:nvPr>
        </p:nvSpPr>
        <p:spPr>
          <a:xfrm>
            <a:off x="352611" y="6275681"/>
            <a:ext cx="6454588" cy="365125"/>
          </a:xfrm>
          <a:prstGeom prst="rect">
            <a:avLst/>
          </a:prstGeom>
        </p:spPr>
        <p:txBody>
          <a:bodyPr/>
          <a:lstStyle/>
          <a:p>
            <a:endParaRPr lang="en-US" dirty="0">
              <a:solidFill>
                <a:prstClr val="black"/>
              </a:solidFill>
              <a:ea typeface="ＭＳ Ｐゴシック" pitchFamily="34" charset="-128"/>
            </a:endParaRPr>
          </a:p>
        </p:txBody>
      </p:sp>
      <p:sp>
        <p:nvSpPr>
          <p:cNvPr id="7" name="Slide Number Placeholder 6"/>
          <p:cNvSpPr>
            <a:spLocks noGrp="1"/>
          </p:cNvSpPr>
          <p:nvPr>
            <p:ph type="sldNum" sz="quarter" idx="12"/>
          </p:nvPr>
        </p:nvSpPr>
        <p:spPr>
          <a:xfrm>
            <a:off x="10530541" y="6275681"/>
            <a:ext cx="1320800" cy="365125"/>
          </a:xfrm>
          <a:prstGeom prst="rect">
            <a:avLst/>
          </a:prstGeom>
        </p:spPr>
        <p:txBody>
          <a:bodyPr/>
          <a:lstStyle/>
          <a:p>
            <a:fld id="{7F5CE407-6216-4202-80E4-A30DC2F709B2}" type="slidenum">
              <a:rPr lang="en-US" smtClean="0">
                <a:solidFill>
                  <a:prstClr val="black"/>
                </a:solidFill>
                <a:ea typeface="ＭＳ Ｐゴシック" pitchFamily="34" charset="-128"/>
              </a:rPr>
              <a:pPr/>
              <a:t>‹#›</a:t>
            </a:fld>
            <a:endParaRPr lang="en-US" dirty="0">
              <a:solidFill>
                <a:prstClr val="black"/>
              </a:solidFill>
              <a:ea typeface="ＭＳ Ｐゴシック" pitchFamily="34" charset="-128"/>
            </a:endParaRPr>
          </a:p>
        </p:txBody>
      </p:sp>
    </p:spTree>
    <p:extLst>
      <p:ext uri="{BB962C8B-B14F-4D97-AF65-F5344CB8AC3E}">
        <p14:creationId xmlns:p14="http://schemas.microsoft.com/office/powerpoint/2010/main" val="23751585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32369" y="107576"/>
            <a:ext cx="10723035" cy="1336956"/>
          </a:xfrm>
          <a:prstGeom prst="rect">
            <a:avLst/>
          </a:prstGeom>
        </p:spPr>
        <p:txBody>
          <a:bodyPr/>
          <a:lstStyle/>
          <a:p>
            <a:r>
              <a:rPr lang="en-US"/>
              <a:t>Click to edit Master title style</a:t>
            </a:r>
            <a:endParaRPr/>
          </a:p>
        </p:txBody>
      </p:sp>
      <p:sp>
        <p:nvSpPr>
          <p:cNvPr id="3" name="Date Placeholder 2"/>
          <p:cNvSpPr>
            <a:spLocks noGrp="1"/>
          </p:cNvSpPr>
          <p:nvPr>
            <p:ph type="dt" sz="half" idx="10"/>
          </p:nvPr>
        </p:nvSpPr>
        <p:spPr>
          <a:xfrm>
            <a:off x="7506447" y="6275675"/>
            <a:ext cx="2844800" cy="365125"/>
          </a:xfrm>
          <a:prstGeom prst="rect">
            <a:avLst/>
          </a:prstGeom>
        </p:spPr>
        <p:txBody>
          <a:bodyPr/>
          <a:lstStyle/>
          <a:p>
            <a:fld id="{F1C61FDC-C00B-4E41-9126-C70E52382E62}" type="datetime1">
              <a:rPr lang="en-US" smtClean="0">
                <a:solidFill>
                  <a:prstClr val="black"/>
                </a:solidFill>
                <a:ea typeface="ＭＳ Ｐゴシック" pitchFamily="34" charset="-128"/>
              </a:rPr>
              <a:pPr/>
              <a:t>2/20/2025</a:t>
            </a:fld>
            <a:endParaRPr lang="en-US" dirty="0">
              <a:solidFill>
                <a:prstClr val="black"/>
              </a:solidFill>
              <a:ea typeface="ＭＳ Ｐゴシック" pitchFamily="34" charset="-128"/>
            </a:endParaRPr>
          </a:p>
        </p:txBody>
      </p:sp>
      <p:sp>
        <p:nvSpPr>
          <p:cNvPr id="4" name="Footer Placeholder 3"/>
          <p:cNvSpPr>
            <a:spLocks noGrp="1"/>
          </p:cNvSpPr>
          <p:nvPr>
            <p:ph type="ftr" sz="quarter" idx="11"/>
          </p:nvPr>
        </p:nvSpPr>
        <p:spPr>
          <a:xfrm>
            <a:off x="352611" y="6275675"/>
            <a:ext cx="6454588" cy="365125"/>
          </a:xfrm>
          <a:prstGeom prst="rect">
            <a:avLst/>
          </a:prstGeom>
        </p:spPr>
        <p:txBody>
          <a:bodyPr/>
          <a:lstStyle/>
          <a:p>
            <a:endParaRPr lang="en-US" dirty="0">
              <a:solidFill>
                <a:prstClr val="black"/>
              </a:solidFill>
              <a:ea typeface="ＭＳ Ｐゴシック" pitchFamily="34" charset="-128"/>
            </a:endParaRPr>
          </a:p>
        </p:txBody>
      </p:sp>
      <p:sp>
        <p:nvSpPr>
          <p:cNvPr id="5" name="Slide Number Placeholder 4"/>
          <p:cNvSpPr>
            <a:spLocks noGrp="1"/>
          </p:cNvSpPr>
          <p:nvPr>
            <p:ph type="sldNum" sz="quarter" idx="12"/>
          </p:nvPr>
        </p:nvSpPr>
        <p:spPr>
          <a:xfrm>
            <a:off x="10530541" y="6275675"/>
            <a:ext cx="1320800" cy="365125"/>
          </a:xfrm>
          <a:prstGeom prst="rect">
            <a:avLst/>
          </a:prstGeom>
        </p:spPr>
        <p:txBody>
          <a:bodyPr/>
          <a:lstStyle/>
          <a:p>
            <a:fld id="{7F5CE407-6216-4202-80E4-A30DC2F709B2}" type="slidenum">
              <a:rPr lang="en-US" smtClean="0">
                <a:solidFill>
                  <a:prstClr val="black"/>
                </a:solidFill>
                <a:ea typeface="ＭＳ Ｐゴシック" pitchFamily="34" charset="-128"/>
              </a:rPr>
              <a:pPr/>
              <a:t>‹#›</a:t>
            </a:fld>
            <a:endParaRPr lang="en-US" dirty="0">
              <a:solidFill>
                <a:prstClr val="black"/>
              </a:solidFill>
              <a:ea typeface="ＭＳ Ｐゴシック" pitchFamily="34" charset="-128"/>
            </a:endParaRPr>
          </a:p>
        </p:txBody>
      </p:sp>
    </p:spTree>
    <p:extLst>
      <p:ext uri="{BB962C8B-B14F-4D97-AF65-F5344CB8AC3E}">
        <p14:creationId xmlns:p14="http://schemas.microsoft.com/office/powerpoint/2010/main" val="15859760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5AD0F42-13BB-4629-99BC-2BD962B70EE1}"/>
              </a:ext>
            </a:extLst>
          </p:cNvPr>
          <p:cNvPicPr>
            <a:picLocks noChangeAspect="1"/>
          </p:cNvPicPr>
          <p:nvPr userDrawn="1"/>
        </p:nvPicPr>
        <p:blipFill>
          <a:blip r:embed="rId2"/>
          <a:stretch>
            <a:fillRect/>
          </a:stretch>
        </p:blipFill>
        <p:spPr>
          <a:xfrm>
            <a:off x="1204775" y="1171054"/>
            <a:ext cx="2413441" cy="4423558"/>
          </a:xfrm>
          <a:prstGeom prst="rect">
            <a:avLst/>
          </a:prstGeom>
        </p:spPr>
      </p:pic>
      <p:cxnSp>
        <p:nvCxnSpPr>
          <p:cNvPr id="10" name="Straight Connector 9">
            <a:extLst>
              <a:ext uri="{FF2B5EF4-FFF2-40B4-BE49-F238E27FC236}">
                <a16:creationId xmlns:a16="http://schemas.microsoft.com/office/drawing/2014/main" id="{46CF6EEB-D08C-40C7-8EA4-629FD05011FA}"/>
              </a:ext>
            </a:extLst>
          </p:cNvPr>
          <p:cNvCxnSpPr>
            <a:cxnSpLocks/>
          </p:cNvCxnSpPr>
          <p:nvPr userDrawn="1"/>
        </p:nvCxnSpPr>
        <p:spPr>
          <a:xfrm>
            <a:off x="4745621" y="451413"/>
            <a:ext cx="0" cy="5615733"/>
          </a:xfrm>
          <a:prstGeom prst="line">
            <a:avLst/>
          </a:prstGeom>
          <a:ln w="76200">
            <a:solidFill>
              <a:srgbClr val="F7C327"/>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4C359431-F97F-4DA6-A79A-3D6025AD7CB3}"/>
              </a:ext>
            </a:extLst>
          </p:cNvPr>
          <p:cNvSpPr>
            <a:spLocks noGrp="1"/>
          </p:cNvSpPr>
          <p:nvPr>
            <p:ph type="body" sz="quarter" idx="10" hasCustomPrompt="1"/>
          </p:nvPr>
        </p:nvSpPr>
        <p:spPr>
          <a:xfrm>
            <a:off x="5613399" y="2257143"/>
            <a:ext cx="5197353" cy="613378"/>
          </a:xfrm>
        </p:spPr>
        <p:txBody>
          <a:bodyPr/>
          <a:lstStyle>
            <a:lvl1pPr>
              <a:defRPr sz="3600">
                <a:solidFill>
                  <a:schemeClr val="bg1"/>
                </a:solidFill>
                <a:latin typeface="+mj-lt"/>
              </a:defRPr>
            </a:lvl1pPr>
            <a:lvl2pPr>
              <a:defRPr>
                <a:solidFill>
                  <a:schemeClr val="bg1"/>
                </a:solidFill>
                <a:latin typeface="Raleway" pitchFamily="2" charset="0"/>
              </a:defRPr>
            </a:lvl2pPr>
            <a:lvl3pPr>
              <a:defRPr>
                <a:solidFill>
                  <a:schemeClr val="bg1"/>
                </a:solidFill>
                <a:latin typeface="Raleway" pitchFamily="2" charset="0"/>
              </a:defRPr>
            </a:lvl3pPr>
            <a:lvl4pPr>
              <a:defRPr>
                <a:solidFill>
                  <a:schemeClr val="bg1"/>
                </a:solidFill>
                <a:latin typeface="Raleway" pitchFamily="2" charset="0"/>
              </a:defRPr>
            </a:lvl4pPr>
            <a:lvl5pPr>
              <a:defRPr>
                <a:solidFill>
                  <a:schemeClr val="bg1"/>
                </a:solidFill>
                <a:latin typeface="Raleway" pitchFamily="2" charset="0"/>
              </a:defRPr>
            </a:lvl5pPr>
          </a:lstStyle>
          <a:p>
            <a:pPr lvl="0"/>
            <a:r>
              <a:rPr lang="en-US" dirty="0"/>
              <a:t>PRESENTATION NAME</a:t>
            </a:r>
          </a:p>
        </p:txBody>
      </p:sp>
      <p:sp>
        <p:nvSpPr>
          <p:cNvPr id="15" name="Text Placeholder 14">
            <a:extLst>
              <a:ext uri="{FF2B5EF4-FFF2-40B4-BE49-F238E27FC236}">
                <a16:creationId xmlns:a16="http://schemas.microsoft.com/office/drawing/2014/main" id="{3CEE5C4D-59ED-443B-B003-85A0F9826001}"/>
              </a:ext>
            </a:extLst>
          </p:cNvPr>
          <p:cNvSpPr>
            <a:spLocks noGrp="1"/>
          </p:cNvSpPr>
          <p:nvPr>
            <p:ph type="body" sz="quarter" idx="11" hasCustomPrompt="1"/>
          </p:nvPr>
        </p:nvSpPr>
        <p:spPr>
          <a:xfrm>
            <a:off x="5613399" y="3253895"/>
            <a:ext cx="5195887" cy="461578"/>
          </a:xfrm>
        </p:spPr>
        <p:txBody>
          <a:bodyPr/>
          <a:lstStyle>
            <a:lvl1pPr>
              <a:defRPr sz="2400">
                <a:solidFill>
                  <a:schemeClr val="bg1"/>
                </a:solidFill>
                <a:latin typeface="Raleway Light" pitchFamily="2" charset="0"/>
              </a:defRPr>
            </a:lvl1pPr>
          </a:lstStyle>
          <a:p>
            <a:pPr lvl="0"/>
            <a:r>
              <a:rPr lang="en-US" dirty="0"/>
              <a:t>PRESENTER NAME</a:t>
            </a:r>
          </a:p>
        </p:txBody>
      </p:sp>
      <p:sp>
        <p:nvSpPr>
          <p:cNvPr id="17" name="Text Placeholder 16">
            <a:extLst>
              <a:ext uri="{FF2B5EF4-FFF2-40B4-BE49-F238E27FC236}">
                <a16:creationId xmlns:a16="http://schemas.microsoft.com/office/drawing/2014/main" id="{09189D13-57C9-496B-957C-3CEEC74A8275}"/>
              </a:ext>
            </a:extLst>
          </p:cNvPr>
          <p:cNvSpPr>
            <a:spLocks noGrp="1"/>
          </p:cNvSpPr>
          <p:nvPr>
            <p:ph type="body" sz="quarter" idx="12" hasCustomPrompt="1"/>
          </p:nvPr>
        </p:nvSpPr>
        <p:spPr>
          <a:xfrm>
            <a:off x="5613399" y="4030809"/>
            <a:ext cx="1295599" cy="417452"/>
          </a:xfrm>
        </p:spPr>
        <p:txBody>
          <a:bodyPr/>
          <a:lstStyle>
            <a:lvl1pPr>
              <a:defRPr sz="2400">
                <a:solidFill>
                  <a:schemeClr val="bg1"/>
                </a:solidFill>
                <a:latin typeface="Raleway" pitchFamily="2" charset="0"/>
              </a:defRPr>
            </a:lvl1pPr>
          </a:lstStyle>
          <a:p>
            <a:pPr lvl="0"/>
            <a:r>
              <a:rPr lang="en-US" dirty="0"/>
              <a:t>DATE</a:t>
            </a:r>
          </a:p>
        </p:txBody>
      </p:sp>
    </p:spTree>
    <p:extLst>
      <p:ext uri="{BB962C8B-B14F-4D97-AF65-F5344CB8AC3E}">
        <p14:creationId xmlns:p14="http://schemas.microsoft.com/office/powerpoint/2010/main" val="29887508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5811A15A-5574-F349-80FF-82E68C175956}"/>
              </a:ext>
            </a:extLst>
          </p:cNvPr>
          <p:cNvSpPr/>
          <p:nvPr userDrawn="1"/>
        </p:nvSpPr>
        <p:spPr>
          <a:xfrm>
            <a:off x="0" y="0"/>
            <a:ext cx="8056368" cy="6858000"/>
          </a:xfrm>
          <a:custGeom>
            <a:avLst/>
            <a:gdLst>
              <a:gd name="connsiteX0" fmla="*/ 0 w 8056368"/>
              <a:gd name="connsiteY0" fmla="*/ 0 h 6858000"/>
              <a:gd name="connsiteX1" fmla="*/ 6687076 w 8056368"/>
              <a:gd name="connsiteY1" fmla="*/ 0 h 6858000"/>
              <a:gd name="connsiteX2" fmla="*/ 8023597 w 8056368"/>
              <a:gd name="connsiteY2" fmla="*/ 3282383 h 6858000"/>
              <a:gd name="connsiteX3" fmla="*/ 8030854 w 8056368"/>
              <a:gd name="connsiteY3" fmla="*/ 3300205 h 6858000"/>
              <a:gd name="connsiteX4" fmla="*/ 8048937 w 8056368"/>
              <a:gd name="connsiteY4" fmla="*/ 3358462 h 6858000"/>
              <a:gd name="connsiteX5" fmla="*/ 8056368 w 8056368"/>
              <a:gd name="connsiteY5" fmla="*/ 3432175 h 6858000"/>
              <a:gd name="connsiteX6" fmla="*/ 8048937 w 8056368"/>
              <a:gd name="connsiteY6" fmla="*/ 3505888 h 6858000"/>
              <a:gd name="connsiteX7" fmla="*/ 8039148 w 8056368"/>
              <a:gd name="connsiteY7" fmla="*/ 3537425 h 6858000"/>
              <a:gd name="connsiteX8" fmla="*/ 8013247 w 8056368"/>
              <a:gd name="connsiteY8" fmla="*/ 3601035 h 6858000"/>
              <a:gd name="connsiteX9" fmla="*/ 6687076 w 8056368"/>
              <a:gd name="connsiteY9" fmla="*/ 6858000 h 6858000"/>
              <a:gd name="connsiteX10" fmla="*/ 0 w 805636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56368" h="6858000">
                <a:moveTo>
                  <a:pt x="0" y="0"/>
                </a:moveTo>
                <a:lnTo>
                  <a:pt x="6687076" y="0"/>
                </a:lnTo>
                <a:lnTo>
                  <a:pt x="8023597" y="3282383"/>
                </a:lnTo>
                <a:lnTo>
                  <a:pt x="8030854" y="3300205"/>
                </a:lnTo>
                <a:lnTo>
                  <a:pt x="8048937" y="3358462"/>
                </a:lnTo>
                <a:cubicBezTo>
                  <a:pt x="8053810" y="3382272"/>
                  <a:pt x="8056368" y="3406925"/>
                  <a:pt x="8056368" y="3432175"/>
                </a:cubicBezTo>
                <a:cubicBezTo>
                  <a:pt x="8056368" y="3457426"/>
                  <a:pt x="8053810" y="3482079"/>
                  <a:pt x="8048937" y="3505888"/>
                </a:cubicBezTo>
                <a:lnTo>
                  <a:pt x="8039148" y="3537425"/>
                </a:lnTo>
                <a:lnTo>
                  <a:pt x="8013247" y="3601035"/>
                </a:lnTo>
                <a:lnTo>
                  <a:pt x="6687076" y="6858000"/>
                </a:lnTo>
                <a:lnTo>
                  <a:pt x="0" y="6858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descr="A picture containing object, clock, plate&#10;&#10;Description automatically generated">
            <a:extLst>
              <a:ext uri="{FF2B5EF4-FFF2-40B4-BE49-F238E27FC236}">
                <a16:creationId xmlns:a16="http://schemas.microsoft.com/office/drawing/2014/main" id="{C9F5121A-2387-6E4C-AF0D-FE8CED988356}"/>
              </a:ext>
            </a:extLst>
          </p:cNvPr>
          <p:cNvPicPr>
            <a:picLocks noChangeAspect="1"/>
          </p:cNvPicPr>
          <p:nvPr userDrawn="1"/>
        </p:nvPicPr>
        <p:blipFill>
          <a:blip r:embed="rId2"/>
          <a:stretch>
            <a:fillRect/>
          </a:stretch>
        </p:blipFill>
        <p:spPr>
          <a:xfrm>
            <a:off x="8915846" y="2171700"/>
            <a:ext cx="2392094" cy="2514600"/>
          </a:xfrm>
          <a:prstGeom prst="rect">
            <a:avLst/>
          </a:prstGeom>
        </p:spPr>
      </p:pic>
      <p:sp>
        <p:nvSpPr>
          <p:cNvPr id="2" name="TextBox 1">
            <a:extLst>
              <a:ext uri="{FF2B5EF4-FFF2-40B4-BE49-F238E27FC236}">
                <a16:creationId xmlns:a16="http://schemas.microsoft.com/office/drawing/2014/main" id="{D6173FC9-452B-4865-BFF4-F7067528AC9D}"/>
              </a:ext>
            </a:extLst>
          </p:cNvPr>
          <p:cNvSpPr txBox="1"/>
          <p:nvPr userDrawn="1"/>
        </p:nvSpPr>
        <p:spPr>
          <a:xfrm>
            <a:off x="460893" y="998437"/>
            <a:ext cx="6412587" cy="461665"/>
          </a:xfrm>
          <a:prstGeom prst="rect">
            <a:avLst/>
          </a:prstGeom>
          <a:noFill/>
        </p:spPr>
        <p:txBody>
          <a:bodyPr wrap="square" rtlCol="0">
            <a:spAutoFit/>
          </a:bodyPr>
          <a:lstStyle/>
          <a:p>
            <a:r>
              <a:rPr lang="en-US" sz="2400" dirty="0">
                <a:solidFill>
                  <a:schemeClr val="accent4"/>
                </a:solidFill>
                <a:latin typeface="Raleway Light" panose="020B0403030101060003" pitchFamily="34" charset="77"/>
                <a:cs typeface="Arial" panose="020B0604020202020204" pitchFamily="34" charset="0"/>
              </a:rPr>
              <a:t>OUR MISSION:</a:t>
            </a:r>
          </a:p>
        </p:txBody>
      </p:sp>
      <p:sp>
        <p:nvSpPr>
          <p:cNvPr id="3" name="TextBox 2">
            <a:extLst>
              <a:ext uri="{FF2B5EF4-FFF2-40B4-BE49-F238E27FC236}">
                <a16:creationId xmlns:a16="http://schemas.microsoft.com/office/drawing/2014/main" id="{728F6744-EA36-4833-B532-C1EF75479C4F}"/>
              </a:ext>
            </a:extLst>
          </p:cNvPr>
          <p:cNvSpPr txBox="1"/>
          <p:nvPr userDrawn="1"/>
        </p:nvSpPr>
        <p:spPr>
          <a:xfrm>
            <a:off x="556527" y="1460102"/>
            <a:ext cx="6412587" cy="954107"/>
          </a:xfrm>
          <a:prstGeom prst="rect">
            <a:avLst/>
          </a:prstGeom>
          <a:noFill/>
        </p:spPr>
        <p:txBody>
          <a:bodyPr wrap="square" rtlCol="0">
            <a:spAutoFit/>
          </a:bodyPr>
          <a:lstStyle/>
          <a:p>
            <a:r>
              <a:rPr lang="en-US" sz="2800" b="1" dirty="0">
                <a:solidFill>
                  <a:schemeClr val="bg1"/>
                </a:solidFill>
                <a:latin typeface="+mn-lt"/>
                <a:cs typeface="Arial" panose="020B0604020202020204" pitchFamily="34" charset="0"/>
              </a:rPr>
              <a:t>To promote, protect, and improve the health and safety of all Hoosiers. </a:t>
            </a:r>
          </a:p>
        </p:txBody>
      </p:sp>
      <p:sp>
        <p:nvSpPr>
          <p:cNvPr id="7" name="TextBox 6">
            <a:extLst>
              <a:ext uri="{FF2B5EF4-FFF2-40B4-BE49-F238E27FC236}">
                <a16:creationId xmlns:a16="http://schemas.microsoft.com/office/drawing/2014/main" id="{D06B0634-392F-423F-ADF6-85314232631E}"/>
              </a:ext>
            </a:extLst>
          </p:cNvPr>
          <p:cNvSpPr txBox="1"/>
          <p:nvPr userDrawn="1"/>
        </p:nvSpPr>
        <p:spPr>
          <a:xfrm>
            <a:off x="460893" y="3055837"/>
            <a:ext cx="6412587" cy="461665"/>
          </a:xfrm>
          <a:prstGeom prst="rect">
            <a:avLst/>
          </a:prstGeom>
          <a:noFill/>
        </p:spPr>
        <p:txBody>
          <a:bodyPr wrap="square" rtlCol="0">
            <a:spAutoFit/>
          </a:bodyPr>
          <a:lstStyle/>
          <a:p>
            <a:r>
              <a:rPr lang="en-US" sz="2400" dirty="0">
                <a:solidFill>
                  <a:schemeClr val="accent4"/>
                </a:solidFill>
                <a:latin typeface="Raleway Light" panose="020B0403030101060003" pitchFamily="34" charset="77"/>
                <a:cs typeface="Arial" panose="020B0604020202020204" pitchFamily="34" charset="0"/>
              </a:rPr>
              <a:t>OUR VISION:</a:t>
            </a:r>
          </a:p>
        </p:txBody>
      </p:sp>
      <p:sp>
        <p:nvSpPr>
          <p:cNvPr id="9" name="TextBox 8">
            <a:extLst>
              <a:ext uri="{FF2B5EF4-FFF2-40B4-BE49-F238E27FC236}">
                <a16:creationId xmlns:a16="http://schemas.microsoft.com/office/drawing/2014/main" id="{01C86A17-2E8A-4DFC-AD93-DA7C6051AFD4}"/>
              </a:ext>
            </a:extLst>
          </p:cNvPr>
          <p:cNvSpPr txBox="1"/>
          <p:nvPr userDrawn="1"/>
        </p:nvSpPr>
        <p:spPr>
          <a:xfrm>
            <a:off x="556527" y="3517502"/>
            <a:ext cx="6412587" cy="1384995"/>
          </a:xfrm>
          <a:prstGeom prst="rect">
            <a:avLst/>
          </a:prstGeom>
          <a:noFill/>
        </p:spPr>
        <p:txBody>
          <a:bodyPr wrap="square" rtlCol="0">
            <a:spAutoFit/>
          </a:bodyPr>
          <a:lstStyle/>
          <a:p>
            <a:r>
              <a:rPr lang="en-US" sz="2800" b="1" dirty="0">
                <a:solidFill>
                  <a:schemeClr val="bg1"/>
                </a:solidFill>
                <a:latin typeface="+mn-lt"/>
                <a:cs typeface="Arial" panose="020B0604020202020204" pitchFamily="34" charset="0"/>
              </a:rPr>
              <a:t>Every Hoosier reaches optimal health regardless of where they live, learn, work, or play. </a:t>
            </a:r>
          </a:p>
        </p:txBody>
      </p:sp>
    </p:spTree>
    <p:extLst>
      <p:ext uri="{BB962C8B-B14F-4D97-AF65-F5344CB8AC3E}">
        <p14:creationId xmlns:p14="http://schemas.microsoft.com/office/powerpoint/2010/main" val="37389560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D415AE06-AF06-7C4A-901C-10EB3EC08409}"/>
              </a:ext>
            </a:extLst>
          </p:cNvPr>
          <p:cNvSpPr>
            <a:spLocks noGrp="1"/>
          </p:cNvSpPr>
          <p:nvPr>
            <p:ph type="pic" sz="quarter" idx="10" hasCustomPrompt="1"/>
          </p:nvPr>
        </p:nvSpPr>
        <p:spPr>
          <a:xfrm>
            <a:off x="709757" y="-1286616"/>
            <a:ext cx="12008425" cy="6656388"/>
          </a:xfrm>
          <a:prstGeom prst="roundRect">
            <a:avLst/>
          </a:prstGeom>
          <a:pattFill prst="pct5">
            <a:fgClr>
              <a:schemeClr val="bg1">
                <a:lumMod val="75000"/>
              </a:schemeClr>
            </a:fgClr>
            <a:bgClr>
              <a:schemeClr val="bg1"/>
            </a:bgClr>
          </a:pattFill>
        </p:spPr>
        <p:txBody>
          <a:bodyPr anchor="ctr" anchorCtr="0">
            <a:normAutofit/>
          </a:bodyPr>
          <a:lstStyle>
            <a:lvl1pPr algn="ctr">
              <a:defRPr sz="3000" i="1">
                <a:noFill/>
              </a:defRPr>
            </a:lvl1pPr>
          </a:lstStyle>
          <a:p>
            <a:r>
              <a:rPr lang="en-US" dirty="0"/>
              <a:t>Insert Image in shape with pattern</a:t>
            </a:r>
          </a:p>
        </p:txBody>
      </p:sp>
      <p:pic>
        <p:nvPicPr>
          <p:cNvPr id="9" name="Picture 8">
            <a:extLst>
              <a:ext uri="{FF2B5EF4-FFF2-40B4-BE49-F238E27FC236}">
                <a16:creationId xmlns:a16="http://schemas.microsoft.com/office/drawing/2014/main" id="{6D2C52E7-2D52-944F-A93E-2767FD8CB4DF}"/>
              </a:ext>
            </a:extLst>
          </p:cNvPr>
          <p:cNvPicPr>
            <a:picLocks noChangeAspect="1"/>
          </p:cNvPicPr>
          <p:nvPr userDrawn="1"/>
        </p:nvPicPr>
        <p:blipFill>
          <a:blip r:embed="rId2"/>
          <a:stretch>
            <a:fillRect/>
          </a:stretch>
        </p:blipFill>
        <p:spPr>
          <a:xfrm>
            <a:off x="363617" y="5802218"/>
            <a:ext cx="1623999" cy="817420"/>
          </a:xfrm>
          <a:prstGeom prst="rect">
            <a:avLst/>
          </a:prstGeom>
        </p:spPr>
      </p:pic>
      <p:sp>
        <p:nvSpPr>
          <p:cNvPr id="17" name="Picture Placeholder 11">
            <a:extLst>
              <a:ext uri="{FF2B5EF4-FFF2-40B4-BE49-F238E27FC236}">
                <a16:creationId xmlns:a16="http://schemas.microsoft.com/office/drawing/2014/main" id="{9FE6B556-ED36-ED45-935B-E7D8F5FC1C55}"/>
              </a:ext>
            </a:extLst>
          </p:cNvPr>
          <p:cNvSpPr>
            <a:spLocks noGrp="1"/>
          </p:cNvSpPr>
          <p:nvPr>
            <p:ph type="pic" sz="quarter" idx="12"/>
          </p:nvPr>
        </p:nvSpPr>
        <p:spPr>
          <a:xfrm>
            <a:off x="5117433" y="4975738"/>
            <a:ext cx="8422103" cy="1459364"/>
          </a:xfrm>
          <a:prstGeom prst="roundRect">
            <a:avLst/>
          </a:prstGeom>
          <a:solidFill>
            <a:schemeClr val="tx1"/>
          </a:solidFill>
          <a:ln w="38100">
            <a:noFill/>
          </a:ln>
        </p:spPr>
        <p:txBody>
          <a:bodyPr anchor="ctr" anchorCtr="0">
            <a:normAutofit/>
          </a:bodyPr>
          <a:lstStyle>
            <a:lvl1pPr algn="ctr">
              <a:defRPr sz="3000"/>
            </a:lvl1pPr>
          </a:lstStyle>
          <a:p>
            <a:r>
              <a:rPr lang="en-US"/>
              <a:t>Click icon to add picture</a:t>
            </a:r>
            <a:endParaRPr lang="en-US" dirty="0"/>
          </a:p>
        </p:txBody>
      </p:sp>
      <p:sp>
        <p:nvSpPr>
          <p:cNvPr id="2" name="Title 1">
            <a:extLst>
              <a:ext uri="{FF2B5EF4-FFF2-40B4-BE49-F238E27FC236}">
                <a16:creationId xmlns:a16="http://schemas.microsoft.com/office/drawing/2014/main" id="{9543D0D1-0A0F-A944-A2A2-733544183CC6}"/>
              </a:ext>
            </a:extLst>
          </p:cNvPr>
          <p:cNvSpPr>
            <a:spLocks noGrp="1"/>
          </p:cNvSpPr>
          <p:nvPr>
            <p:ph type="title" hasCustomPrompt="1"/>
          </p:nvPr>
        </p:nvSpPr>
        <p:spPr>
          <a:xfrm>
            <a:off x="5588000" y="4959229"/>
            <a:ext cx="6240383" cy="1475873"/>
          </a:xfrm>
        </p:spPr>
        <p:txBody>
          <a:bodyPr anchor="ctr">
            <a:normAutofit/>
          </a:bodyPr>
          <a:lstStyle>
            <a:lvl1pPr>
              <a:defRPr sz="4000">
                <a:solidFill>
                  <a:schemeClr val="bg1"/>
                </a:solidFill>
              </a:defRPr>
            </a:lvl1pPr>
          </a:lstStyle>
          <a:p>
            <a:r>
              <a:rPr lang="en-US" dirty="0"/>
              <a:t>Headline/Slide Title</a:t>
            </a:r>
          </a:p>
        </p:txBody>
      </p:sp>
    </p:spTree>
    <p:extLst>
      <p:ext uri="{BB962C8B-B14F-4D97-AF65-F5344CB8AC3E}">
        <p14:creationId xmlns:p14="http://schemas.microsoft.com/office/powerpoint/2010/main" val="33891811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BD7C2-BFAE-4531-9D60-A1830B0387CE}"/>
              </a:ext>
            </a:extLst>
          </p:cNvPr>
          <p:cNvSpPr>
            <a:spLocks noGrp="1"/>
          </p:cNvSpPr>
          <p:nvPr>
            <p:ph type="title"/>
          </p:nvPr>
        </p:nvSpPr>
        <p:spPr/>
        <p:txBody>
          <a:bodyPr/>
          <a:lstStyle/>
          <a:p>
            <a:r>
              <a:rPr lang="en-US"/>
              <a:t>Click to edit Master title style</a:t>
            </a:r>
          </a:p>
        </p:txBody>
      </p:sp>
      <p:sp>
        <p:nvSpPr>
          <p:cNvPr id="9" name="Slide Number Placeholder 8">
            <a:extLst>
              <a:ext uri="{FF2B5EF4-FFF2-40B4-BE49-F238E27FC236}">
                <a16:creationId xmlns:a16="http://schemas.microsoft.com/office/drawing/2014/main" id="{8C9F7736-2993-458C-8BE7-8800C5B87A8B}"/>
              </a:ext>
            </a:extLst>
          </p:cNvPr>
          <p:cNvSpPr>
            <a:spLocks noGrp="1"/>
          </p:cNvSpPr>
          <p:nvPr>
            <p:ph type="sldNum" sz="quarter" idx="10"/>
          </p:nvPr>
        </p:nvSpPr>
        <p:spPr/>
        <p:txBody>
          <a:bodyPr/>
          <a:lstStyle/>
          <a:p>
            <a:fld id="{5D96652D-A424-46EE-8E8A-BA494523C828}" type="slidenum">
              <a:rPr lang="en-US" smtClean="0"/>
              <a:pPr/>
              <a:t>‹#›</a:t>
            </a:fld>
            <a:endParaRPr lang="en-US" dirty="0">
              <a:solidFill>
                <a:schemeClr val="tx1"/>
              </a:solidFill>
            </a:endParaRPr>
          </a:p>
        </p:txBody>
      </p:sp>
      <p:sp>
        <p:nvSpPr>
          <p:cNvPr id="11" name="Content Placeholder 10">
            <a:extLst>
              <a:ext uri="{FF2B5EF4-FFF2-40B4-BE49-F238E27FC236}">
                <a16:creationId xmlns:a16="http://schemas.microsoft.com/office/drawing/2014/main" id="{ADBD12C9-87F1-4CDB-9717-0293BF37E98E}"/>
              </a:ext>
            </a:extLst>
          </p:cNvPr>
          <p:cNvSpPr>
            <a:spLocks noGrp="1"/>
          </p:cNvSpPr>
          <p:nvPr>
            <p:ph sz="quarter" idx="11"/>
          </p:nvPr>
        </p:nvSpPr>
        <p:spPr>
          <a:xfrm>
            <a:off x="593725" y="1276350"/>
            <a:ext cx="10426700" cy="4362450"/>
          </a:xfrm>
        </p:spPr>
        <p:txBody>
          <a:bodyPr/>
          <a:lstStyle>
            <a:lvl2pPr marL="347663" indent="-347663">
              <a:defRPr/>
            </a:lvl2pPr>
            <a:lvl3pPr marL="682625" indent="-334963">
              <a:buSzPct val="100000"/>
              <a:buFont typeface="Arial" panose="020B0604020202020204" pitchFamily="34" charset="0"/>
              <a:buChar char="•"/>
              <a:tabLst>
                <a:tab pos="628650" algn="l"/>
              </a:tabLst>
              <a:defRPr/>
            </a:lvl3pPr>
            <a:lvl4pPr marL="1030288" indent="-347663">
              <a:buFont typeface="Arial" panose="020B0604020202020204" pitchFamily="34" charset="0"/>
              <a:buChar char="•"/>
              <a:defRPr/>
            </a:lvl4pPr>
            <a:lvl5pPr marL="1377950" indent="-347663">
              <a:buSzPct val="100000"/>
              <a:buFont typeface="Arial" panose="020B0604020202020204" pitchFamily="34" charset="0"/>
              <a:buChar char="•"/>
              <a:defRPr/>
            </a:lvl5pPr>
            <a:lvl6pPr marL="1712913" indent="-334963">
              <a:buFont typeface="Arial" panose="020B0604020202020204" pitchFamily="34" charset="0"/>
              <a:buChar char="•"/>
              <a:defRPr/>
            </a:lvl6pPr>
          </a:lstStyle>
          <a:p>
            <a:pPr lvl="0"/>
            <a:r>
              <a:rPr lang="en-US" dirty="0"/>
              <a:t>Click to edit Master text styles</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spTree>
    <p:extLst>
      <p:ext uri="{BB962C8B-B14F-4D97-AF65-F5344CB8AC3E}">
        <p14:creationId xmlns:p14="http://schemas.microsoft.com/office/powerpoint/2010/main" val="807872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amp; Quote">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BAAE26D7-7D96-AD4F-8FAE-E5B63D3331B1}"/>
              </a:ext>
            </a:extLst>
          </p:cNvPr>
          <p:cNvSpPr>
            <a:spLocks noGrp="1"/>
          </p:cNvSpPr>
          <p:nvPr>
            <p:ph type="pic" sz="quarter" idx="10"/>
          </p:nvPr>
        </p:nvSpPr>
        <p:spPr>
          <a:xfrm>
            <a:off x="8866207" y="1221208"/>
            <a:ext cx="3946968" cy="4403485"/>
          </a:xfrm>
          <a:prstGeom prst="roundRect">
            <a:avLst/>
          </a:prstGeom>
          <a:solidFill>
            <a:schemeClr val="accent2"/>
          </a:solidFill>
        </p:spPr>
        <p:txBody>
          <a:bodyPr anchor="ctr" anchorCtr="0">
            <a:normAutofit/>
          </a:bodyPr>
          <a:lstStyle>
            <a:lvl1pPr algn="ctr">
              <a:defRPr sz="3000">
                <a:solidFill>
                  <a:schemeClr val="accent2"/>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07FE9E2-328C-1545-9458-EFA018E98755}"/>
              </a:ext>
            </a:extLst>
          </p:cNvPr>
          <p:cNvSpPr>
            <a:spLocks noGrp="1"/>
          </p:cNvSpPr>
          <p:nvPr>
            <p:ph type="title" hasCustomPrompt="1"/>
          </p:nvPr>
        </p:nvSpPr>
        <p:spPr/>
        <p:txBody>
          <a:bodyPr/>
          <a:lstStyle/>
          <a:p>
            <a:r>
              <a:rPr lang="en-US" dirty="0"/>
              <a:t>Headline/Slide Title</a:t>
            </a:r>
          </a:p>
        </p:txBody>
      </p:sp>
      <p:sp>
        <p:nvSpPr>
          <p:cNvPr id="3" name="Content Placeholder 2">
            <a:extLst>
              <a:ext uri="{FF2B5EF4-FFF2-40B4-BE49-F238E27FC236}">
                <a16:creationId xmlns:a16="http://schemas.microsoft.com/office/drawing/2014/main" id="{7C0A32A3-06D8-0D47-8AAD-C56E41646EC6}"/>
              </a:ext>
            </a:extLst>
          </p:cNvPr>
          <p:cNvSpPr>
            <a:spLocks noGrp="1"/>
          </p:cNvSpPr>
          <p:nvPr>
            <p:ph idx="1"/>
          </p:nvPr>
        </p:nvSpPr>
        <p:spPr>
          <a:xfrm>
            <a:off x="436880" y="1472457"/>
            <a:ext cx="7932420" cy="415223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
        <p:nvSpPr>
          <p:cNvPr id="7" name="Text Placeholder 6">
            <a:extLst>
              <a:ext uri="{FF2B5EF4-FFF2-40B4-BE49-F238E27FC236}">
                <a16:creationId xmlns:a16="http://schemas.microsoft.com/office/drawing/2014/main" id="{44AF7A4B-782F-C94B-BEFD-33103FCA9413}"/>
              </a:ext>
            </a:extLst>
          </p:cNvPr>
          <p:cNvSpPr>
            <a:spLocks noGrp="1"/>
          </p:cNvSpPr>
          <p:nvPr>
            <p:ph type="body" sz="quarter" idx="13" hasCustomPrompt="1"/>
          </p:nvPr>
        </p:nvSpPr>
        <p:spPr>
          <a:xfrm>
            <a:off x="9385300" y="1701800"/>
            <a:ext cx="2565400" cy="3530599"/>
          </a:xfrm>
        </p:spPr>
        <p:txBody>
          <a:bodyPr anchor="ctr" anchorCtr="0">
            <a:normAutofit/>
          </a:bodyPr>
          <a:lstStyle>
            <a:lvl1pPr>
              <a:defRPr sz="3200" b="1" i="0">
                <a:solidFill>
                  <a:schemeClr val="bg1"/>
                </a:solidFill>
                <a:latin typeface="Raleway" panose="020B0503030101060003" pitchFamily="34" charset="77"/>
              </a:defRPr>
            </a:lvl1pPr>
            <a:lvl2pPr>
              <a:defRPr sz="2000"/>
            </a:lvl2pPr>
            <a:lvl3pPr>
              <a:defRPr sz="2000"/>
            </a:lvl3pPr>
            <a:lvl4pPr>
              <a:defRPr sz="2000"/>
            </a:lvl4pPr>
          </a:lstStyle>
          <a:p>
            <a:pPr lvl="0"/>
            <a:r>
              <a:rPr lang="en-US" dirty="0"/>
              <a:t>Quote or Callout</a:t>
            </a:r>
          </a:p>
        </p:txBody>
      </p:sp>
    </p:spTree>
    <p:extLst>
      <p:ext uri="{BB962C8B-B14F-4D97-AF65-F5344CB8AC3E}">
        <p14:creationId xmlns:p14="http://schemas.microsoft.com/office/powerpoint/2010/main" val="3846816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Content &amp; 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FE9E2-328C-1545-9458-EFA018E98755}"/>
              </a:ext>
            </a:extLst>
          </p:cNvPr>
          <p:cNvSpPr>
            <a:spLocks noGrp="1"/>
          </p:cNvSpPr>
          <p:nvPr>
            <p:ph type="title" hasCustomPrompt="1"/>
          </p:nvPr>
        </p:nvSpPr>
        <p:spPr/>
        <p:txBody>
          <a:bodyPr/>
          <a:lstStyle/>
          <a:p>
            <a:r>
              <a:rPr lang="en-US" dirty="0"/>
              <a:t>Headline/Slide Title</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
        <p:nvSpPr>
          <p:cNvPr id="3" name="Rectangle: Rounded Corners 2">
            <a:extLst>
              <a:ext uri="{FF2B5EF4-FFF2-40B4-BE49-F238E27FC236}">
                <a16:creationId xmlns:a16="http://schemas.microsoft.com/office/drawing/2014/main" id="{9F78A560-0079-4B81-868E-8C215301D1DF}"/>
              </a:ext>
            </a:extLst>
          </p:cNvPr>
          <p:cNvSpPr/>
          <p:nvPr userDrawn="1"/>
        </p:nvSpPr>
        <p:spPr>
          <a:xfrm>
            <a:off x="8886825" y="1162050"/>
            <a:ext cx="3933825" cy="4810125"/>
          </a:xfrm>
          <a:prstGeom prst="roundRect">
            <a:avLst/>
          </a:prstGeom>
          <a:solidFill>
            <a:srgbClr val="06A3C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B262ADF6-AC36-4D9C-9A5F-341493B70F3F}"/>
              </a:ext>
            </a:extLst>
          </p:cNvPr>
          <p:cNvSpPr>
            <a:spLocks noGrp="1"/>
          </p:cNvSpPr>
          <p:nvPr>
            <p:ph sz="quarter" idx="13"/>
          </p:nvPr>
        </p:nvSpPr>
        <p:spPr>
          <a:xfrm>
            <a:off x="9290027" y="1660525"/>
            <a:ext cx="3933825" cy="4035425"/>
          </a:xfrm>
        </p:spPr>
        <p:txBody>
          <a:bodyPr/>
          <a:lstStyle>
            <a:lvl1pPr>
              <a:defRPr sz="3200" b="1">
                <a:solidFill>
                  <a:schemeClr val="bg1"/>
                </a:solidFill>
                <a:latin typeface="Raleway" pitchFamily="2" charset="0"/>
              </a:defRPr>
            </a:lvl1pPr>
          </a:lstStyle>
          <a:p>
            <a:pPr lvl="0"/>
            <a:endParaRPr lang="en-US" dirty="0"/>
          </a:p>
          <a:p>
            <a:pPr lvl="0"/>
            <a:endParaRPr lang="en-US" dirty="0"/>
          </a:p>
          <a:p>
            <a:pPr lvl="0"/>
            <a:r>
              <a:rPr lang="en-US" dirty="0"/>
              <a:t>Quote or </a:t>
            </a:r>
          </a:p>
          <a:p>
            <a:pPr lvl="0"/>
            <a:r>
              <a:rPr lang="en-US" dirty="0"/>
              <a:t>Callout</a:t>
            </a:r>
          </a:p>
        </p:txBody>
      </p:sp>
      <p:sp>
        <p:nvSpPr>
          <p:cNvPr id="9" name="Content Placeholder 8">
            <a:extLst>
              <a:ext uri="{FF2B5EF4-FFF2-40B4-BE49-F238E27FC236}">
                <a16:creationId xmlns:a16="http://schemas.microsoft.com/office/drawing/2014/main" id="{6B5769B7-AA44-4A5A-A32C-417796C7B3EC}"/>
              </a:ext>
            </a:extLst>
          </p:cNvPr>
          <p:cNvSpPr>
            <a:spLocks noGrp="1"/>
          </p:cNvSpPr>
          <p:nvPr>
            <p:ph sz="quarter" idx="14"/>
          </p:nvPr>
        </p:nvSpPr>
        <p:spPr>
          <a:xfrm>
            <a:off x="593725" y="1247775"/>
            <a:ext cx="7889875" cy="4600575"/>
          </a:xfrm>
        </p:spPr>
        <p:txBody>
          <a:bodyPr/>
          <a:lstStyle>
            <a:lvl2pPr>
              <a:defRPr/>
            </a:lvl2pPr>
            <a:lvl3pPr>
              <a:defRPr/>
            </a:lvl3pPr>
            <a:lvl4pPr>
              <a:defRPr/>
            </a:lvl4pPr>
            <a:lvl5pPr>
              <a:defRPr/>
            </a:lvl5pPr>
            <a:lvl6pPr>
              <a:defRPr/>
            </a:lvl6pPr>
          </a:lstStyle>
          <a:p>
            <a:pPr lvl="0"/>
            <a:r>
              <a:rPr lang="en-US" dirty="0"/>
              <a:t>Click to edit Master text styles</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spTree>
    <p:extLst>
      <p:ext uri="{BB962C8B-B14F-4D97-AF65-F5344CB8AC3E}">
        <p14:creationId xmlns:p14="http://schemas.microsoft.com/office/powerpoint/2010/main" val="30685548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Content &amp; Image">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A2D8612F-E863-B14C-9546-1A4E22909718}"/>
              </a:ext>
            </a:extLst>
          </p:cNvPr>
          <p:cNvSpPr/>
          <p:nvPr userDrawn="1"/>
        </p:nvSpPr>
        <p:spPr>
          <a:xfrm>
            <a:off x="6577881" y="-680666"/>
            <a:ext cx="7399100" cy="6432158"/>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1">
            <a:extLst>
              <a:ext uri="{FF2B5EF4-FFF2-40B4-BE49-F238E27FC236}">
                <a16:creationId xmlns:a16="http://schemas.microsoft.com/office/drawing/2014/main" id="{DDA341BB-F6CC-6040-96EA-C5272267FEA9}"/>
              </a:ext>
            </a:extLst>
          </p:cNvPr>
          <p:cNvSpPr>
            <a:spLocks noGrp="1"/>
          </p:cNvSpPr>
          <p:nvPr>
            <p:ph type="pic" sz="quarter" idx="10" hasCustomPrompt="1"/>
          </p:nvPr>
        </p:nvSpPr>
        <p:spPr>
          <a:xfrm>
            <a:off x="6933107" y="-320842"/>
            <a:ext cx="6128491" cy="5766237"/>
          </a:xfrm>
          <a:prstGeom prst="roundRect">
            <a:avLst/>
          </a:prstGeom>
          <a:pattFill prst="pct5">
            <a:fgClr>
              <a:schemeClr val="bg2"/>
            </a:fgClr>
            <a:bgClr>
              <a:schemeClr val="bg1"/>
            </a:bgClr>
          </a:pattFill>
          <a:ln w="6350">
            <a:noFill/>
          </a:ln>
        </p:spPr>
        <p:txBody>
          <a:bodyPr anchor="ctr" anchorCtr="0">
            <a:normAutofit/>
          </a:bodyPr>
          <a:lstStyle>
            <a:lvl1pPr algn="ctr">
              <a:defRPr sz="3000">
                <a:solidFill>
                  <a:schemeClr val="bg2">
                    <a:lumMod val="75000"/>
                  </a:schemeClr>
                </a:solidFill>
              </a:defRPr>
            </a:lvl1pPr>
          </a:lstStyle>
          <a:p>
            <a:r>
              <a:rPr lang="en-US" dirty="0"/>
              <a:t>Drag and drop </a:t>
            </a:r>
            <a:br>
              <a:rPr lang="en-US" dirty="0"/>
            </a:br>
            <a:r>
              <a:rPr lang="en-US" dirty="0"/>
              <a:t>image here</a:t>
            </a:r>
          </a:p>
        </p:txBody>
      </p:sp>
      <p:sp>
        <p:nvSpPr>
          <p:cNvPr id="2" name="Title 1">
            <a:extLst>
              <a:ext uri="{FF2B5EF4-FFF2-40B4-BE49-F238E27FC236}">
                <a16:creationId xmlns:a16="http://schemas.microsoft.com/office/drawing/2014/main" id="{107FE9E2-328C-1545-9458-EFA018E98755}"/>
              </a:ext>
            </a:extLst>
          </p:cNvPr>
          <p:cNvSpPr>
            <a:spLocks noGrp="1"/>
          </p:cNvSpPr>
          <p:nvPr>
            <p:ph type="title" hasCustomPrompt="1"/>
          </p:nvPr>
        </p:nvSpPr>
        <p:spPr>
          <a:xfrm>
            <a:off x="436880" y="365126"/>
            <a:ext cx="5888506" cy="756565"/>
          </a:xfrm>
        </p:spPr>
        <p:txBody>
          <a:bodyPr/>
          <a:lstStyle/>
          <a:p>
            <a:r>
              <a:rPr lang="en-US" dirty="0"/>
              <a:t>Headline/Slide Title</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
        <p:nvSpPr>
          <p:cNvPr id="4" name="Content Placeholder 3">
            <a:extLst>
              <a:ext uri="{FF2B5EF4-FFF2-40B4-BE49-F238E27FC236}">
                <a16:creationId xmlns:a16="http://schemas.microsoft.com/office/drawing/2014/main" id="{CC4EE0CE-AB1B-4EDF-BE23-E40E7DDFE16D}"/>
              </a:ext>
            </a:extLst>
          </p:cNvPr>
          <p:cNvSpPr>
            <a:spLocks noGrp="1"/>
          </p:cNvSpPr>
          <p:nvPr>
            <p:ph sz="quarter" idx="13"/>
          </p:nvPr>
        </p:nvSpPr>
        <p:spPr>
          <a:xfrm>
            <a:off x="436880" y="1304925"/>
            <a:ext cx="5888038" cy="4552950"/>
          </a:xfrm>
        </p:spPr>
        <p:txBody>
          <a:bodyPr/>
          <a:lstStyle>
            <a:lvl2pPr>
              <a:defRPr/>
            </a:lvl2pPr>
          </a:lstStyle>
          <a:p>
            <a:pPr lvl="0"/>
            <a:r>
              <a:rPr lang="en-US" dirty="0"/>
              <a:t>Click to edit Master text styles</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spTree>
    <p:extLst>
      <p:ext uri="{BB962C8B-B14F-4D97-AF65-F5344CB8AC3E}">
        <p14:creationId xmlns:p14="http://schemas.microsoft.com/office/powerpoint/2010/main" val="39761944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80A72-DB0F-4CFA-B951-B8407DCAF5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765D10-4609-4687-A81D-82AC61CFD71B}"/>
              </a:ext>
            </a:extLst>
          </p:cNvPr>
          <p:cNvSpPr>
            <a:spLocks noGrp="1"/>
          </p:cNvSpPr>
          <p:nvPr>
            <p:ph sz="half" idx="1"/>
          </p:nvPr>
        </p:nvSpPr>
        <p:spPr>
          <a:xfrm>
            <a:off x="593502" y="1416050"/>
            <a:ext cx="5181600" cy="4351338"/>
          </a:xfrm>
        </p:spPr>
        <p:txBody>
          <a:bodyPr/>
          <a:lstStyle>
            <a:lvl2pPr>
              <a:defRPr/>
            </a:lvl2pPr>
          </a:lstStyle>
          <a:p>
            <a:pPr lvl="0"/>
            <a:r>
              <a:rPr lang="en-US" dirty="0"/>
              <a:t>Click to edit Master text styles</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4" name="Content Placeholder 3">
            <a:extLst>
              <a:ext uri="{FF2B5EF4-FFF2-40B4-BE49-F238E27FC236}">
                <a16:creationId xmlns:a16="http://schemas.microsoft.com/office/drawing/2014/main" id="{099BD67E-5DF4-4EE1-A503-F9F01C8A08AC}"/>
              </a:ext>
            </a:extLst>
          </p:cNvPr>
          <p:cNvSpPr>
            <a:spLocks noGrp="1"/>
          </p:cNvSpPr>
          <p:nvPr>
            <p:ph sz="half" idx="2"/>
          </p:nvPr>
        </p:nvSpPr>
        <p:spPr>
          <a:xfrm>
            <a:off x="6096000" y="1416050"/>
            <a:ext cx="5181600" cy="4351338"/>
          </a:xfrm>
        </p:spPr>
        <p:txBody>
          <a:bodyPr/>
          <a:lstStyle>
            <a:lvl2pPr>
              <a:defRPr/>
            </a:lvl2pPr>
          </a:lstStyle>
          <a:p>
            <a:pPr lvl="0"/>
            <a:r>
              <a:rPr lang="en-US" dirty="0"/>
              <a:t>Click to edit Master text styles</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7" name="Slide Number Placeholder 6">
            <a:extLst>
              <a:ext uri="{FF2B5EF4-FFF2-40B4-BE49-F238E27FC236}">
                <a16:creationId xmlns:a16="http://schemas.microsoft.com/office/drawing/2014/main" id="{C125AF05-8215-4033-90E7-E5A2F6542DCD}"/>
              </a:ext>
            </a:extLst>
          </p:cNvPr>
          <p:cNvSpPr>
            <a:spLocks noGrp="1"/>
          </p:cNvSpPr>
          <p:nvPr>
            <p:ph type="sldNum" sz="quarter" idx="12"/>
          </p:nvPr>
        </p:nvSpPr>
        <p:spPr/>
        <p:txBody>
          <a:bodyPr/>
          <a:lstStyle/>
          <a:p>
            <a:fld id="{5D96652D-A424-46EE-8E8A-BA494523C828}" type="slidenum">
              <a:rPr lang="en-US" smtClean="0"/>
              <a:t>‹#›</a:t>
            </a:fld>
            <a:endParaRPr lang="en-US"/>
          </a:p>
        </p:txBody>
      </p:sp>
    </p:spTree>
    <p:extLst>
      <p:ext uri="{BB962C8B-B14F-4D97-AF65-F5344CB8AC3E}">
        <p14:creationId xmlns:p14="http://schemas.microsoft.com/office/powerpoint/2010/main" val="13820382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6C99A-76F3-419C-95BF-4D0BEAE003F2}"/>
              </a:ext>
            </a:extLst>
          </p:cNvPr>
          <p:cNvSpPr>
            <a:spLocks noGrp="1"/>
          </p:cNvSpPr>
          <p:nvPr>
            <p:ph type="title"/>
          </p:nvPr>
        </p:nvSpPr>
        <p:spPr>
          <a:xfrm>
            <a:off x="620713" y="319089"/>
            <a:ext cx="10515600" cy="701675"/>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AC2B9CA2-C138-4A69-953D-AEB55FED0ADF}"/>
              </a:ext>
            </a:extLst>
          </p:cNvPr>
          <p:cNvSpPr>
            <a:spLocks noGrp="1"/>
          </p:cNvSpPr>
          <p:nvPr>
            <p:ph type="body" idx="1" hasCustomPrompt="1"/>
          </p:nvPr>
        </p:nvSpPr>
        <p:spPr>
          <a:xfrm>
            <a:off x="620713" y="1443038"/>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Subhead</a:t>
            </a:r>
          </a:p>
        </p:txBody>
      </p:sp>
      <p:sp>
        <p:nvSpPr>
          <p:cNvPr id="4" name="Content Placeholder 3">
            <a:extLst>
              <a:ext uri="{FF2B5EF4-FFF2-40B4-BE49-F238E27FC236}">
                <a16:creationId xmlns:a16="http://schemas.microsoft.com/office/drawing/2014/main" id="{C544F04E-4F77-47B2-9803-8A5FF49C5D4B}"/>
              </a:ext>
            </a:extLst>
          </p:cNvPr>
          <p:cNvSpPr>
            <a:spLocks noGrp="1"/>
          </p:cNvSpPr>
          <p:nvPr>
            <p:ph sz="half" idx="2"/>
          </p:nvPr>
        </p:nvSpPr>
        <p:spPr>
          <a:xfrm>
            <a:off x="620713" y="2381250"/>
            <a:ext cx="5157787" cy="3684588"/>
          </a:xfrm>
        </p:spPr>
        <p:txBody>
          <a:bodyPr/>
          <a:lstStyle>
            <a:lvl2pPr>
              <a:defRPr/>
            </a:lvl2pPr>
          </a:lstStyle>
          <a:p>
            <a:pPr lvl="0"/>
            <a:r>
              <a:rPr lang="en-US" dirty="0"/>
              <a:t>Click to edit Master text styles</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5" name="Text Placeholder 4">
            <a:extLst>
              <a:ext uri="{FF2B5EF4-FFF2-40B4-BE49-F238E27FC236}">
                <a16:creationId xmlns:a16="http://schemas.microsoft.com/office/drawing/2014/main" id="{6589F3E3-E7A4-4098-ACA2-0060E2FE57B2}"/>
              </a:ext>
            </a:extLst>
          </p:cNvPr>
          <p:cNvSpPr>
            <a:spLocks noGrp="1"/>
          </p:cNvSpPr>
          <p:nvPr>
            <p:ph type="body" sz="quarter" idx="3" hasCustomPrompt="1"/>
          </p:nvPr>
        </p:nvSpPr>
        <p:spPr>
          <a:xfrm>
            <a:off x="6172200" y="1443038"/>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Subhead</a:t>
            </a:r>
          </a:p>
        </p:txBody>
      </p:sp>
      <p:sp>
        <p:nvSpPr>
          <p:cNvPr id="6" name="Content Placeholder 5">
            <a:extLst>
              <a:ext uri="{FF2B5EF4-FFF2-40B4-BE49-F238E27FC236}">
                <a16:creationId xmlns:a16="http://schemas.microsoft.com/office/drawing/2014/main" id="{23482DF4-45DF-46D3-8BC2-96ED489B0217}"/>
              </a:ext>
            </a:extLst>
          </p:cNvPr>
          <p:cNvSpPr>
            <a:spLocks noGrp="1"/>
          </p:cNvSpPr>
          <p:nvPr>
            <p:ph sz="quarter" idx="4"/>
          </p:nvPr>
        </p:nvSpPr>
        <p:spPr>
          <a:xfrm>
            <a:off x="6172200" y="2378074"/>
            <a:ext cx="5183188" cy="3684588"/>
          </a:xfrm>
        </p:spPr>
        <p:txBody>
          <a:bodyPr/>
          <a:lstStyle>
            <a:lvl2pPr>
              <a:defRPr/>
            </a:lvl2pPr>
          </a:lstStyle>
          <a:p>
            <a:pPr lvl="0"/>
            <a:r>
              <a:rPr lang="en-US" dirty="0"/>
              <a:t>Click to edit Master text styles</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9" name="Slide Number Placeholder 8">
            <a:extLst>
              <a:ext uri="{FF2B5EF4-FFF2-40B4-BE49-F238E27FC236}">
                <a16:creationId xmlns:a16="http://schemas.microsoft.com/office/drawing/2014/main" id="{CDF8D17C-F40F-43B3-96DD-283049E68A35}"/>
              </a:ext>
            </a:extLst>
          </p:cNvPr>
          <p:cNvSpPr>
            <a:spLocks noGrp="1"/>
          </p:cNvSpPr>
          <p:nvPr>
            <p:ph type="sldNum" sz="quarter" idx="12"/>
          </p:nvPr>
        </p:nvSpPr>
        <p:spPr/>
        <p:txBody>
          <a:bodyPr/>
          <a:lstStyle/>
          <a:p>
            <a:fld id="{5D96652D-A424-46EE-8E8A-BA494523C828}" type="slidenum">
              <a:rPr lang="en-US" smtClean="0"/>
              <a:t>‹#›</a:t>
            </a:fld>
            <a:endParaRPr lang="en-US"/>
          </a:p>
        </p:txBody>
      </p:sp>
    </p:spTree>
    <p:extLst>
      <p:ext uri="{BB962C8B-B14F-4D97-AF65-F5344CB8AC3E}">
        <p14:creationId xmlns:p14="http://schemas.microsoft.com/office/powerpoint/2010/main" val="31970899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BDDE4-A5B5-4A3E-9818-EF8917784692}"/>
              </a:ext>
            </a:extLst>
          </p:cNvPr>
          <p:cNvSpPr>
            <a:spLocks noGrp="1"/>
          </p:cNvSpPr>
          <p:nvPr>
            <p:ph type="title" hasCustomPrompt="1"/>
          </p:nvPr>
        </p:nvSpPr>
        <p:spPr>
          <a:xfrm>
            <a:off x="504123" y="434734"/>
            <a:ext cx="3932237" cy="552691"/>
          </a:xfrm>
        </p:spPr>
        <p:txBody>
          <a:bodyPr anchor="b"/>
          <a:lstStyle>
            <a:lvl1pPr>
              <a:defRPr sz="4400"/>
            </a:lvl1pPr>
          </a:lstStyle>
          <a:p>
            <a:r>
              <a:rPr lang="en-US" dirty="0"/>
              <a:t>Chart Title</a:t>
            </a:r>
          </a:p>
        </p:txBody>
      </p:sp>
      <p:sp>
        <p:nvSpPr>
          <p:cNvPr id="3" name="Content Placeholder 2">
            <a:extLst>
              <a:ext uri="{FF2B5EF4-FFF2-40B4-BE49-F238E27FC236}">
                <a16:creationId xmlns:a16="http://schemas.microsoft.com/office/drawing/2014/main" id="{7EEADCAD-0FBC-4558-A2B1-E90BD245989C}"/>
              </a:ext>
            </a:extLst>
          </p:cNvPr>
          <p:cNvSpPr>
            <a:spLocks noGrp="1"/>
          </p:cNvSpPr>
          <p:nvPr>
            <p:ph idx="1"/>
          </p:nvPr>
        </p:nvSpPr>
        <p:spPr>
          <a:xfrm>
            <a:off x="462647" y="1235075"/>
            <a:ext cx="563335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7" name="Slide Number Placeholder 6">
            <a:extLst>
              <a:ext uri="{FF2B5EF4-FFF2-40B4-BE49-F238E27FC236}">
                <a16:creationId xmlns:a16="http://schemas.microsoft.com/office/drawing/2014/main" id="{0EDC8CC1-67CF-444D-9DF5-4003EF5B4C7A}"/>
              </a:ext>
            </a:extLst>
          </p:cNvPr>
          <p:cNvSpPr>
            <a:spLocks noGrp="1"/>
          </p:cNvSpPr>
          <p:nvPr>
            <p:ph type="sldNum" sz="quarter" idx="12"/>
          </p:nvPr>
        </p:nvSpPr>
        <p:spPr/>
        <p:txBody>
          <a:bodyPr/>
          <a:lstStyle/>
          <a:p>
            <a:fld id="{5D96652D-A424-46EE-8E8A-BA494523C828}" type="slidenum">
              <a:rPr lang="en-US" smtClean="0"/>
              <a:t>‹#›</a:t>
            </a:fld>
            <a:endParaRPr lang="en-US"/>
          </a:p>
        </p:txBody>
      </p:sp>
      <p:sp>
        <p:nvSpPr>
          <p:cNvPr id="9" name="Chart Placeholder 8">
            <a:extLst>
              <a:ext uri="{FF2B5EF4-FFF2-40B4-BE49-F238E27FC236}">
                <a16:creationId xmlns:a16="http://schemas.microsoft.com/office/drawing/2014/main" id="{1A537B51-1246-442B-A5F2-5A64407093C1}"/>
              </a:ext>
            </a:extLst>
          </p:cNvPr>
          <p:cNvSpPr>
            <a:spLocks noGrp="1"/>
          </p:cNvSpPr>
          <p:nvPr>
            <p:ph type="chart" sz="quarter" idx="13"/>
          </p:nvPr>
        </p:nvSpPr>
        <p:spPr>
          <a:xfrm>
            <a:off x="6654800" y="1235075"/>
            <a:ext cx="5075238" cy="4873625"/>
          </a:xfrm>
        </p:spPr>
        <p:txBody>
          <a:bodyPr/>
          <a:lstStyle/>
          <a:p>
            <a:endParaRPr lang="en-US"/>
          </a:p>
        </p:txBody>
      </p:sp>
    </p:spTree>
    <p:extLst>
      <p:ext uri="{BB962C8B-B14F-4D97-AF65-F5344CB8AC3E}">
        <p14:creationId xmlns:p14="http://schemas.microsoft.com/office/powerpoint/2010/main" val="28502709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3541D-C931-4F85-BCE4-34317E1CF44F}"/>
              </a:ext>
            </a:extLst>
          </p:cNvPr>
          <p:cNvSpPr>
            <a:spLocks noGrp="1"/>
          </p:cNvSpPr>
          <p:nvPr>
            <p:ph type="title" hasCustomPrompt="1"/>
          </p:nvPr>
        </p:nvSpPr>
        <p:spPr>
          <a:xfrm>
            <a:off x="839788" y="249539"/>
            <a:ext cx="3932237" cy="737886"/>
          </a:xfrm>
        </p:spPr>
        <p:txBody>
          <a:bodyPr anchor="b"/>
          <a:lstStyle>
            <a:lvl1pPr>
              <a:defRPr sz="4400"/>
            </a:lvl1pPr>
          </a:lstStyle>
          <a:p>
            <a:r>
              <a:rPr lang="en-US" dirty="0"/>
              <a:t>Chart Title</a:t>
            </a:r>
          </a:p>
        </p:txBody>
      </p:sp>
      <p:sp>
        <p:nvSpPr>
          <p:cNvPr id="7" name="Slide Number Placeholder 6">
            <a:extLst>
              <a:ext uri="{FF2B5EF4-FFF2-40B4-BE49-F238E27FC236}">
                <a16:creationId xmlns:a16="http://schemas.microsoft.com/office/drawing/2014/main" id="{E5A32E18-E933-4F74-B0B1-0C32599E4758}"/>
              </a:ext>
            </a:extLst>
          </p:cNvPr>
          <p:cNvSpPr>
            <a:spLocks noGrp="1"/>
          </p:cNvSpPr>
          <p:nvPr>
            <p:ph type="sldNum" sz="quarter" idx="12"/>
          </p:nvPr>
        </p:nvSpPr>
        <p:spPr>
          <a:xfrm>
            <a:off x="10872004" y="6093931"/>
            <a:ext cx="492080" cy="365125"/>
          </a:xfrm>
        </p:spPr>
        <p:txBody>
          <a:bodyPr/>
          <a:lstStyle/>
          <a:p>
            <a:fld id="{5D96652D-A424-46EE-8E8A-BA494523C828}" type="slidenum">
              <a:rPr lang="en-US" smtClean="0"/>
              <a:t>‹#›</a:t>
            </a:fld>
            <a:endParaRPr lang="en-US" dirty="0"/>
          </a:p>
        </p:txBody>
      </p:sp>
      <p:pic>
        <p:nvPicPr>
          <p:cNvPr id="9" name="Picture 8">
            <a:extLst>
              <a:ext uri="{FF2B5EF4-FFF2-40B4-BE49-F238E27FC236}">
                <a16:creationId xmlns:a16="http://schemas.microsoft.com/office/drawing/2014/main" id="{4091E60E-AAA8-43DB-9AC0-ECDF37AC91F5}"/>
              </a:ext>
            </a:extLst>
          </p:cNvPr>
          <p:cNvPicPr>
            <a:picLocks noChangeAspect="1"/>
          </p:cNvPicPr>
          <p:nvPr userDrawn="1"/>
        </p:nvPicPr>
        <p:blipFill>
          <a:blip r:embed="rId2"/>
          <a:stretch>
            <a:fillRect/>
          </a:stretch>
        </p:blipFill>
        <p:spPr>
          <a:xfrm>
            <a:off x="318859" y="5867784"/>
            <a:ext cx="1623999" cy="817420"/>
          </a:xfrm>
          <a:prstGeom prst="rect">
            <a:avLst/>
          </a:prstGeom>
        </p:spPr>
      </p:pic>
      <p:cxnSp>
        <p:nvCxnSpPr>
          <p:cNvPr id="11" name="Straight Connector 10">
            <a:extLst>
              <a:ext uri="{FF2B5EF4-FFF2-40B4-BE49-F238E27FC236}">
                <a16:creationId xmlns:a16="http://schemas.microsoft.com/office/drawing/2014/main" id="{B060C012-802B-4DA6-BDB1-6EB74BCF6FD2}"/>
              </a:ext>
            </a:extLst>
          </p:cNvPr>
          <p:cNvCxnSpPr/>
          <p:nvPr userDrawn="1"/>
        </p:nvCxnSpPr>
        <p:spPr>
          <a:xfrm>
            <a:off x="2146149" y="6276494"/>
            <a:ext cx="836849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B8F7CE2-20FE-44C2-8BD3-E9E907009395}"/>
              </a:ext>
            </a:extLst>
          </p:cNvPr>
          <p:cNvCxnSpPr/>
          <p:nvPr userDrawn="1"/>
        </p:nvCxnSpPr>
        <p:spPr>
          <a:xfrm>
            <a:off x="-173620" y="1145894"/>
            <a:ext cx="870416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2D3AEBF2-F9BA-406B-9728-37945F376EC6}"/>
              </a:ext>
            </a:extLst>
          </p:cNvPr>
          <p:cNvSpPr>
            <a:spLocks noGrp="1"/>
          </p:cNvSpPr>
          <p:nvPr>
            <p:ph type="body" sz="quarter" idx="13"/>
          </p:nvPr>
        </p:nvSpPr>
        <p:spPr>
          <a:xfrm>
            <a:off x="839788" y="1343024"/>
            <a:ext cx="3932237" cy="4366281"/>
          </a:xfrm>
        </p:spPr>
        <p:txBody>
          <a:bodyPr/>
          <a:lstStyle>
            <a:lvl2pPr>
              <a:defRPr/>
            </a:lvl2pPr>
          </a:lstStyle>
          <a:p>
            <a:pPr lvl="0"/>
            <a:r>
              <a:rPr lang="en-US" dirty="0"/>
              <a:t>Click to edit Master text styles</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17" name="Chart Placeholder 16">
            <a:extLst>
              <a:ext uri="{FF2B5EF4-FFF2-40B4-BE49-F238E27FC236}">
                <a16:creationId xmlns:a16="http://schemas.microsoft.com/office/drawing/2014/main" id="{BF26CF76-952E-4B11-8063-A104942E6238}"/>
              </a:ext>
            </a:extLst>
          </p:cNvPr>
          <p:cNvSpPr>
            <a:spLocks noGrp="1"/>
          </p:cNvSpPr>
          <p:nvPr>
            <p:ph type="chart" sz="quarter" idx="14"/>
          </p:nvPr>
        </p:nvSpPr>
        <p:spPr>
          <a:xfrm>
            <a:off x="5764213" y="1343025"/>
            <a:ext cx="4548187" cy="4365625"/>
          </a:xfrm>
        </p:spPr>
        <p:txBody>
          <a:bodyPr/>
          <a:lstStyle/>
          <a:p>
            <a:endParaRPr lang="en-US"/>
          </a:p>
        </p:txBody>
      </p:sp>
    </p:spTree>
    <p:extLst>
      <p:ext uri="{BB962C8B-B14F-4D97-AF65-F5344CB8AC3E}">
        <p14:creationId xmlns:p14="http://schemas.microsoft.com/office/powerpoint/2010/main" val="4226076130"/>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90A01FC-93F7-BE41-ADE1-034EA44A4165}"/>
              </a:ext>
            </a:extLst>
          </p:cNvPr>
          <p:cNvSpPr>
            <a:spLocks noGrp="1"/>
          </p:cNvSpPr>
          <p:nvPr>
            <p:ph type="body" sz="quarter" idx="10" hasCustomPrompt="1"/>
          </p:nvPr>
        </p:nvSpPr>
        <p:spPr>
          <a:xfrm>
            <a:off x="5430279" y="4954699"/>
            <a:ext cx="3322638" cy="424732"/>
          </a:xfrm>
        </p:spPr>
        <p:txBody>
          <a:bodyPr anchor="ctr">
            <a:spAutoFit/>
          </a:bodyPr>
          <a:lstStyle>
            <a:lvl1pPr>
              <a:defRPr sz="2400">
                <a:solidFill>
                  <a:schemeClr val="bg1"/>
                </a:solidFill>
              </a:defRPr>
            </a:lvl1pPr>
            <a:lvl2pPr>
              <a:defRPr sz="2400">
                <a:solidFill>
                  <a:schemeClr val="bg1"/>
                </a:solidFill>
                <a:latin typeface="Raleway" panose="020B0503030101060003" pitchFamily="34" charset="77"/>
              </a:defRPr>
            </a:lvl2pPr>
            <a:lvl3pPr>
              <a:defRPr sz="2400">
                <a:solidFill>
                  <a:schemeClr val="bg1"/>
                </a:solidFill>
                <a:latin typeface="Raleway" panose="020B0503030101060003" pitchFamily="34" charset="77"/>
              </a:defRPr>
            </a:lvl3pPr>
            <a:lvl4pPr>
              <a:defRPr sz="2400">
                <a:solidFill>
                  <a:schemeClr val="bg1"/>
                </a:solidFill>
                <a:latin typeface="Raleway" panose="020B0503030101060003" pitchFamily="34" charset="77"/>
              </a:defRPr>
            </a:lvl4pPr>
            <a:lvl5pPr>
              <a:defRPr sz="2400">
                <a:solidFill>
                  <a:schemeClr val="bg1"/>
                </a:solidFill>
                <a:latin typeface="Raleway" panose="020B0503030101060003" pitchFamily="34" charset="77"/>
              </a:defRPr>
            </a:lvl5pPr>
          </a:lstStyle>
          <a:p>
            <a:pPr lvl="0"/>
            <a:r>
              <a:rPr lang="en-US" dirty="0"/>
              <a:t>08/04/2020</a:t>
            </a:r>
          </a:p>
        </p:txBody>
      </p:sp>
      <p:sp>
        <p:nvSpPr>
          <p:cNvPr id="2" name="Title 1">
            <a:extLst>
              <a:ext uri="{FF2B5EF4-FFF2-40B4-BE49-F238E27FC236}">
                <a16:creationId xmlns:a16="http://schemas.microsoft.com/office/drawing/2014/main" id="{60166518-E155-EA41-99F6-16C1DA34B61D}"/>
              </a:ext>
            </a:extLst>
          </p:cNvPr>
          <p:cNvSpPr>
            <a:spLocks noGrp="1"/>
          </p:cNvSpPr>
          <p:nvPr>
            <p:ph type="ctrTitle" hasCustomPrompt="1"/>
          </p:nvPr>
        </p:nvSpPr>
        <p:spPr>
          <a:xfrm>
            <a:off x="5430279" y="2665031"/>
            <a:ext cx="6141961" cy="590931"/>
          </a:xfrm>
        </p:spPr>
        <p:txBody>
          <a:bodyPr anchor="b">
            <a:spAutoFit/>
          </a:bodyPr>
          <a:lstStyle>
            <a:lvl1pPr algn="l">
              <a:defRPr sz="3600" b="1" i="0" cap="all" baseline="0">
                <a:solidFill>
                  <a:schemeClr val="bg1"/>
                </a:solidFill>
                <a:latin typeface="Raleway SemiBold" panose="020B0503030101060003"/>
              </a:defRPr>
            </a:lvl1pPr>
          </a:lstStyle>
          <a:p>
            <a:r>
              <a:rPr lang="en-US" dirty="0"/>
              <a:t>Presentation Name</a:t>
            </a:r>
          </a:p>
        </p:txBody>
      </p:sp>
      <p:sp>
        <p:nvSpPr>
          <p:cNvPr id="3" name="Subtitle 2">
            <a:extLst>
              <a:ext uri="{FF2B5EF4-FFF2-40B4-BE49-F238E27FC236}">
                <a16:creationId xmlns:a16="http://schemas.microsoft.com/office/drawing/2014/main" id="{4B200433-34AA-0A4E-A5F1-B2294311BF01}"/>
              </a:ext>
            </a:extLst>
          </p:cNvPr>
          <p:cNvSpPr>
            <a:spLocks noGrp="1"/>
          </p:cNvSpPr>
          <p:nvPr>
            <p:ph type="subTitle" idx="1" hasCustomPrompt="1"/>
          </p:nvPr>
        </p:nvSpPr>
        <p:spPr>
          <a:xfrm>
            <a:off x="5430279" y="3762946"/>
            <a:ext cx="6141962" cy="424732"/>
          </a:xfrm>
        </p:spPr>
        <p:txBody>
          <a:bodyPr>
            <a:spAutoFit/>
          </a:bodyPr>
          <a:lstStyle>
            <a:lvl1pPr marL="0" indent="0" algn="l">
              <a:buNone/>
              <a:defRPr sz="2400" b="0" i="0" cap="all" baseline="0">
                <a:solidFill>
                  <a:schemeClr val="bg1"/>
                </a:solidFill>
                <a:latin typeface="Raleway Light" panose="020B0403030101060003"/>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p:txBody>
      </p:sp>
      <p:sp>
        <p:nvSpPr>
          <p:cNvPr id="9" name="Rectangle 8">
            <a:extLst>
              <a:ext uri="{FF2B5EF4-FFF2-40B4-BE49-F238E27FC236}">
                <a16:creationId xmlns:a16="http://schemas.microsoft.com/office/drawing/2014/main" id="{064F9266-EFA5-B84E-8766-D362F4D5E364}"/>
              </a:ext>
            </a:extLst>
          </p:cNvPr>
          <p:cNvSpPr/>
          <p:nvPr userDrawn="1"/>
        </p:nvSpPr>
        <p:spPr>
          <a:xfrm>
            <a:off x="4493232" y="380136"/>
            <a:ext cx="62031" cy="6097728"/>
          </a:xfrm>
          <a:prstGeom prst="rect">
            <a:avLst/>
          </a:prstGeom>
          <a:solidFill>
            <a:schemeClr val="accent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BED99FD-4ABD-9745-A58A-888D466334D9}"/>
              </a:ext>
            </a:extLst>
          </p:cNvPr>
          <p:cNvPicPr>
            <a:picLocks noChangeAspect="1"/>
          </p:cNvPicPr>
          <p:nvPr userDrawn="1"/>
        </p:nvPicPr>
        <p:blipFill>
          <a:blip r:embed="rId2"/>
          <a:stretch>
            <a:fillRect/>
          </a:stretch>
        </p:blipFill>
        <p:spPr>
          <a:xfrm>
            <a:off x="1204775" y="1171054"/>
            <a:ext cx="2413441" cy="4423558"/>
          </a:xfrm>
          <a:prstGeom prst="rect">
            <a:avLst/>
          </a:prstGeom>
        </p:spPr>
      </p:pic>
    </p:spTree>
    <p:extLst>
      <p:ext uri="{BB962C8B-B14F-4D97-AF65-F5344CB8AC3E}">
        <p14:creationId xmlns:p14="http://schemas.microsoft.com/office/powerpoint/2010/main" val="34219449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5811A15A-5574-F349-80FF-82E68C175956}"/>
              </a:ext>
            </a:extLst>
          </p:cNvPr>
          <p:cNvSpPr/>
          <p:nvPr userDrawn="1"/>
        </p:nvSpPr>
        <p:spPr>
          <a:xfrm>
            <a:off x="0" y="0"/>
            <a:ext cx="8056368" cy="6858000"/>
          </a:xfrm>
          <a:custGeom>
            <a:avLst/>
            <a:gdLst>
              <a:gd name="connsiteX0" fmla="*/ 0 w 8056368"/>
              <a:gd name="connsiteY0" fmla="*/ 0 h 6858000"/>
              <a:gd name="connsiteX1" fmla="*/ 6687076 w 8056368"/>
              <a:gd name="connsiteY1" fmla="*/ 0 h 6858000"/>
              <a:gd name="connsiteX2" fmla="*/ 8023597 w 8056368"/>
              <a:gd name="connsiteY2" fmla="*/ 3282383 h 6858000"/>
              <a:gd name="connsiteX3" fmla="*/ 8030854 w 8056368"/>
              <a:gd name="connsiteY3" fmla="*/ 3300205 h 6858000"/>
              <a:gd name="connsiteX4" fmla="*/ 8048937 w 8056368"/>
              <a:gd name="connsiteY4" fmla="*/ 3358462 h 6858000"/>
              <a:gd name="connsiteX5" fmla="*/ 8056368 w 8056368"/>
              <a:gd name="connsiteY5" fmla="*/ 3432175 h 6858000"/>
              <a:gd name="connsiteX6" fmla="*/ 8048937 w 8056368"/>
              <a:gd name="connsiteY6" fmla="*/ 3505888 h 6858000"/>
              <a:gd name="connsiteX7" fmla="*/ 8039148 w 8056368"/>
              <a:gd name="connsiteY7" fmla="*/ 3537425 h 6858000"/>
              <a:gd name="connsiteX8" fmla="*/ 8013247 w 8056368"/>
              <a:gd name="connsiteY8" fmla="*/ 3601035 h 6858000"/>
              <a:gd name="connsiteX9" fmla="*/ 6687076 w 8056368"/>
              <a:gd name="connsiteY9" fmla="*/ 6858000 h 6858000"/>
              <a:gd name="connsiteX10" fmla="*/ 0 w 805636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56368" h="6858000">
                <a:moveTo>
                  <a:pt x="0" y="0"/>
                </a:moveTo>
                <a:lnTo>
                  <a:pt x="6687076" y="0"/>
                </a:lnTo>
                <a:lnTo>
                  <a:pt x="8023597" y="3282383"/>
                </a:lnTo>
                <a:lnTo>
                  <a:pt x="8030854" y="3300205"/>
                </a:lnTo>
                <a:lnTo>
                  <a:pt x="8048937" y="3358462"/>
                </a:lnTo>
                <a:cubicBezTo>
                  <a:pt x="8053810" y="3382272"/>
                  <a:pt x="8056368" y="3406925"/>
                  <a:pt x="8056368" y="3432175"/>
                </a:cubicBezTo>
                <a:cubicBezTo>
                  <a:pt x="8056368" y="3457426"/>
                  <a:pt x="8053810" y="3482079"/>
                  <a:pt x="8048937" y="3505888"/>
                </a:cubicBezTo>
                <a:lnTo>
                  <a:pt x="8039148" y="3537425"/>
                </a:lnTo>
                <a:lnTo>
                  <a:pt x="8013247" y="3601035"/>
                </a:lnTo>
                <a:lnTo>
                  <a:pt x="6687076" y="6858000"/>
                </a:lnTo>
                <a:lnTo>
                  <a:pt x="0" y="6858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descr="A picture containing object, clock, plate&#10;&#10;Description automatically generated">
            <a:extLst>
              <a:ext uri="{FF2B5EF4-FFF2-40B4-BE49-F238E27FC236}">
                <a16:creationId xmlns:a16="http://schemas.microsoft.com/office/drawing/2014/main" id="{C9F5121A-2387-6E4C-AF0D-FE8CED988356}"/>
              </a:ext>
            </a:extLst>
          </p:cNvPr>
          <p:cNvPicPr>
            <a:picLocks noChangeAspect="1"/>
          </p:cNvPicPr>
          <p:nvPr userDrawn="1"/>
        </p:nvPicPr>
        <p:blipFill>
          <a:blip r:embed="rId2"/>
          <a:stretch>
            <a:fillRect/>
          </a:stretch>
        </p:blipFill>
        <p:spPr>
          <a:xfrm>
            <a:off x="8915846" y="2171700"/>
            <a:ext cx="2392094" cy="2514600"/>
          </a:xfrm>
          <a:prstGeom prst="rect">
            <a:avLst/>
          </a:prstGeom>
        </p:spPr>
      </p:pic>
    </p:spTree>
    <p:extLst>
      <p:ext uri="{BB962C8B-B14F-4D97-AF65-F5344CB8AC3E}">
        <p14:creationId xmlns:p14="http://schemas.microsoft.com/office/powerpoint/2010/main" val="4504810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D415AE06-AF06-7C4A-901C-10EB3EC08409}"/>
              </a:ext>
            </a:extLst>
          </p:cNvPr>
          <p:cNvSpPr>
            <a:spLocks noGrp="1"/>
          </p:cNvSpPr>
          <p:nvPr>
            <p:ph type="pic" sz="quarter" idx="10" hasCustomPrompt="1"/>
          </p:nvPr>
        </p:nvSpPr>
        <p:spPr>
          <a:xfrm>
            <a:off x="709757" y="-1286616"/>
            <a:ext cx="12008425" cy="6656388"/>
          </a:xfrm>
          <a:prstGeom prst="roundRect">
            <a:avLst/>
          </a:prstGeom>
          <a:pattFill prst="pct5">
            <a:fgClr>
              <a:schemeClr val="bg1">
                <a:lumMod val="75000"/>
              </a:schemeClr>
            </a:fgClr>
            <a:bgClr>
              <a:schemeClr val="bg1"/>
            </a:bgClr>
          </a:pattFill>
        </p:spPr>
        <p:txBody>
          <a:bodyPr anchor="ctr" anchorCtr="0">
            <a:normAutofit/>
          </a:bodyPr>
          <a:lstStyle>
            <a:lvl1pPr algn="ctr">
              <a:defRPr sz="3000" i="1">
                <a:noFill/>
              </a:defRPr>
            </a:lvl1pPr>
          </a:lstStyle>
          <a:p>
            <a:r>
              <a:rPr lang="en-US" dirty="0"/>
              <a:t>Insert Image in shape with pattern</a:t>
            </a:r>
          </a:p>
        </p:txBody>
      </p:sp>
      <p:sp>
        <p:nvSpPr>
          <p:cNvPr id="16" name="Picture Placeholder 11">
            <a:extLst>
              <a:ext uri="{FF2B5EF4-FFF2-40B4-BE49-F238E27FC236}">
                <a16:creationId xmlns:a16="http://schemas.microsoft.com/office/drawing/2014/main" id="{EBF03025-F7CF-E247-83C5-084B91D93139}"/>
              </a:ext>
            </a:extLst>
          </p:cNvPr>
          <p:cNvSpPr>
            <a:spLocks noGrp="1"/>
          </p:cNvSpPr>
          <p:nvPr>
            <p:ph type="pic" sz="quarter" idx="11" hasCustomPrompt="1"/>
          </p:nvPr>
        </p:nvSpPr>
        <p:spPr>
          <a:xfrm>
            <a:off x="1152832" y="-1084881"/>
            <a:ext cx="12386705" cy="6782047"/>
          </a:xfrm>
          <a:prstGeom prst="roundRect">
            <a:avLst/>
          </a:prstGeom>
          <a:noFill/>
          <a:ln w="38100">
            <a:solidFill>
              <a:schemeClr val="tx1"/>
            </a:solidFill>
          </a:ln>
        </p:spPr>
        <p:txBody>
          <a:bodyPr anchor="ctr" anchorCtr="0">
            <a:normAutofit/>
          </a:bodyPr>
          <a:lstStyle>
            <a:lvl1pPr algn="ctr">
              <a:defRPr sz="3000">
                <a:noFill/>
              </a:defRPr>
            </a:lvl1pPr>
          </a:lstStyle>
          <a:p>
            <a:r>
              <a:rPr lang="en-US" dirty="0"/>
              <a:t>Leave blue outlined shape blank</a:t>
            </a:r>
          </a:p>
        </p:txBody>
      </p:sp>
      <p:pic>
        <p:nvPicPr>
          <p:cNvPr id="9" name="Picture 8">
            <a:extLst>
              <a:ext uri="{FF2B5EF4-FFF2-40B4-BE49-F238E27FC236}">
                <a16:creationId xmlns:a16="http://schemas.microsoft.com/office/drawing/2014/main" id="{6D2C52E7-2D52-944F-A93E-2767FD8CB4DF}"/>
              </a:ext>
            </a:extLst>
          </p:cNvPr>
          <p:cNvPicPr>
            <a:picLocks noChangeAspect="1"/>
          </p:cNvPicPr>
          <p:nvPr userDrawn="1"/>
        </p:nvPicPr>
        <p:blipFill>
          <a:blip r:embed="rId2"/>
          <a:stretch>
            <a:fillRect/>
          </a:stretch>
        </p:blipFill>
        <p:spPr>
          <a:xfrm>
            <a:off x="363617" y="5802218"/>
            <a:ext cx="1623999" cy="817420"/>
          </a:xfrm>
          <a:prstGeom prst="rect">
            <a:avLst/>
          </a:prstGeom>
        </p:spPr>
      </p:pic>
      <p:sp>
        <p:nvSpPr>
          <p:cNvPr id="17" name="Picture Placeholder 11">
            <a:extLst>
              <a:ext uri="{FF2B5EF4-FFF2-40B4-BE49-F238E27FC236}">
                <a16:creationId xmlns:a16="http://schemas.microsoft.com/office/drawing/2014/main" id="{9FE6B556-ED36-ED45-935B-E7D8F5FC1C55}"/>
              </a:ext>
            </a:extLst>
          </p:cNvPr>
          <p:cNvSpPr>
            <a:spLocks noGrp="1"/>
          </p:cNvSpPr>
          <p:nvPr>
            <p:ph type="pic" sz="quarter" idx="12"/>
          </p:nvPr>
        </p:nvSpPr>
        <p:spPr>
          <a:xfrm>
            <a:off x="5117433" y="4975738"/>
            <a:ext cx="8422103" cy="1459364"/>
          </a:xfrm>
          <a:prstGeom prst="roundRect">
            <a:avLst/>
          </a:prstGeom>
          <a:solidFill>
            <a:schemeClr val="tx1"/>
          </a:solidFill>
          <a:ln w="38100">
            <a:noFill/>
          </a:ln>
        </p:spPr>
        <p:txBody>
          <a:bodyPr anchor="ctr" anchorCtr="0">
            <a:normAutofit/>
          </a:bodyPr>
          <a:lstStyle>
            <a:lvl1pPr algn="ctr">
              <a:defRPr sz="3000"/>
            </a:lvl1pPr>
          </a:lstStyle>
          <a:p>
            <a:r>
              <a:rPr lang="en-US"/>
              <a:t>Click icon to add picture</a:t>
            </a:r>
            <a:endParaRPr lang="en-US" dirty="0"/>
          </a:p>
        </p:txBody>
      </p:sp>
      <p:sp>
        <p:nvSpPr>
          <p:cNvPr id="2" name="Title 1">
            <a:extLst>
              <a:ext uri="{FF2B5EF4-FFF2-40B4-BE49-F238E27FC236}">
                <a16:creationId xmlns:a16="http://schemas.microsoft.com/office/drawing/2014/main" id="{9543D0D1-0A0F-A944-A2A2-733544183CC6}"/>
              </a:ext>
            </a:extLst>
          </p:cNvPr>
          <p:cNvSpPr>
            <a:spLocks noGrp="1"/>
          </p:cNvSpPr>
          <p:nvPr>
            <p:ph type="title" hasCustomPrompt="1"/>
          </p:nvPr>
        </p:nvSpPr>
        <p:spPr>
          <a:xfrm>
            <a:off x="5588000" y="4959229"/>
            <a:ext cx="6240383" cy="1475873"/>
          </a:xfrm>
        </p:spPr>
        <p:txBody>
          <a:bodyPr anchor="ctr">
            <a:normAutofit/>
          </a:bodyPr>
          <a:lstStyle>
            <a:lvl1pPr>
              <a:defRPr sz="4000">
                <a:solidFill>
                  <a:schemeClr val="bg1"/>
                </a:solidFill>
              </a:defRPr>
            </a:lvl1pPr>
          </a:lstStyle>
          <a:p>
            <a:r>
              <a:rPr lang="en-US" dirty="0"/>
              <a:t>Headline/Slide Title</a:t>
            </a:r>
          </a:p>
        </p:txBody>
      </p:sp>
    </p:spTree>
    <p:extLst>
      <p:ext uri="{BB962C8B-B14F-4D97-AF65-F5344CB8AC3E}">
        <p14:creationId xmlns:p14="http://schemas.microsoft.com/office/powerpoint/2010/main" val="35926735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FE9E2-328C-1545-9458-EFA018E987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0A32A3-06D8-0D47-8AAD-C56E41646E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Tree>
    <p:extLst>
      <p:ext uri="{BB962C8B-B14F-4D97-AF65-F5344CB8AC3E}">
        <p14:creationId xmlns:p14="http://schemas.microsoft.com/office/powerpoint/2010/main" val="4176258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mp; Image">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A2D8612F-E863-B14C-9546-1A4E22909718}"/>
              </a:ext>
            </a:extLst>
          </p:cNvPr>
          <p:cNvSpPr/>
          <p:nvPr userDrawn="1"/>
        </p:nvSpPr>
        <p:spPr>
          <a:xfrm>
            <a:off x="6577881" y="-680666"/>
            <a:ext cx="7399100" cy="6432158"/>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1">
            <a:extLst>
              <a:ext uri="{FF2B5EF4-FFF2-40B4-BE49-F238E27FC236}">
                <a16:creationId xmlns:a16="http://schemas.microsoft.com/office/drawing/2014/main" id="{DDA341BB-F6CC-6040-96EA-C5272267FEA9}"/>
              </a:ext>
            </a:extLst>
          </p:cNvPr>
          <p:cNvSpPr>
            <a:spLocks noGrp="1"/>
          </p:cNvSpPr>
          <p:nvPr>
            <p:ph type="pic" sz="quarter" idx="10" hasCustomPrompt="1"/>
          </p:nvPr>
        </p:nvSpPr>
        <p:spPr>
          <a:xfrm>
            <a:off x="6933107" y="-320842"/>
            <a:ext cx="6128491" cy="5766237"/>
          </a:xfrm>
          <a:prstGeom prst="roundRect">
            <a:avLst/>
          </a:prstGeom>
          <a:pattFill prst="pct5">
            <a:fgClr>
              <a:schemeClr val="bg2"/>
            </a:fgClr>
            <a:bgClr>
              <a:schemeClr val="bg1"/>
            </a:bgClr>
          </a:pattFill>
          <a:ln w="6350">
            <a:noFill/>
          </a:ln>
        </p:spPr>
        <p:txBody>
          <a:bodyPr anchor="ctr" anchorCtr="0">
            <a:normAutofit/>
          </a:bodyPr>
          <a:lstStyle>
            <a:lvl1pPr algn="ctr">
              <a:defRPr sz="3000">
                <a:solidFill>
                  <a:schemeClr val="bg2">
                    <a:lumMod val="75000"/>
                  </a:schemeClr>
                </a:solidFill>
              </a:defRPr>
            </a:lvl1pPr>
          </a:lstStyle>
          <a:p>
            <a:r>
              <a:rPr lang="en-US" dirty="0"/>
              <a:t>Drag and drop </a:t>
            </a:r>
            <a:br>
              <a:rPr lang="en-US" dirty="0"/>
            </a:br>
            <a:r>
              <a:rPr lang="en-US" dirty="0"/>
              <a:t>image here</a:t>
            </a:r>
          </a:p>
        </p:txBody>
      </p:sp>
      <p:sp>
        <p:nvSpPr>
          <p:cNvPr id="2" name="Title 1">
            <a:extLst>
              <a:ext uri="{FF2B5EF4-FFF2-40B4-BE49-F238E27FC236}">
                <a16:creationId xmlns:a16="http://schemas.microsoft.com/office/drawing/2014/main" id="{107FE9E2-328C-1545-9458-EFA018E98755}"/>
              </a:ext>
            </a:extLst>
          </p:cNvPr>
          <p:cNvSpPr>
            <a:spLocks noGrp="1"/>
          </p:cNvSpPr>
          <p:nvPr>
            <p:ph type="title" hasCustomPrompt="1"/>
          </p:nvPr>
        </p:nvSpPr>
        <p:spPr>
          <a:xfrm>
            <a:off x="436880" y="365126"/>
            <a:ext cx="5888506" cy="756565"/>
          </a:xfrm>
        </p:spPr>
        <p:txBody>
          <a:bodyPr/>
          <a:lstStyle/>
          <a:p>
            <a:r>
              <a:rPr lang="en-US" dirty="0"/>
              <a:t>Headline/Slide Title</a:t>
            </a:r>
          </a:p>
        </p:txBody>
      </p:sp>
      <p:sp>
        <p:nvSpPr>
          <p:cNvPr id="3" name="Content Placeholder 2">
            <a:extLst>
              <a:ext uri="{FF2B5EF4-FFF2-40B4-BE49-F238E27FC236}">
                <a16:creationId xmlns:a16="http://schemas.microsoft.com/office/drawing/2014/main" id="{7C0A32A3-06D8-0D47-8AAD-C56E41646EC6}"/>
              </a:ext>
            </a:extLst>
          </p:cNvPr>
          <p:cNvSpPr>
            <a:spLocks noGrp="1"/>
          </p:cNvSpPr>
          <p:nvPr>
            <p:ph idx="1"/>
          </p:nvPr>
        </p:nvSpPr>
        <p:spPr>
          <a:xfrm>
            <a:off x="436880" y="1472457"/>
            <a:ext cx="5888506" cy="415223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Tree>
    <p:extLst>
      <p:ext uri="{BB962C8B-B14F-4D97-AF65-F5344CB8AC3E}">
        <p14:creationId xmlns:p14="http://schemas.microsoft.com/office/powerpoint/2010/main" val="21747949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Content &amp; Quote">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BAAE26D7-7D96-AD4F-8FAE-E5B63D3331B1}"/>
              </a:ext>
            </a:extLst>
          </p:cNvPr>
          <p:cNvSpPr>
            <a:spLocks noGrp="1"/>
          </p:cNvSpPr>
          <p:nvPr>
            <p:ph type="pic" sz="quarter" idx="10"/>
          </p:nvPr>
        </p:nvSpPr>
        <p:spPr>
          <a:xfrm>
            <a:off x="8866207" y="1221208"/>
            <a:ext cx="3946968" cy="4403485"/>
          </a:xfrm>
          <a:prstGeom prst="roundRect">
            <a:avLst/>
          </a:prstGeom>
          <a:solidFill>
            <a:schemeClr val="accent2"/>
          </a:solidFill>
        </p:spPr>
        <p:txBody>
          <a:bodyPr anchor="ctr" anchorCtr="0">
            <a:normAutofit/>
          </a:bodyPr>
          <a:lstStyle>
            <a:lvl1pPr algn="ctr">
              <a:defRPr sz="3000">
                <a:solidFill>
                  <a:schemeClr val="accent2"/>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07FE9E2-328C-1545-9458-EFA018E98755}"/>
              </a:ext>
            </a:extLst>
          </p:cNvPr>
          <p:cNvSpPr>
            <a:spLocks noGrp="1"/>
          </p:cNvSpPr>
          <p:nvPr>
            <p:ph type="title" hasCustomPrompt="1"/>
          </p:nvPr>
        </p:nvSpPr>
        <p:spPr/>
        <p:txBody>
          <a:bodyPr/>
          <a:lstStyle/>
          <a:p>
            <a:r>
              <a:rPr lang="en-US" dirty="0"/>
              <a:t>Headline/Slide Title</a:t>
            </a:r>
          </a:p>
        </p:txBody>
      </p:sp>
      <p:sp>
        <p:nvSpPr>
          <p:cNvPr id="3" name="Content Placeholder 2">
            <a:extLst>
              <a:ext uri="{FF2B5EF4-FFF2-40B4-BE49-F238E27FC236}">
                <a16:creationId xmlns:a16="http://schemas.microsoft.com/office/drawing/2014/main" id="{7C0A32A3-06D8-0D47-8AAD-C56E41646EC6}"/>
              </a:ext>
            </a:extLst>
          </p:cNvPr>
          <p:cNvSpPr>
            <a:spLocks noGrp="1"/>
          </p:cNvSpPr>
          <p:nvPr>
            <p:ph idx="1"/>
          </p:nvPr>
        </p:nvSpPr>
        <p:spPr>
          <a:xfrm>
            <a:off x="436880" y="1472457"/>
            <a:ext cx="7932420" cy="415223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
        <p:nvSpPr>
          <p:cNvPr id="7" name="Text Placeholder 6">
            <a:extLst>
              <a:ext uri="{FF2B5EF4-FFF2-40B4-BE49-F238E27FC236}">
                <a16:creationId xmlns:a16="http://schemas.microsoft.com/office/drawing/2014/main" id="{44AF7A4B-782F-C94B-BEFD-33103FCA9413}"/>
              </a:ext>
            </a:extLst>
          </p:cNvPr>
          <p:cNvSpPr>
            <a:spLocks noGrp="1"/>
          </p:cNvSpPr>
          <p:nvPr>
            <p:ph type="body" sz="quarter" idx="13" hasCustomPrompt="1"/>
          </p:nvPr>
        </p:nvSpPr>
        <p:spPr>
          <a:xfrm>
            <a:off x="9385300" y="1701800"/>
            <a:ext cx="2565400" cy="3530599"/>
          </a:xfrm>
        </p:spPr>
        <p:txBody>
          <a:bodyPr anchor="ctr" anchorCtr="0">
            <a:normAutofit/>
          </a:bodyPr>
          <a:lstStyle>
            <a:lvl1pPr>
              <a:defRPr sz="3200" b="1" i="0">
                <a:solidFill>
                  <a:schemeClr val="bg1"/>
                </a:solidFill>
                <a:latin typeface="Raleway" panose="020B0503030101060003" pitchFamily="34" charset="77"/>
              </a:defRPr>
            </a:lvl1pPr>
            <a:lvl2pPr>
              <a:defRPr sz="2000"/>
            </a:lvl2pPr>
            <a:lvl3pPr>
              <a:defRPr sz="2000"/>
            </a:lvl3pPr>
            <a:lvl4pPr>
              <a:defRPr sz="2000"/>
            </a:lvl4pPr>
          </a:lstStyle>
          <a:p>
            <a:pPr lvl="0"/>
            <a:r>
              <a:rPr lang="en-US" dirty="0"/>
              <a:t>Quote or Callout</a:t>
            </a:r>
          </a:p>
        </p:txBody>
      </p:sp>
    </p:spTree>
    <p:extLst>
      <p:ext uri="{BB962C8B-B14F-4D97-AF65-F5344CB8AC3E}">
        <p14:creationId xmlns:p14="http://schemas.microsoft.com/office/powerpoint/2010/main" val="111305476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Content &amp; Image">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A2D8612F-E863-B14C-9546-1A4E22909718}"/>
              </a:ext>
            </a:extLst>
          </p:cNvPr>
          <p:cNvSpPr/>
          <p:nvPr userDrawn="1"/>
        </p:nvSpPr>
        <p:spPr>
          <a:xfrm>
            <a:off x="6577881" y="-680666"/>
            <a:ext cx="7399100" cy="6432158"/>
          </a:xfrm>
          <a:prstGeom prst="roundRect">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1">
            <a:extLst>
              <a:ext uri="{FF2B5EF4-FFF2-40B4-BE49-F238E27FC236}">
                <a16:creationId xmlns:a16="http://schemas.microsoft.com/office/drawing/2014/main" id="{DDA341BB-F6CC-6040-96EA-C5272267FEA9}"/>
              </a:ext>
            </a:extLst>
          </p:cNvPr>
          <p:cNvSpPr>
            <a:spLocks noGrp="1"/>
          </p:cNvSpPr>
          <p:nvPr>
            <p:ph type="pic" sz="quarter" idx="10" hasCustomPrompt="1"/>
          </p:nvPr>
        </p:nvSpPr>
        <p:spPr>
          <a:xfrm>
            <a:off x="6933107" y="-320842"/>
            <a:ext cx="6128491" cy="5766237"/>
          </a:xfrm>
          <a:prstGeom prst="roundRect">
            <a:avLst/>
          </a:prstGeom>
          <a:pattFill prst="pct5">
            <a:fgClr>
              <a:schemeClr val="bg2"/>
            </a:fgClr>
            <a:bgClr>
              <a:schemeClr val="bg1"/>
            </a:bgClr>
          </a:pattFill>
          <a:ln w="6350">
            <a:noFill/>
          </a:ln>
        </p:spPr>
        <p:txBody>
          <a:bodyPr anchor="ctr" anchorCtr="0">
            <a:normAutofit/>
          </a:bodyPr>
          <a:lstStyle>
            <a:lvl1pPr algn="ctr">
              <a:defRPr sz="3000">
                <a:solidFill>
                  <a:schemeClr val="bg2">
                    <a:lumMod val="75000"/>
                  </a:schemeClr>
                </a:solidFill>
              </a:defRPr>
            </a:lvl1pPr>
          </a:lstStyle>
          <a:p>
            <a:r>
              <a:rPr lang="en-US" dirty="0"/>
              <a:t>Drag and drop </a:t>
            </a:r>
            <a:br>
              <a:rPr lang="en-US" dirty="0"/>
            </a:br>
            <a:r>
              <a:rPr lang="en-US" dirty="0"/>
              <a:t>image here</a:t>
            </a:r>
          </a:p>
        </p:txBody>
      </p:sp>
      <p:sp>
        <p:nvSpPr>
          <p:cNvPr id="2" name="Title 1">
            <a:extLst>
              <a:ext uri="{FF2B5EF4-FFF2-40B4-BE49-F238E27FC236}">
                <a16:creationId xmlns:a16="http://schemas.microsoft.com/office/drawing/2014/main" id="{107FE9E2-328C-1545-9458-EFA018E98755}"/>
              </a:ext>
            </a:extLst>
          </p:cNvPr>
          <p:cNvSpPr>
            <a:spLocks noGrp="1"/>
          </p:cNvSpPr>
          <p:nvPr>
            <p:ph type="title" hasCustomPrompt="1"/>
          </p:nvPr>
        </p:nvSpPr>
        <p:spPr>
          <a:xfrm>
            <a:off x="436880" y="365126"/>
            <a:ext cx="5888506" cy="756565"/>
          </a:xfrm>
        </p:spPr>
        <p:txBody>
          <a:bodyPr/>
          <a:lstStyle/>
          <a:p>
            <a:r>
              <a:rPr lang="en-US" dirty="0"/>
              <a:t>Headline/Slide Title</a:t>
            </a:r>
          </a:p>
        </p:txBody>
      </p:sp>
      <p:sp>
        <p:nvSpPr>
          <p:cNvPr id="3" name="Content Placeholder 2">
            <a:extLst>
              <a:ext uri="{FF2B5EF4-FFF2-40B4-BE49-F238E27FC236}">
                <a16:creationId xmlns:a16="http://schemas.microsoft.com/office/drawing/2014/main" id="{7C0A32A3-06D8-0D47-8AAD-C56E41646EC6}"/>
              </a:ext>
            </a:extLst>
          </p:cNvPr>
          <p:cNvSpPr>
            <a:spLocks noGrp="1"/>
          </p:cNvSpPr>
          <p:nvPr>
            <p:ph idx="1"/>
          </p:nvPr>
        </p:nvSpPr>
        <p:spPr>
          <a:xfrm>
            <a:off x="436880" y="1472457"/>
            <a:ext cx="5888506" cy="415223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4923ECF9-53C4-AF49-8D20-5D56FFBB901A}"/>
              </a:ext>
            </a:extLst>
          </p:cNvPr>
          <p:cNvSpPr>
            <a:spLocks noGrp="1"/>
          </p:cNvSpPr>
          <p:nvPr>
            <p:ph type="sldNum" sz="quarter" idx="12"/>
          </p:nvPr>
        </p:nvSpPr>
        <p:spPr/>
        <p:txBody>
          <a:bodyPr/>
          <a:lstStyle/>
          <a:p>
            <a:fld id="{2C1798A1-548B-2F4F-A949-0B360C421755}" type="slidenum">
              <a:rPr lang="en-US" smtClean="0"/>
              <a:t>‹#›</a:t>
            </a:fld>
            <a:endParaRPr lang="en-US"/>
          </a:p>
        </p:txBody>
      </p:sp>
    </p:spTree>
    <p:extLst>
      <p:ext uri="{BB962C8B-B14F-4D97-AF65-F5344CB8AC3E}">
        <p14:creationId xmlns:p14="http://schemas.microsoft.com/office/powerpoint/2010/main" val="30161155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E229-B113-DD46-A3DF-2448F70BCEEB}"/>
              </a:ext>
            </a:extLst>
          </p:cNvPr>
          <p:cNvSpPr>
            <a:spLocks noGrp="1"/>
          </p:cNvSpPr>
          <p:nvPr>
            <p:ph type="title" hasCustomPrompt="1"/>
          </p:nvPr>
        </p:nvSpPr>
        <p:spPr/>
        <p:txBody>
          <a:bodyPr/>
          <a:lstStyle/>
          <a:p>
            <a:r>
              <a:rPr lang="en-US" dirty="0"/>
              <a:t>Headline/Slide Title</a:t>
            </a:r>
          </a:p>
        </p:txBody>
      </p:sp>
      <p:sp>
        <p:nvSpPr>
          <p:cNvPr id="3" name="Content Placeholder 2">
            <a:extLst>
              <a:ext uri="{FF2B5EF4-FFF2-40B4-BE49-F238E27FC236}">
                <a16:creationId xmlns:a16="http://schemas.microsoft.com/office/drawing/2014/main" id="{E64F3BDE-0077-2E49-BF72-FC0D1DEED007}"/>
              </a:ext>
            </a:extLst>
          </p:cNvPr>
          <p:cNvSpPr>
            <a:spLocks noGrp="1"/>
          </p:cNvSpPr>
          <p:nvPr>
            <p:ph sz="half" idx="1"/>
          </p:nvPr>
        </p:nvSpPr>
        <p:spPr>
          <a:xfrm>
            <a:off x="438912" y="1472184"/>
            <a:ext cx="5181600" cy="3787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AE7339-34B6-0340-927A-4DC0F40EBE6C}"/>
              </a:ext>
            </a:extLst>
          </p:cNvPr>
          <p:cNvSpPr>
            <a:spLocks noGrp="1"/>
          </p:cNvSpPr>
          <p:nvPr>
            <p:ph sz="half" idx="2"/>
          </p:nvPr>
        </p:nvSpPr>
        <p:spPr>
          <a:xfrm>
            <a:off x="6172200" y="1472184"/>
            <a:ext cx="5181600" cy="3787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D9EA76BB-48BA-344E-A70D-B41150C9DD9B}"/>
              </a:ext>
            </a:extLst>
          </p:cNvPr>
          <p:cNvSpPr>
            <a:spLocks noGrp="1"/>
          </p:cNvSpPr>
          <p:nvPr>
            <p:ph type="sldNum" sz="quarter" idx="12"/>
          </p:nvPr>
        </p:nvSpPr>
        <p:spPr/>
        <p:txBody>
          <a:bodyPr/>
          <a:lstStyle/>
          <a:p>
            <a:fld id="{2C1798A1-548B-2F4F-A949-0B360C421755}" type="slidenum">
              <a:rPr lang="en-US" smtClean="0"/>
              <a:t>‹#›</a:t>
            </a:fld>
            <a:endParaRPr lang="en-US"/>
          </a:p>
        </p:txBody>
      </p:sp>
    </p:spTree>
    <p:extLst>
      <p:ext uri="{BB962C8B-B14F-4D97-AF65-F5344CB8AC3E}">
        <p14:creationId xmlns:p14="http://schemas.microsoft.com/office/powerpoint/2010/main" val="12067704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E229-B113-DD46-A3DF-2448F70BCEEB}"/>
              </a:ext>
            </a:extLst>
          </p:cNvPr>
          <p:cNvSpPr>
            <a:spLocks noGrp="1"/>
          </p:cNvSpPr>
          <p:nvPr>
            <p:ph type="title" hasCustomPrompt="1"/>
          </p:nvPr>
        </p:nvSpPr>
        <p:spPr/>
        <p:txBody>
          <a:bodyPr/>
          <a:lstStyle/>
          <a:p>
            <a:r>
              <a:rPr lang="en-US" dirty="0"/>
              <a:t>Headline/Slide Title</a:t>
            </a:r>
          </a:p>
        </p:txBody>
      </p:sp>
      <p:sp>
        <p:nvSpPr>
          <p:cNvPr id="3" name="Content Placeholder 2">
            <a:extLst>
              <a:ext uri="{FF2B5EF4-FFF2-40B4-BE49-F238E27FC236}">
                <a16:creationId xmlns:a16="http://schemas.microsoft.com/office/drawing/2014/main" id="{E64F3BDE-0077-2E49-BF72-FC0D1DEED007}"/>
              </a:ext>
            </a:extLst>
          </p:cNvPr>
          <p:cNvSpPr>
            <a:spLocks noGrp="1"/>
          </p:cNvSpPr>
          <p:nvPr>
            <p:ph sz="half" idx="1"/>
          </p:nvPr>
        </p:nvSpPr>
        <p:spPr>
          <a:xfrm>
            <a:off x="438912" y="2227801"/>
            <a:ext cx="5181600" cy="30323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E0AE7339-34B6-0340-927A-4DC0F40EBE6C}"/>
              </a:ext>
            </a:extLst>
          </p:cNvPr>
          <p:cNvSpPr>
            <a:spLocks noGrp="1"/>
          </p:cNvSpPr>
          <p:nvPr>
            <p:ph sz="half" idx="2"/>
          </p:nvPr>
        </p:nvSpPr>
        <p:spPr>
          <a:xfrm>
            <a:off x="6172200" y="2227801"/>
            <a:ext cx="5181600" cy="30323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D9EA76BB-48BA-344E-A70D-B41150C9DD9B}"/>
              </a:ext>
            </a:extLst>
          </p:cNvPr>
          <p:cNvSpPr>
            <a:spLocks noGrp="1"/>
          </p:cNvSpPr>
          <p:nvPr>
            <p:ph type="sldNum" sz="quarter" idx="12"/>
          </p:nvPr>
        </p:nvSpPr>
        <p:spPr/>
        <p:txBody>
          <a:bodyPr/>
          <a:lstStyle/>
          <a:p>
            <a:fld id="{2C1798A1-548B-2F4F-A949-0B360C421755}" type="slidenum">
              <a:rPr lang="en-US" smtClean="0"/>
              <a:t>‹#›</a:t>
            </a:fld>
            <a:endParaRPr lang="en-US"/>
          </a:p>
        </p:txBody>
      </p:sp>
      <p:sp>
        <p:nvSpPr>
          <p:cNvPr id="6" name="Title 1">
            <a:extLst>
              <a:ext uri="{FF2B5EF4-FFF2-40B4-BE49-F238E27FC236}">
                <a16:creationId xmlns:a16="http://schemas.microsoft.com/office/drawing/2014/main" id="{4A2F23AF-29AF-8640-B220-43B09330146A}"/>
              </a:ext>
            </a:extLst>
          </p:cNvPr>
          <p:cNvSpPr txBox="1">
            <a:spLocks/>
          </p:cNvSpPr>
          <p:nvPr userDrawn="1"/>
        </p:nvSpPr>
        <p:spPr>
          <a:xfrm>
            <a:off x="436880" y="1471236"/>
            <a:ext cx="5181600" cy="756565"/>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000" b="1" kern="1200" cap="none" baseline="0">
                <a:solidFill>
                  <a:schemeClr val="accent1"/>
                </a:solidFill>
                <a:latin typeface="Raleway" panose="020B0503030101060003" pitchFamily="34" charset="77"/>
                <a:ea typeface="+mj-ea"/>
                <a:cs typeface="+mj-cs"/>
              </a:defRPr>
            </a:lvl1pPr>
          </a:lstStyle>
          <a:p>
            <a:r>
              <a:rPr lang="en-US" sz="2400" dirty="0">
                <a:solidFill>
                  <a:schemeClr val="tx1"/>
                </a:solidFill>
              </a:rPr>
              <a:t>Subhead</a:t>
            </a:r>
          </a:p>
        </p:txBody>
      </p:sp>
      <p:sp>
        <p:nvSpPr>
          <p:cNvPr id="8" name="Title 1">
            <a:extLst>
              <a:ext uri="{FF2B5EF4-FFF2-40B4-BE49-F238E27FC236}">
                <a16:creationId xmlns:a16="http://schemas.microsoft.com/office/drawing/2014/main" id="{C11829DD-7D6C-444D-94FC-6B5C66F9D27A}"/>
              </a:ext>
            </a:extLst>
          </p:cNvPr>
          <p:cNvSpPr txBox="1">
            <a:spLocks/>
          </p:cNvSpPr>
          <p:nvPr userDrawn="1"/>
        </p:nvSpPr>
        <p:spPr>
          <a:xfrm>
            <a:off x="6172200" y="1459593"/>
            <a:ext cx="5181600" cy="756565"/>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000" b="1" kern="1200" cap="none" baseline="0">
                <a:solidFill>
                  <a:schemeClr val="accent1"/>
                </a:solidFill>
                <a:latin typeface="Raleway" panose="020B0503030101060003" pitchFamily="34" charset="77"/>
                <a:ea typeface="+mj-ea"/>
                <a:cs typeface="+mj-cs"/>
              </a:defRPr>
            </a:lvl1pPr>
          </a:lstStyle>
          <a:p>
            <a:r>
              <a:rPr lang="en-US" sz="2400" dirty="0">
                <a:solidFill>
                  <a:schemeClr val="tx1"/>
                </a:solidFill>
              </a:rPr>
              <a:t>Subhead</a:t>
            </a:r>
          </a:p>
        </p:txBody>
      </p:sp>
    </p:spTree>
    <p:extLst>
      <p:ext uri="{BB962C8B-B14F-4D97-AF65-F5344CB8AC3E}">
        <p14:creationId xmlns:p14="http://schemas.microsoft.com/office/powerpoint/2010/main" val="122286468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EF6AC-1105-604E-9782-03818D2E2B7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950E123E-A50F-CF41-806E-C064ABA25857}"/>
              </a:ext>
            </a:extLst>
          </p:cNvPr>
          <p:cNvSpPr>
            <a:spLocks noGrp="1"/>
          </p:cNvSpPr>
          <p:nvPr>
            <p:ph type="sldNum" sz="quarter" idx="12"/>
          </p:nvPr>
        </p:nvSpPr>
        <p:spPr/>
        <p:txBody>
          <a:bodyPr/>
          <a:lstStyle/>
          <a:p>
            <a:fld id="{2C1798A1-548B-2F4F-A949-0B360C421755}" type="slidenum">
              <a:rPr lang="en-US" smtClean="0"/>
              <a:t>‹#›</a:t>
            </a:fld>
            <a:endParaRPr lang="en-US"/>
          </a:p>
        </p:txBody>
      </p:sp>
    </p:spTree>
    <p:extLst>
      <p:ext uri="{BB962C8B-B14F-4D97-AF65-F5344CB8AC3E}">
        <p14:creationId xmlns:p14="http://schemas.microsoft.com/office/powerpoint/2010/main" val="41582657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ooter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50E123E-A50F-CF41-806E-C064ABA25857}"/>
              </a:ext>
            </a:extLst>
          </p:cNvPr>
          <p:cNvSpPr>
            <a:spLocks noGrp="1"/>
          </p:cNvSpPr>
          <p:nvPr>
            <p:ph type="sldNum" sz="quarter" idx="12"/>
          </p:nvPr>
        </p:nvSpPr>
        <p:spPr/>
        <p:txBody>
          <a:bodyPr/>
          <a:lstStyle/>
          <a:p>
            <a:fld id="{2C1798A1-548B-2F4F-A949-0B360C421755}" type="slidenum">
              <a:rPr lang="en-US" smtClean="0"/>
              <a:t>‹#›</a:t>
            </a:fld>
            <a:endParaRPr lang="en-US"/>
          </a:p>
        </p:txBody>
      </p:sp>
      <p:cxnSp>
        <p:nvCxnSpPr>
          <p:cNvPr id="4" name="Straight Connector 3">
            <a:extLst>
              <a:ext uri="{FF2B5EF4-FFF2-40B4-BE49-F238E27FC236}">
                <a16:creationId xmlns:a16="http://schemas.microsoft.com/office/drawing/2014/main" id="{704B8754-6230-FF48-BAA3-475B4BD55389}"/>
              </a:ext>
            </a:extLst>
          </p:cNvPr>
          <p:cNvCxnSpPr>
            <a:cxnSpLocks/>
          </p:cNvCxnSpPr>
          <p:nvPr userDrawn="1"/>
        </p:nvCxnSpPr>
        <p:spPr>
          <a:xfrm>
            <a:off x="2103120" y="6215970"/>
            <a:ext cx="91013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9090E88-0231-EF47-91D8-BAFEBA3FC2E4}"/>
              </a:ext>
            </a:extLst>
          </p:cNvPr>
          <p:cNvPicPr>
            <a:picLocks noChangeAspect="1"/>
          </p:cNvPicPr>
          <p:nvPr userDrawn="1"/>
        </p:nvPicPr>
        <p:blipFill>
          <a:blip r:embed="rId2"/>
          <a:stretch>
            <a:fillRect/>
          </a:stretch>
        </p:blipFill>
        <p:spPr>
          <a:xfrm>
            <a:off x="363617" y="5802218"/>
            <a:ext cx="1623999" cy="817420"/>
          </a:xfrm>
          <a:prstGeom prst="rect">
            <a:avLst/>
          </a:prstGeom>
        </p:spPr>
      </p:pic>
    </p:spTree>
    <p:extLst>
      <p:ext uri="{BB962C8B-B14F-4D97-AF65-F5344CB8AC3E}">
        <p14:creationId xmlns:p14="http://schemas.microsoft.com/office/powerpoint/2010/main" val="17389187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harts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E229-B113-DD46-A3DF-2448F70BCEEB}"/>
              </a:ext>
            </a:extLst>
          </p:cNvPr>
          <p:cNvSpPr>
            <a:spLocks noGrp="1"/>
          </p:cNvSpPr>
          <p:nvPr>
            <p:ph type="title" hasCustomPrompt="1"/>
          </p:nvPr>
        </p:nvSpPr>
        <p:spPr>
          <a:xfrm>
            <a:off x="436881" y="365126"/>
            <a:ext cx="3380242" cy="756565"/>
          </a:xfrm>
        </p:spPr>
        <p:txBody>
          <a:bodyPr/>
          <a:lstStyle>
            <a:lvl1pPr>
              <a:defRPr>
                <a:solidFill>
                  <a:schemeClr val="tx1"/>
                </a:solidFill>
              </a:defRPr>
            </a:lvl1pPr>
          </a:lstStyle>
          <a:p>
            <a:r>
              <a:rPr lang="en-US" dirty="0"/>
              <a:t>Chart Title</a:t>
            </a:r>
          </a:p>
        </p:txBody>
      </p:sp>
      <p:sp>
        <p:nvSpPr>
          <p:cNvPr id="3" name="Content Placeholder 2">
            <a:extLst>
              <a:ext uri="{FF2B5EF4-FFF2-40B4-BE49-F238E27FC236}">
                <a16:creationId xmlns:a16="http://schemas.microsoft.com/office/drawing/2014/main" id="{E64F3BDE-0077-2E49-BF72-FC0D1DEED007}"/>
              </a:ext>
            </a:extLst>
          </p:cNvPr>
          <p:cNvSpPr>
            <a:spLocks noGrp="1"/>
          </p:cNvSpPr>
          <p:nvPr>
            <p:ph sz="half" idx="1"/>
          </p:nvPr>
        </p:nvSpPr>
        <p:spPr>
          <a:xfrm>
            <a:off x="438912" y="1614639"/>
            <a:ext cx="3380242" cy="3645518"/>
          </a:xfrm>
          <a:noFill/>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D9333631-A642-3147-8E2D-182A900A376E}"/>
              </a:ext>
            </a:extLst>
          </p:cNvPr>
          <p:cNvSpPr>
            <a:spLocks noGrp="1"/>
          </p:cNvSpPr>
          <p:nvPr>
            <p:ph type="sldNum" sz="quarter" idx="14"/>
          </p:nvPr>
        </p:nvSpPr>
        <p:spPr/>
        <p:txBody>
          <a:bodyPr/>
          <a:lstStyle/>
          <a:p>
            <a:fld id="{2C1798A1-548B-2F4F-A949-0B360C421755}" type="slidenum">
              <a:rPr lang="en-US" smtClean="0"/>
              <a:pPr/>
              <a:t>‹#›</a:t>
            </a:fld>
            <a:endParaRPr lang="en-US" dirty="0"/>
          </a:p>
        </p:txBody>
      </p:sp>
      <p:cxnSp>
        <p:nvCxnSpPr>
          <p:cNvPr id="18" name="Straight Connector 17">
            <a:extLst>
              <a:ext uri="{FF2B5EF4-FFF2-40B4-BE49-F238E27FC236}">
                <a16:creationId xmlns:a16="http://schemas.microsoft.com/office/drawing/2014/main" id="{21C3DAE3-FAD8-5D4F-A07E-1BDB97A1AA02}"/>
              </a:ext>
            </a:extLst>
          </p:cNvPr>
          <p:cNvCxnSpPr>
            <a:cxnSpLocks/>
          </p:cNvCxnSpPr>
          <p:nvPr userDrawn="1"/>
        </p:nvCxnSpPr>
        <p:spPr>
          <a:xfrm>
            <a:off x="2103120" y="6215970"/>
            <a:ext cx="91013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91561F55-8A38-B940-9C70-17A82AC89ED4}"/>
              </a:ext>
            </a:extLst>
          </p:cNvPr>
          <p:cNvPicPr>
            <a:picLocks noChangeAspect="1"/>
          </p:cNvPicPr>
          <p:nvPr userDrawn="1"/>
        </p:nvPicPr>
        <p:blipFill>
          <a:blip r:embed="rId2"/>
          <a:stretch>
            <a:fillRect/>
          </a:stretch>
        </p:blipFill>
        <p:spPr>
          <a:xfrm>
            <a:off x="363617" y="5802218"/>
            <a:ext cx="1623999" cy="817420"/>
          </a:xfrm>
          <a:prstGeom prst="rect">
            <a:avLst/>
          </a:prstGeom>
        </p:spPr>
      </p:pic>
    </p:spTree>
    <p:extLst>
      <p:ext uri="{BB962C8B-B14F-4D97-AF65-F5344CB8AC3E}">
        <p14:creationId xmlns:p14="http://schemas.microsoft.com/office/powerpoint/2010/main" val="31912283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Charts Dar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E229-B113-DD46-A3DF-2448F70BCEEB}"/>
              </a:ext>
            </a:extLst>
          </p:cNvPr>
          <p:cNvSpPr>
            <a:spLocks noGrp="1"/>
          </p:cNvSpPr>
          <p:nvPr>
            <p:ph type="title" hasCustomPrompt="1"/>
          </p:nvPr>
        </p:nvSpPr>
        <p:spPr>
          <a:xfrm>
            <a:off x="436881" y="365126"/>
            <a:ext cx="3380242" cy="756565"/>
          </a:xfrm>
        </p:spPr>
        <p:txBody>
          <a:bodyPr/>
          <a:lstStyle>
            <a:lvl1pPr>
              <a:defRPr>
                <a:solidFill>
                  <a:schemeClr val="bg1"/>
                </a:solidFill>
              </a:defRPr>
            </a:lvl1pPr>
          </a:lstStyle>
          <a:p>
            <a:r>
              <a:rPr lang="en-US" dirty="0"/>
              <a:t>Chart Title</a:t>
            </a:r>
          </a:p>
        </p:txBody>
      </p:sp>
      <p:sp>
        <p:nvSpPr>
          <p:cNvPr id="3" name="Content Placeholder 2">
            <a:extLst>
              <a:ext uri="{FF2B5EF4-FFF2-40B4-BE49-F238E27FC236}">
                <a16:creationId xmlns:a16="http://schemas.microsoft.com/office/drawing/2014/main" id="{E64F3BDE-0077-2E49-BF72-FC0D1DEED007}"/>
              </a:ext>
            </a:extLst>
          </p:cNvPr>
          <p:cNvSpPr>
            <a:spLocks noGrp="1"/>
          </p:cNvSpPr>
          <p:nvPr>
            <p:ph sz="half" idx="1"/>
          </p:nvPr>
        </p:nvSpPr>
        <p:spPr>
          <a:xfrm>
            <a:off x="438912" y="1614639"/>
            <a:ext cx="3380242" cy="3645518"/>
          </a:xfrm>
          <a:no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EBE0AC1F-4242-FD4A-84BE-CDA82C3D43AE}"/>
              </a:ext>
            </a:extLst>
          </p:cNvPr>
          <p:cNvCxnSpPr>
            <a:cxnSpLocks/>
          </p:cNvCxnSpPr>
          <p:nvPr userDrawn="1"/>
        </p:nvCxnSpPr>
        <p:spPr>
          <a:xfrm>
            <a:off x="2103120" y="6215970"/>
            <a:ext cx="910132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EFF5FB82-9241-C045-8A52-591FEB315B77}"/>
              </a:ext>
            </a:extLst>
          </p:cNvPr>
          <p:cNvPicPr>
            <a:picLocks noChangeAspect="1"/>
          </p:cNvPicPr>
          <p:nvPr userDrawn="1"/>
        </p:nvPicPr>
        <p:blipFill>
          <a:blip r:embed="rId2"/>
          <a:stretch>
            <a:fillRect/>
          </a:stretch>
        </p:blipFill>
        <p:spPr>
          <a:xfrm>
            <a:off x="387962" y="5802218"/>
            <a:ext cx="1623999" cy="817420"/>
          </a:xfrm>
          <a:prstGeom prst="rect">
            <a:avLst/>
          </a:prstGeom>
        </p:spPr>
      </p:pic>
      <p:sp>
        <p:nvSpPr>
          <p:cNvPr id="12" name="Slide Number Placeholder 6">
            <a:extLst>
              <a:ext uri="{FF2B5EF4-FFF2-40B4-BE49-F238E27FC236}">
                <a16:creationId xmlns:a16="http://schemas.microsoft.com/office/drawing/2014/main" id="{2360B844-A017-134D-8EA2-7AE1BDE27744}"/>
              </a:ext>
            </a:extLst>
          </p:cNvPr>
          <p:cNvSpPr>
            <a:spLocks noGrp="1"/>
          </p:cNvSpPr>
          <p:nvPr>
            <p:ph type="sldNum" sz="quarter" idx="12"/>
          </p:nvPr>
        </p:nvSpPr>
        <p:spPr>
          <a:xfrm>
            <a:off x="11204447" y="6028365"/>
            <a:ext cx="623935" cy="365125"/>
          </a:xfrm>
        </p:spPr>
        <p:txBody>
          <a:bodyPr/>
          <a:lstStyle>
            <a:lvl1pPr>
              <a:defRPr>
                <a:solidFill>
                  <a:schemeClr val="bg1"/>
                </a:solidFill>
              </a:defRPr>
            </a:lvl1pPr>
          </a:lstStyle>
          <a:p>
            <a:fld id="{2C1798A1-548B-2F4F-A949-0B360C421755}" type="slidenum">
              <a:rPr lang="en-US" smtClean="0"/>
              <a:pPr/>
              <a:t>‹#›</a:t>
            </a:fld>
            <a:endParaRPr lang="en-US" dirty="0"/>
          </a:p>
        </p:txBody>
      </p:sp>
    </p:spTree>
    <p:extLst>
      <p:ext uri="{BB962C8B-B14F-4D97-AF65-F5344CB8AC3E}">
        <p14:creationId xmlns:p14="http://schemas.microsoft.com/office/powerpoint/2010/main" val="231516152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tx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90A01FC-93F7-BE41-ADE1-034EA44A4165}"/>
              </a:ext>
            </a:extLst>
          </p:cNvPr>
          <p:cNvSpPr>
            <a:spLocks noGrp="1"/>
          </p:cNvSpPr>
          <p:nvPr>
            <p:ph type="body" sz="quarter" idx="10" hasCustomPrompt="1"/>
          </p:nvPr>
        </p:nvSpPr>
        <p:spPr>
          <a:xfrm>
            <a:off x="5430279" y="4814155"/>
            <a:ext cx="3322638" cy="424732"/>
          </a:xfrm>
        </p:spPr>
        <p:txBody>
          <a:bodyPr anchor="ctr">
            <a:spAutoFit/>
          </a:bodyPr>
          <a:lstStyle>
            <a:lvl1pPr>
              <a:defRPr sz="2400">
                <a:solidFill>
                  <a:schemeClr val="bg1"/>
                </a:solidFill>
              </a:defRPr>
            </a:lvl1pPr>
            <a:lvl2pPr>
              <a:defRPr sz="2400">
                <a:solidFill>
                  <a:schemeClr val="bg1"/>
                </a:solidFill>
                <a:latin typeface="Raleway" panose="020B0503030101060003" pitchFamily="34" charset="77"/>
              </a:defRPr>
            </a:lvl2pPr>
            <a:lvl3pPr>
              <a:defRPr sz="2400">
                <a:solidFill>
                  <a:schemeClr val="bg1"/>
                </a:solidFill>
                <a:latin typeface="Raleway" panose="020B0503030101060003" pitchFamily="34" charset="77"/>
              </a:defRPr>
            </a:lvl3pPr>
            <a:lvl4pPr>
              <a:defRPr sz="2400">
                <a:solidFill>
                  <a:schemeClr val="bg1"/>
                </a:solidFill>
                <a:latin typeface="Raleway" panose="020B0503030101060003" pitchFamily="34" charset="77"/>
              </a:defRPr>
            </a:lvl4pPr>
            <a:lvl5pPr>
              <a:defRPr sz="2400">
                <a:solidFill>
                  <a:schemeClr val="bg1"/>
                </a:solidFill>
                <a:latin typeface="Raleway" panose="020B0503030101060003" pitchFamily="34" charset="77"/>
              </a:defRPr>
            </a:lvl5pPr>
          </a:lstStyle>
          <a:p>
            <a:pPr lvl="0"/>
            <a:r>
              <a:rPr lang="en-US" dirty="0"/>
              <a:t>08/04/2020</a:t>
            </a:r>
          </a:p>
        </p:txBody>
      </p:sp>
      <p:sp>
        <p:nvSpPr>
          <p:cNvPr id="2" name="Title 1">
            <a:extLst>
              <a:ext uri="{FF2B5EF4-FFF2-40B4-BE49-F238E27FC236}">
                <a16:creationId xmlns:a16="http://schemas.microsoft.com/office/drawing/2014/main" id="{60166518-E155-EA41-99F6-16C1DA34B61D}"/>
              </a:ext>
            </a:extLst>
          </p:cNvPr>
          <p:cNvSpPr>
            <a:spLocks noGrp="1"/>
          </p:cNvSpPr>
          <p:nvPr>
            <p:ph type="ctrTitle" hasCustomPrompt="1"/>
          </p:nvPr>
        </p:nvSpPr>
        <p:spPr>
          <a:xfrm>
            <a:off x="5430279" y="1189138"/>
            <a:ext cx="6141961" cy="590931"/>
          </a:xfrm>
        </p:spPr>
        <p:txBody>
          <a:bodyPr anchor="b">
            <a:spAutoFit/>
          </a:bodyPr>
          <a:lstStyle>
            <a:lvl1pPr algn="l">
              <a:defRPr sz="3600" b="1" i="0" cap="all" baseline="0">
                <a:solidFill>
                  <a:schemeClr val="bg1"/>
                </a:solidFill>
                <a:latin typeface="Raleway SemiBold" panose="020B0503030101060003"/>
              </a:defRPr>
            </a:lvl1pPr>
          </a:lstStyle>
          <a:p>
            <a:r>
              <a:rPr lang="en-US" dirty="0"/>
              <a:t>Presentation Name</a:t>
            </a:r>
          </a:p>
        </p:txBody>
      </p:sp>
      <p:sp>
        <p:nvSpPr>
          <p:cNvPr id="9" name="Rectangle 8">
            <a:extLst>
              <a:ext uri="{FF2B5EF4-FFF2-40B4-BE49-F238E27FC236}">
                <a16:creationId xmlns:a16="http://schemas.microsoft.com/office/drawing/2014/main" id="{064F9266-EFA5-B84E-8766-D362F4D5E364}"/>
              </a:ext>
            </a:extLst>
          </p:cNvPr>
          <p:cNvSpPr/>
          <p:nvPr userDrawn="1"/>
        </p:nvSpPr>
        <p:spPr>
          <a:xfrm>
            <a:off x="4493232" y="380136"/>
            <a:ext cx="62031" cy="6097728"/>
          </a:xfrm>
          <a:prstGeom prst="rect">
            <a:avLst/>
          </a:prstGeom>
          <a:solidFill>
            <a:schemeClr val="accent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BED99FD-4ABD-9745-A58A-888D466334D9}"/>
              </a:ext>
            </a:extLst>
          </p:cNvPr>
          <p:cNvPicPr>
            <a:picLocks noChangeAspect="1"/>
          </p:cNvPicPr>
          <p:nvPr userDrawn="1"/>
        </p:nvPicPr>
        <p:blipFill>
          <a:blip r:embed="rId2"/>
          <a:stretch>
            <a:fillRect/>
          </a:stretch>
        </p:blipFill>
        <p:spPr>
          <a:xfrm>
            <a:off x="1204775" y="1171054"/>
            <a:ext cx="2413441" cy="4423558"/>
          </a:xfrm>
          <a:prstGeom prst="rect">
            <a:avLst/>
          </a:prstGeom>
        </p:spPr>
      </p:pic>
      <p:sp>
        <p:nvSpPr>
          <p:cNvPr id="7" name="Text Placeholder 2">
            <a:extLst>
              <a:ext uri="{FF2B5EF4-FFF2-40B4-BE49-F238E27FC236}">
                <a16:creationId xmlns:a16="http://schemas.microsoft.com/office/drawing/2014/main" id="{ACDACEB2-BE74-48A9-87B2-A9E3C26F6980}"/>
              </a:ext>
            </a:extLst>
          </p:cNvPr>
          <p:cNvSpPr>
            <a:spLocks noGrp="1"/>
          </p:cNvSpPr>
          <p:nvPr>
            <p:ph type="body" sz="quarter" idx="11" hasCustomPrompt="1"/>
          </p:nvPr>
        </p:nvSpPr>
        <p:spPr>
          <a:xfrm>
            <a:off x="5430279" y="2875547"/>
            <a:ext cx="6432297" cy="1481669"/>
          </a:xfrm>
        </p:spPr>
        <p:txBody>
          <a:bodyPr>
            <a:normAutofit/>
          </a:bodyPr>
          <a:lstStyle>
            <a:lvl1pPr>
              <a:defRPr sz="2800">
                <a:solidFill>
                  <a:schemeClr val="bg1"/>
                </a:solidFill>
              </a:defRPr>
            </a:lvl1pPr>
          </a:lstStyle>
          <a:p>
            <a:r>
              <a:rPr lang="en-US" b="1" dirty="0">
                <a:latin typeface="Raleway" pitchFamily="2" charset="0"/>
              </a:rPr>
              <a:t>PRESENTER NAME</a:t>
            </a:r>
            <a:br>
              <a:rPr lang="en-US" b="1" dirty="0">
                <a:latin typeface="Raleway" pitchFamily="2" charset="0"/>
              </a:rPr>
            </a:br>
            <a:r>
              <a:rPr lang="en-US" dirty="0">
                <a:latin typeface="Raleway" pitchFamily="2" charset="0"/>
              </a:rPr>
              <a:t>PRESENTER TITLE</a:t>
            </a:r>
          </a:p>
        </p:txBody>
      </p:sp>
    </p:spTree>
    <p:extLst>
      <p:ext uri="{BB962C8B-B14F-4D97-AF65-F5344CB8AC3E}">
        <p14:creationId xmlns:p14="http://schemas.microsoft.com/office/powerpoint/2010/main" val="32531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E229-B113-DD46-A3DF-2448F70BCEEB}"/>
              </a:ext>
            </a:extLst>
          </p:cNvPr>
          <p:cNvSpPr>
            <a:spLocks noGrp="1"/>
          </p:cNvSpPr>
          <p:nvPr>
            <p:ph type="title" hasCustomPrompt="1"/>
          </p:nvPr>
        </p:nvSpPr>
        <p:spPr/>
        <p:txBody>
          <a:bodyPr/>
          <a:lstStyle/>
          <a:p>
            <a:r>
              <a:rPr lang="en-US" dirty="0"/>
              <a:t>Headline/Slide Title</a:t>
            </a:r>
          </a:p>
        </p:txBody>
      </p:sp>
      <p:sp>
        <p:nvSpPr>
          <p:cNvPr id="3" name="Content Placeholder 2">
            <a:extLst>
              <a:ext uri="{FF2B5EF4-FFF2-40B4-BE49-F238E27FC236}">
                <a16:creationId xmlns:a16="http://schemas.microsoft.com/office/drawing/2014/main" id="{E64F3BDE-0077-2E49-BF72-FC0D1DEED007}"/>
              </a:ext>
            </a:extLst>
          </p:cNvPr>
          <p:cNvSpPr>
            <a:spLocks noGrp="1"/>
          </p:cNvSpPr>
          <p:nvPr>
            <p:ph sz="half" idx="1"/>
          </p:nvPr>
        </p:nvSpPr>
        <p:spPr>
          <a:xfrm>
            <a:off x="438912" y="1472184"/>
            <a:ext cx="5181600" cy="3787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AE7339-34B6-0340-927A-4DC0F40EBE6C}"/>
              </a:ext>
            </a:extLst>
          </p:cNvPr>
          <p:cNvSpPr>
            <a:spLocks noGrp="1"/>
          </p:cNvSpPr>
          <p:nvPr>
            <p:ph sz="half" idx="2"/>
          </p:nvPr>
        </p:nvSpPr>
        <p:spPr>
          <a:xfrm>
            <a:off x="6172200" y="1472184"/>
            <a:ext cx="5181600" cy="3787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D9EA76BB-48BA-344E-A70D-B41150C9DD9B}"/>
              </a:ext>
            </a:extLst>
          </p:cNvPr>
          <p:cNvSpPr>
            <a:spLocks noGrp="1"/>
          </p:cNvSpPr>
          <p:nvPr>
            <p:ph type="sldNum" sz="quarter" idx="12"/>
          </p:nvPr>
        </p:nvSpPr>
        <p:spPr/>
        <p:txBody>
          <a:bodyPr/>
          <a:lstStyle/>
          <a:p>
            <a:fld id="{2C1798A1-548B-2F4F-A949-0B360C421755}" type="slidenum">
              <a:rPr lang="en-US" smtClean="0"/>
              <a:t>‹#›</a:t>
            </a:fld>
            <a:endParaRPr lang="en-US"/>
          </a:p>
        </p:txBody>
      </p:sp>
    </p:spTree>
    <p:extLst>
      <p:ext uri="{BB962C8B-B14F-4D97-AF65-F5344CB8AC3E}">
        <p14:creationId xmlns:p14="http://schemas.microsoft.com/office/powerpoint/2010/main" val="4046810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E229-B113-DD46-A3DF-2448F70BCEEB}"/>
              </a:ext>
            </a:extLst>
          </p:cNvPr>
          <p:cNvSpPr>
            <a:spLocks noGrp="1"/>
          </p:cNvSpPr>
          <p:nvPr>
            <p:ph type="title" hasCustomPrompt="1"/>
          </p:nvPr>
        </p:nvSpPr>
        <p:spPr/>
        <p:txBody>
          <a:bodyPr/>
          <a:lstStyle/>
          <a:p>
            <a:r>
              <a:rPr lang="en-US" dirty="0"/>
              <a:t>Headline/Slide Title</a:t>
            </a:r>
          </a:p>
        </p:txBody>
      </p:sp>
      <p:sp>
        <p:nvSpPr>
          <p:cNvPr id="3" name="Content Placeholder 2">
            <a:extLst>
              <a:ext uri="{FF2B5EF4-FFF2-40B4-BE49-F238E27FC236}">
                <a16:creationId xmlns:a16="http://schemas.microsoft.com/office/drawing/2014/main" id="{E64F3BDE-0077-2E49-BF72-FC0D1DEED007}"/>
              </a:ext>
            </a:extLst>
          </p:cNvPr>
          <p:cNvSpPr>
            <a:spLocks noGrp="1"/>
          </p:cNvSpPr>
          <p:nvPr>
            <p:ph sz="half" idx="1"/>
          </p:nvPr>
        </p:nvSpPr>
        <p:spPr>
          <a:xfrm>
            <a:off x="438912" y="2227801"/>
            <a:ext cx="5181600" cy="30323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E0AE7339-34B6-0340-927A-4DC0F40EBE6C}"/>
              </a:ext>
            </a:extLst>
          </p:cNvPr>
          <p:cNvSpPr>
            <a:spLocks noGrp="1"/>
          </p:cNvSpPr>
          <p:nvPr>
            <p:ph sz="half" idx="2"/>
          </p:nvPr>
        </p:nvSpPr>
        <p:spPr>
          <a:xfrm>
            <a:off x="6172200" y="2227801"/>
            <a:ext cx="5181600" cy="30323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D9EA76BB-48BA-344E-A70D-B41150C9DD9B}"/>
              </a:ext>
            </a:extLst>
          </p:cNvPr>
          <p:cNvSpPr>
            <a:spLocks noGrp="1"/>
          </p:cNvSpPr>
          <p:nvPr>
            <p:ph type="sldNum" sz="quarter" idx="12"/>
          </p:nvPr>
        </p:nvSpPr>
        <p:spPr/>
        <p:txBody>
          <a:bodyPr/>
          <a:lstStyle/>
          <a:p>
            <a:fld id="{2C1798A1-548B-2F4F-A949-0B360C421755}" type="slidenum">
              <a:rPr lang="en-US" smtClean="0"/>
              <a:t>‹#›</a:t>
            </a:fld>
            <a:endParaRPr lang="en-US"/>
          </a:p>
        </p:txBody>
      </p:sp>
      <p:sp>
        <p:nvSpPr>
          <p:cNvPr id="6" name="Title 1">
            <a:extLst>
              <a:ext uri="{FF2B5EF4-FFF2-40B4-BE49-F238E27FC236}">
                <a16:creationId xmlns:a16="http://schemas.microsoft.com/office/drawing/2014/main" id="{4A2F23AF-29AF-8640-B220-43B09330146A}"/>
              </a:ext>
            </a:extLst>
          </p:cNvPr>
          <p:cNvSpPr txBox="1">
            <a:spLocks/>
          </p:cNvSpPr>
          <p:nvPr userDrawn="1"/>
        </p:nvSpPr>
        <p:spPr>
          <a:xfrm>
            <a:off x="436880" y="1471236"/>
            <a:ext cx="5181600" cy="756565"/>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000" b="1" kern="1200" cap="none" baseline="0">
                <a:solidFill>
                  <a:schemeClr val="accent1"/>
                </a:solidFill>
                <a:latin typeface="Raleway" panose="020B0503030101060003" pitchFamily="34" charset="77"/>
                <a:ea typeface="+mj-ea"/>
                <a:cs typeface="+mj-cs"/>
              </a:defRPr>
            </a:lvl1pPr>
          </a:lstStyle>
          <a:p>
            <a:r>
              <a:rPr lang="en-US" sz="2400" dirty="0">
                <a:solidFill>
                  <a:schemeClr val="tx1"/>
                </a:solidFill>
              </a:rPr>
              <a:t>Indiana State Trauma Care Committee, 10 am EST</a:t>
            </a:r>
          </a:p>
        </p:txBody>
      </p:sp>
      <p:sp>
        <p:nvSpPr>
          <p:cNvPr id="8" name="Title 1">
            <a:extLst>
              <a:ext uri="{FF2B5EF4-FFF2-40B4-BE49-F238E27FC236}">
                <a16:creationId xmlns:a16="http://schemas.microsoft.com/office/drawing/2014/main" id="{C11829DD-7D6C-444D-94FC-6B5C66F9D27A}"/>
              </a:ext>
            </a:extLst>
          </p:cNvPr>
          <p:cNvSpPr txBox="1">
            <a:spLocks/>
          </p:cNvSpPr>
          <p:nvPr userDrawn="1"/>
        </p:nvSpPr>
        <p:spPr>
          <a:xfrm>
            <a:off x="6172200" y="1459593"/>
            <a:ext cx="5181600" cy="756565"/>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000" b="1" kern="1200" cap="none" baseline="0">
                <a:solidFill>
                  <a:schemeClr val="accent1"/>
                </a:solidFill>
                <a:latin typeface="Raleway" panose="020B0503030101060003" pitchFamily="34" charset="77"/>
                <a:ea typeface="+mj-ea"/>
                <a:cs typeface="+mj-cs"/>
              </a:defRPr>
            </a:lvl1pPr>
          </a:lstStyle>
          <a:p>
            <a:r>
              <a:rPr lang="en-US" sz="2400" dirty="0">
                <a:solidFill>
                  <a:schemeClr val="tx1"/>
                </a:solidFill>
              </a:rPr>
              <a:t>Indiana Trauma Network, 12:30 pm EST</a:t>
            </a:r>
          </a:p>
        </p:txBody>
      </p:sp>
    </p:spTree>
    <p:extLst>
      <p:ext uri="{BB962C8B-B14F-4D97-AF65-F5344CB8AC3E}">
        <p14:creationId xmlns:p14="http://schemas.microsoft.com/office/powerpoint/2010/main" val="2225113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EF6AC-1105-604E-9782-03818D2E2B7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950E123E-A50F-CF41-806E-C064ABA25857}"/>
              </a:ext>
            </a:extLst>
          </p:cNvPr>
          <p:cNvSpPr>
            <a:spLocks noGrp="1"/>
          </p:cNvSpPr>
          <p:nvPr>
            <p:ph type="sldNum" sz="quarter" idx="12"/>
          </p:nvPr>
        </p:nvSpPr>
        <p:spPr/>
        <p:txBody>
          <a:bodyPr/>
          <a:lstStyle/>
          <a:p>
            <a:fld id="{2C1798A1-548B-2F4F-A949-0B360C421755}" type="slidenum">
              <a:rPr lang="en-US" smtClean="0"/>
              <a:t>‹#›</a:t>
            </a:fld>
            <a:endParaRPr lang="en-US"/>
          </a:p>
        </p:txBody>
      </p:sp>
    </p:spTree>
    <p:extLst>
      <p:ext uri="{BB962C8B-B14F-4D97-AF65-F5344CB8AC3E}">
        <p14:creationId xmlns:p14="http://schemas.microsoft.com/office/powerpoint/2010/main" val="2934027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2.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1.emf"/><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theme" Target="../theme/theme3.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7.jpe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42.xml"/><Relationship Id="rId7"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4" Type="http://schemas.openxmlformats.org/officeDocument/2006/relationships/slideLayout" Target="../slideLayouts/slideLayout4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image" Target="../media/image1.emf"/><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theme" Target="../theme/theme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1.emf"/><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B82A40-A8E4-E841-8631-5E78BFD1E02D}"/>
              </a:ext>
            </a:extLst>
          </p:cNvPr>
          <p:cNvSpPr>
            <a:spLocks noGrp="1"/>
          </p:cNvSpPr>
          <p:nvPr>
            <p:ph type="title"/>
          </p:nvPr>
        </p:nvSpPr>
        <p:spPr>
          <a:xfrm>
            <a:off x="436880" y="365126"/>
            <a:ext cx="10916920" cy="756565"/>
          </a:xfrm>
          <a:prstGeom prst="rect">
            <a:avLst/>
          </a:prstGeom>
        </p:spPr>
        <p:txBody>
          <a:bodyPr vert="horz" lIns="91440" tIns="45720" rIns="91440" bIns="45720" rtlCol="0" anchor="ctr">
            <a:normAutofit/>
          </a:bodyPr>
          <a:lstStyle/>
          <a:p>
            <a:r>
              <a:rPr lang="en-US" dirty="0"/>
              <a:t>Headline/Slide Title</a:t>
            </a:r>
          </a:p>
        </p:txBody>
      </p:sp>
      <p:sp>
        <p:nvSpPr>
          <p:cNvPr id="3" name="Text Placeholder 2">
            <a:extLst>
              <a:ext uri="{FF2B5EF4-FFF2-40B4-BE49-F238E27FC236}">
                <a16:creationId xmlns:a16="http://schemas.microsoft.com/office/drawing/2014/main" id="{C51414E8-7137-2148-8123-251E57F784FA}"/>
              </a:ext>
            </a:extLst>
          </p:cNvPr>
          <p:cNvSpPr>
            <a:spLocks noGrp="1"/>
          </p:cNvSpPr>
          <p:nvPr>
            <p:ph type="body" idx="1"/>
          </p:nvPr>
        </p:nvSpPr>
        <p:spPr>
          <a:xfrm>
            <a:off x="436880" y="1472457"/>
            <a:ext cx="10916920" cy="41522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BA0BE25C-E7B4-5B47-8FB2-2D6B9C96AB93}"/>
              </a:ext>
            </a:extLst>
          </p:cNvPr>
          <p:cNvSpPr>
            <a:spLocks noGrp="1"/>
          </p:cNvSpPr>
          <p:nvPr>
            <p:ph type="sldNum" sz="quarter" idx="4"/>
          </p:nvPr>
        </p:nvSpPr>
        <p:spPr>
          <a:xfrm>
            <a:off x="11204447" y="6028365"/>
            <a:ext cx="623935" cy="365125"/>
          </a:xfrm>
          <a:prstGeom prst="rect">
            <a:avLst/>
          </a:prstGeom>
        </p:spPr>
        <p:txBody>
          <a:bodyPr vert="horz" lIns="91440" tIns="45720" rIns="91440" bIns="45720" rtlCol="0" anchor="ctr"/>
          <a:lstStyle>
            <a:lvl1pPr algn="r">
              <a:defRPr sz="1800">
                <a:solidFill>
                  <a:schemeClr val="tx1"/>
                </a:solidFill>
                <a:latin typeface="Raleway" panose="020B0503030101060003" pitchFamily="34" charset="77"/>
              </a:defRPr>
            </a:lvl1pPr>
          </a:lstStyle>
          <a:p>
            <a:fld id="{2C1798A1-548B-2F4F-A949-0B360C421755}" type="slidenum">
              <a:rPr lang="en-US" smtClean="0"/>
              <a:pPr/>
              <a:t>‹#›</a:t>
            </a:fld>
            <a:endParaRPr lang="en-US" dirty="0"/>
          </a:p>
        </p:txBody>
      </p:sp>
      <p:cxnSp>
        <p:nvCxnSpPr>
          <p:cNvPr id="7" name="Straight Connector 6">
            <a:extLst>
              <a:ext uri="{FF2B5EF4-FFF2-40B4-BE49-F238E27FC236}">
                <a16:creationId xmlns:a16="http://schemas.microsoft.com/office/drawing/2014/main" id="{0117D0B7-4560-1247-9519-7E06CC10B5AD}"/>
              </a:ext>
            </a:extLst>
          </p:cNvPr>
          <p:cNvCxnSpPr>
            <a:cxnSpLocks/>
          </p:cNvCxnSpPr>
          <p:nvPr userDrawn="1"/>
        </p:nvCxnSpPr>
        <p:spPr>
          <a:xfrm>
            <a:off x="2103120" y="6215970"/>
            <a:ext cx="91013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94FBD9E-1E03-D049-B243-87827D925114}"/>
              </a:ext>
            </a:extLst>
          </p:cNvPr>
          <p:cNvPicPr>
            <a:picLocks noChangeAspect="1"/>
          </p:cNvPicPr>
          <p:nvPr userDrawn="1"/>
        </p:nvPicPr>
        <p:blipFill>
          <a:blip r:embed="rId15"/>
          <a:stretch>
            <a:fillRect/>
          </a:stretch>
        </p:blipFill>
        <p:spPr>
          <a:xfrm>
            <a:off x="363617" y="5802218"/>
            <a:ext cx="1623999" cy="817420"/>
          </a:xfrm>
          <a:prstGeom prst="rect">
            <a:avLst/>
          </a:prstGeom>
        </p:spPr>
      </p:pic>
      <p:cxnSp>
        <p:nvCxnSpPr>
          <p:cNvPr id="9" name="Straight Connector 8">
            <a:extLst>
              <a:ext uri="{FF2B5EF4-FFF2-40B4-BE49-F238E27FC236}">
                <a16:creationId xmlns:a16="http://schemas.microsoft.com/office/drawing/2014/main" id="{7C3E9F5C-C770-704E-B41D-7B649BF92B81}"/>
              </a:ext>
            </a:extLst>
          </p:cNvPr>
          <p:cNvCxnSpPr>
            <a:cxnSpLocks/>
          </p:cNvCxnSpPr>
          <p:nvPr userDrawn="1"/>
        </p:nvCxnSpPr>
        <p:spPr>
          <a:xfrm>
            <a:off x="-96982" y="1121691"/>
            <a:ext cx="8413056"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8677610"/>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51" r:id="rId3"/>
    <p:sldLayoutId id="2147483650" r:id="rId4"/>
    <p:sldLayoutId id="2147483660" r:id="rId5"/>
    <p:sldLayoutId id="2147483661" r:id="rId6"/>
    <p:sldLayoutId id="2147483652" r:id="rId7"/>
    <p:sldLayoutId id="2147483662" r:id="rId8"/>
    <p:sldLayoutId id="2147483654" r:id="rId9"/>
    <p:sldLayoutId id="2147483663" r:id="rId10"/>
    <p:sldLayoutId id="2147483665" r:id="rId11"/>
    <p:sldLayoutId id="2147483666" r:id="rId12"/>
    <p:sldLayoutId id="2147483765" r:id="rId13"/>
  </p:sldLayoutIdLst>
  <p:hf hdr="0" ftr="0" dt="0"/>
  <p:txStyles>
    <p:titleStyle>
      <a:lvl1pPr algn="l" defTabSz="914400" rtl="0" eaLnBrk="1" latinLnBrk="0" hangingPunct="1">
        <a:lnSpc>
          <a:spcPct val="90000"/>
        </a:lnSpc>
        <a:spcBef>
          <a:spcPct val="0"/>
        </a:spcBef>
        <a:buNone/>
        <a:defRPr sz="4000" b="1" kern="1200" cap="none" baseline="0">
          <a:solidFill>
            <a:schemeClr val="tx1"/>
          </a:solidFill>
          <a:latin typeface="Raleway" panose="020B0503030101060003" pitchFamily="34"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Raleway" panose="020B0503030101060003" pitchFamily="34" charset="77"/>
          <a:ea typeface="+mn-ea"/>
          <a:cs typeface="+mn-cs"/>
        </a:defRPr>
      </a:lvl1pPr>
      <a:lvl2pPr marL="230188" indent="-222250" algn="l" defTabSz="914400" rtl="0" eaLnBrk="1" latinLnBrk="0" hangingPunct="1">
        <a:lnSpc>
          <a:spcPct val="90000"/>
        </a:lnSpc>
        <a:spcBef>
          <a:spcPts val="500"/>
        </a:spcBef>
        <a:buFont typeface="Arial" panose="020B0604020202020204" pitchFamily="34" charset="0"/>
        <a:buChar char="•"/>
        <a:tabLst/>
        <a:defRPr sz="1800" kern="1200" baseline="0">
          <a:solidFill>
            <a:schemeClr val="tx1"/>
          </a:solidFill>
          <a:latin typeface="Raleway" panose="020B0503030101060003" pitchFamily="34" charset="77"/>
          <a:ea typeface="+mn-ea"/>
          <a:cs typeface="+mn-cs"/>
        </a:defRPr>
      </a:lvl2pPr>
      <a:lvl3pPr marL="630238" indent="-223838" algn="l" defTabSz="914400" rtl="0" eaLnBrk="1" latinLnBrk="0" hangingPunct="1">
        <a:lnSpc>
          <a:spcPct val="90000"/>
        </a:lnSpc>
        <a:spcBef>
          <a:spcPts val="500"/>
        </a:spcBef>
        <a:buSzPct val="120000"/>
        <a:buFont typeface="System Font Regular"/>
        <a:buChar char="◦"/>
        <a:tabLst/>
        <a:defRPr sz="1600" kern="1200" baseline="0">
          <a:solidFill>
            <a:schemeClr val="tx1"/>
          </a:solidFill>
          <a:latin typeface="Raleway" panose="020B0503030101060003" pitchFamily="34" charset="77"/>
          <a:ea typeface="+mn-ea"/>
          <a:cs typeface="+mn-cs"/>
        </a:defRPr>
      </a:lvl3pPr>
      <a:lvl4pPr marL="917575" indent="-231775" algn="l" defTabSz="914400" rtl="0" eaLnBrk="1" latinLnBrk="0" hangingPunct="1">
        <a:lnSpc>
          <a:spcPct val="90000"/>
        </a:lnSpc>
        <a:spcBef>
          <a:spcPts val="500"/>
        </a:spcBef>
        <a:buFont typeface="Wingdings" pitchFamily="2" charset="2"/>
        <a:buChar char="§"/>
        <a:tabLst/>
        <a:defRPr sz="1200" kern="1200" baseline="0">
          <a:solidFill>
            <a:schemeClr val="tx1"/>
          </a:solidFill>
          <a:latin typeface="Raleway" panose="020B0503030101060003" pitchFamily="34" charset="77"/>
          <a:ea typeface="+mn-ea"/>
          <a:cs typeface="+mn-cs"/>
        </a:defRPr>
      </a:lvl4pPr>
      <a:lvl5pPr marL="1193800" indent="-228600" algn="l" defTabSz="914400" rtl="0" eaLnBrk="1" latinLnBrk="0" hangingPunct="1">
        <a:lnSpc>
          <a:spcPct val="90000"/>
        </a:lnSpc>
        <a:spcBef>
          <a:spcPts val="500"/>
        </a:spcBef>
        <a:buFont typeface="Arial" panose="020B0604020202020204" pitchFamily="34" charset="0"/>
        <a:buChar char="•"/>
        <a:tabLst/>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1676365615"/>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Lst>
  <p:transition>
    <p:fade/>
  </p:transition>
  <p:txStyles>
    <p:titleStyle>
      <a:lvl1pPr algn="ctr" rtl="0" eaLnBrk="0" fontAlgn="base" hangingPunct="0">
        <a:spcBef>
          <a:spcPct val="0"/>
        </a:spcBef>
        <a:spcAft>
          <a:spcPct val="0"/>
        </a:spcAft>
        <a:defRPr sz="5867" kern="1200">
          <a:solidFill>
            <a:schemeClr val="tx1"/>
          </a:solidFill>
          <a:latin typeface="+mj-lt"/>
          <a:ea typeface="+mj-ea"/>
          <a:cs typeface="+mj-cs"/>
        </a:defRPr>
      </a:lvl1pPr>
      <a:lvl2pPr algn="ctr" rtl="0" eaLnBrk="0" fontAlgn="base" hangingPunct="0">
        <a:spcBef>
          <a:spcPct val="0"/>
        </a:spcBef>
        <a:spcAft>
          <a:spcPct val="0"/>
        </a:spcAft>
        <a:defRPr sz="5867">
          <a:solidFill>
            <a:schemeClr val="tx1"/>
          </a:solidFill>
          <a:latin typeface="Myriad Web Pro" panose="020B0503030403020204" pitchFamily="34" charset="0"/>
        </a:defRPr>
      </a:lvl2pPr>
      <a:lvl3pPr algn="ctr" rtl="0" eaLnBrk="0" fontAlgn="base" hangingPunct="0">
        <a:spcBef>
          <a:spcPct val="0"/>
        </a:spcBef>
        <a:spcAft>
          <a:spcPct val="0"/>
        </a:spcAft>
        <a:defRPr sz="5867">
          <a:solidFill>
            <a:schemeClr val="tx1"/>
          </a:solidFill>
          <a:latin typeface="Myriad Web Pro" panose="020B0503030403020204" pitchFamily="34" charset="0"/>
        </a:defRPr>
      </a:lvl3pPr>
      <a:lvl4pPr algn="ctr" rtl="0" eaLnBrk="0" fontAlgn="base" hangingPunct="0">
        <a:spcBef>
          <a:spcPct val="0"/>
        </a:spcBef>
        <a:spcAft>
          <a:spcPct val="0"/>
        </a:spcAft>
        <a:defRPr sz="5867">
          <a:solidFill>
            <a:schemeClr val="tx1"/>
          </a:solidFill>
          <a:latin typeface="Myriad Web Pro" panose="020B0503030403020204" pitchFamily="34" charset="0"/>
        </a:defRPr>
      </a:lvl4pPr>
      <a:lvl5pPr algn="ctr" rtl="0" eaLnBrk="0" fontAlgn="base" hangingPunct="0">
        <a:spcBef>
          <a:spcPct val="0"/>
        </a:spcBef>
        <a:spcAft>
          <a:spcPct val="0"/>
        </a:spcAft>
        <a:defRPr sz="5867">
          <a:solidFill>
            <a:schemeClr val="tx1"/>
          </a:solidFill>
          <a:latin typeface="Myriad Web Pro" panose="020B0503030403020204" pitchFamily="34" charset="0"/>
        </a:defRPr>
      </a:lvl5pPr>
      <a:lvl6pPr marL="609585" algn="ctr" rtl="0" fontAlgn="base">
        <a:spcBef>
          <a:spcPct val="0"/>
        </a:spcBef>
        <a:spcAft>
          <a:spcPct val="0"/>
        </a:spcAft>
        <a:defRPr sz="5867">
          <a:solidFill>
            <a:schemeClr val="tx1"/>
          </a:solidFill>
          <a:latin typeface="Myriad Web Pro" panose="020B0503030403020204" pitchFamily="34" charset="0"/>
        </a:defRPr>
      </a:lvl6pPr>
      <a:lvl7pPr marL="1219170" algn="ctr" rtl="0" fontAlgn="base">
        <a:spcBef>
          <a:spcPct val="0"/>
        </a:spcBef>
        <a:spcAft>
          <a:spcPct val="0"/>
        </a:spcAft>
        <a:defRPr sz="5867">
          <a:solidFill>
            <a:schemeClr val="tx1"/>
          </a:solidFill>
          <a:latin typeface="Myriad Web Pro" panose="020B0503030403020204" pitchFamily="34" charset="0"/>
        </a:defRPr>
      </a:lvl7pPr>
      <a:lvl8pPr marL="1828754" algn="ctr" rtl="0" fontAlgn="base">
        <a:spcBef>
          <a:spcPct val="0"/>
        </a:spcBef>
        <a:spcAft>
          <a:spcPct val="0"/>
        </a:spcAft>
        <a:defRPr sz="5867">
          <a:solidFill>
            <a:schemeClr val="tx1"/>
          </a:solidFill>
          <a:latin typeface="Myriad Web Pro" panose="020B0503030403020204" pitchFamily="34" charset="0"/>
        </a:defRPr>
      </a:lvl8pPr>
      <a:lvl9pPr marL="2438339" algn="ctr" rtl="0" fontAlgn="base">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0" fontAlgn="base" hangingPunct="0">
        <a:spcBef>
          <a:spcPct val="20000"/>
        </a:spcBef>
        <a:spcAft>
          <a:spcPct val="0"/>
        </a:spcAft>
        <a:buFont typeface="Arial" panose="020B0604020202020204" pitchFamily="34" charset="0"/>
        <a:buChar char="•"/>
        <a:defRPr sz="4267" kern="1200">
          <a:solidFill>
            <a:srgbClr val="7F7F7F"/>
          </a:solidFill>
          <a:latin typeface="Calibri" panose="020F0502020204030204" pitchFamily="34" charset="0"/>
          <a:ea typeface="+mn-ea"/>
          <a:cs typeface="+mn-cs"/>
        </a:defRPr>
      </a:lvl1pPr>
      <a:lvl2pPr marL="990575" indent="-380990" algn="l" rtl="0" eaLnBrk="0" fontAlgn="base" hangingPunct="0">
        <a:spcBef>
          <a:spcPct val="20000"/>
        </a:spcBef>
        <a:spcAft>
          <a:spcPct val="0"/>
        </a:spcAft>
        <a:buFont typeface="Arial" panose="020B0604020202020204" pitchFamily="34" charset="0"/>
        <a:buChar char="–"/>
        <a:defRPr sz="3733" kern="1200">
          <a:solidFill>
            <a:srgbClr val="7F7F7F"/>
          </a:solidFill>
          <a:latin typeface="Calibri" panose="020F0502020204030204" pitchFamily="34" charset="0"/>
          <a:ea typeface="+mn-ea"/>
          <a:cs typeface="+mn-cs"/>
        </a:defRPr>
      </a:lvl2pPr>
      <a:lvl3pPr marL="1523962" indent="-304792"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3pPr>
      <a:lvl4pPr marL="2133547" indent="-304792" algn="l" rtl="0" eaLnBrk="0" fontAlgn="base" hangingPunct="0">
        <a:spcBef>
          <a:spcPct val="20000"/>
        </a:spcBef>
        <a:spcAft>
          <a:spcPct val="0"/>
        </a:spcAft>
        <a:buFont typeface="Arial" panose="020B0604020202020204" pitchFamily="34" charset="0"/>
        <a:buChar char="–"/>
        <a:defRPr sz="2667" kern="1200">
          <a:solidFill>
            <a:srgbClr val="7F7F7F"/>
          </a:solidFill>
          <a:latin typeface="Calibri" panose="020F0502020204030204" pitchFamily="34" charset="0"/>
          <a:ea typeface="+mn-ea"/>
          <a:cs typeface="+mn-cs"/>
        </a:defRPr>
      </a:lvl4pPr>
      <a:lvl5pPr marL="2743131" indent="-304792" algn="l" rtl="0" eaLnBrk="0" fontAlgn="base" hangingPunct="0">
        <a:spcBef>
          <a:spcPct val="20000"/>
        </a:spcBef>
        <a:spcAft>
          <a:spcPct val="0"/>
        </a:spcAft>
        <a:buFont typeface="Arial" panose="020B0604020202020204" pitchFamily="34" charset="0"/>
        <a:buChar char="»"/>
        <a:defRPr sz="2667" kern="1200">
          <a:solidFill>
            <a:srgbClr val="7F7F7F"/>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BDA841-D908-4014-B8B8-071AD53F903E}"/>
              </a:ext>
            </a:extLst>
          </p:cNvPr>
          <p:cNvSpPr>
            <a:spLocks noGrp="1"/>
          </p:cNvSpPr>
          <p:nvPr>
            <p:ph type="title"/>
          </p:nvPr>
        </p:nvSpPr>
        <p:spPr>
          <a:xfrm>
            <a:off x="593502" y="190257"/>
            <a:ext cx="10515600" cy="7682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6CD6A1B-B4B4-43A4-843B-763544B0017B}"/>
              </a:ext>
            </a:extLst>
          </p:cNvPr>
          <p:cNvSpPr>
            <a:spLocks noGrp="1"/>
          </p:cNvSpPr>
          <p:nvPr>
            <p:ph type="body" idx="1"/>
          </p:nvPr>
        </p:nvSpPr>
        <p:spPr>
          <a:xfrm>
            <a:off x="593502" y="1481742"/>
            <a:ext cx="10515600" cy="4351338"/>
          </a:xfrm>
          <a:prstGeom prst="rect">
            <a:avLst/>
          </a:prstGeom>
        </p:spPr>
        <p:txBody>
          <a:bodyPr vert="horz" lIns="91440" tIns="45720" rIns="91440" bIns="45720" rtlCol="0">
            <a:normAutofit/>
          </a:bodyPr>
          <a:lstStyle/>
          <a:p>
            <a:pPr lvl="0"/>
            <a:r>
              <a:rPr lang="en-US" dirty="0"/>
              <a:t>Click to edit Master text styles</a:t>
            </a:r>
          </a:p>
          <a:p>
            <a:pPr lvl="0"/>
            <a:r>
              <a:rPr lang="en-US" dirty="0"/>
              <a:t>List</a:t>
            </a:r>
          </a:p>
          <a:p>
            <a:pPr lvl="1"/>
            <a:r>
              <a:rPr lang="en-US" dirty="0"/>
              <a:t>First</a:t>
            </a:r>
          </a:p>
          <a:p>
            <a:pPr lvl="2"/>
            <a:r>
              <a:rPr lang="en-US" dirty="0"/>
              <a:t>Second</a:t>
            </a:r>
          </a:p>
          <a:p>
            <a:pPr lvl="3"/>
            <a:r>
              <a:rPr lang="en-US" dirty="0"/>
              <a:t>Third</a:t>
            </a:r>
          </a:p>
          <a:p>
            <a:pPr lvl="4"/>
            <a:r>
              <a:rPr lang="en-US" dirty="0"/>
              <a:t>Fourth</a:t>
            </a:r>
          </a:p>
          <a:p>
            <a:pPr lvl="5"/>
            <a:r>
              <a:rPr lang="en-US" dirty="0"/>
              <a:t>Fifth</a:t>
            </a:r>
          </a:p>
          <a:p>
            <a:pPr lvl="6"/>
            <a:r>
              <a:rPr lang="en-US" dirty="0"/>
              <a:t>Sixth</a:t>
            </a:r>
          </a:p>
        </p:txBody>
      </p:sp>
      <p:sp>
        <p:nvSpPr>
          <p:cNvPr id="6" name="Slide Number Placeholder 5">
            <a:extLst>
              <a:ext uri="{FF2B5EF4-FFF2-40B4-BE49-F238E27FC236}">
                <a16:creationId xmlns:a16="http://schemas.microsoft.com/office/drawing/2014/main" id="{79185096-9355-44D7-AA94-FD233AAD4B75}"/>
              </a:ext>
            </a:extLst>
          </p:cNvPr>
          <p:cNvSpPr>
            <a:spLocks noGrp="1"/>
          </p:cNvSpPr>
          <p:nvPr>
            <p:ph type="sldNum" sz="quarter" idx="4"/>
          </p:nvPr>
        </p:nvSpPr>
        <p:spPr>
          <a:xfrm>
            <a:off x="11010900" y="6173786"/>
            <a:ext cx="492080" cy="365125"/>
          </a:xfrm>
          <a:prstGeom prst="rect">
            <a:avLst/>
          </a:prstGeom>
        </p:spPr>
        <p:txBody>
          <a:bodyPr vert="horz" lIns="91440" tIns="45720" rIns="91440" bIns="45720" rtlCol="0" anchor="ctr"/>
          <a:lstStyle>
            <a:lvl1pPr algn="r">
              <a:defRPr sz="1800">
                <a:solidFill>
                  <a:schemeClr val="tx1"/>
                </a:solidFill>
              </a:defRPr>
            </a:lvl1pPr>
          </a:lstStyle>
          <a:p>
            <a:fld id="{5D96652D-A424-46EE-8E8A-BA494523C828}" type="slidenum">
              <a:rPr lang="en-US" smtClean="0"/>
              <a:pPr/>
              <a:t>‹#›</a:t>
            </a:fld>
            <a:endParaRPr lang="en-US" dirty="0">
              <a:solidFill>
                <a:schemeClr val="tx1"/>
              </a:solidFill>
            </a:endParaRPr>
          </a:p>
        </p:txBody>
      </p:sp>
      <p:cxnSp>
        <p:nvCxnSpPr>
          <p:cNvPr id="8" name="Straight Connector 7">
            <a:extLst>
              <a:ext uri="{FF2B5EF4-FFF2-40B4-BE49-F238E27FC236}">
                <a16:creationId xmlns:a16="http://schemas.microsoft.com/office/drawing/2014/main" id="{E8D0FD8C-CF58-4261-8DA2-8658445BAF45}"/>
              </a:ext>
            </a:extLst>
          </p:cNvPr>
          <p:cNvCxnSpPr/>
          <p:nvPr userDrawn="1"/>
        </p:nvCxnSpPr>
        <p:spPr>
          <a:xfrm>
            <a:off x="-167425" y="1133341"/>
            <a:ext cx="7907628" cy="0"/>
          </a:xfrm>
          <a:prstGeom prst="line">
            <a:avLst/>
          </a:prstGeom>
          <a:ln w="38100">
            <a:solidFill>
              <a:srgbClr val="F7C327"/>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3291CB8-689A-4972-9ADA-ED52E1EE06A1}"/>
              </a:ext>
            </a:extLst>
          </p:cNvPr>
          <p:cNvPicPr>
            <a:picLocks noChangeAspect="1"/>
          </p:cNvPicPr>
          <p:nvPr userDrawn="1"/>
        </p:nvPicPr>
        <p:blipFill>
          <a:blip r:embed="rId12"/>
          <a:stretch>
            <a:fillRect/>
          </a:stretch>
        </p:blipFill>
        <p:spPr>
          <a:xfrm>
            <a:off x="170433" y="5947639"/>
            <a:ext cx="1623999" cy="817420"/>
          </a:xfrm>
          <a:prstGeom prst="rect">
            <a:avLst/>
          </a:prstGeom>
        </p:spPr>
      </p:pic>
      <p:cxnSp>
        <p:nvCxnSpPr>
          <p:cNvPr id="12" name="Straight Connector 11">
            <a:extLst>
              <a:ext uri="{FF2B5EF4-FFF2-40B4-BE49-F238E27FC236}">
                <a16:creationId xmlns:a16="http://schemas.microsoft.com/office/drawing/2014/main" id="{24C71BFE-7ACD-46B8-BDF1-F092B7ACEEA8}"/>
              </a:ext>
            </a:extLst>
          </p:cNvPr>
          <p:cNvCxnSpPr/>
          <p:nvPr userDrawn="1"/>
        </p:nvCxnSpPr>
        <p:spPr>
          <a:xfrm>
            <a:off x="2060620" y="6356349"/>
            <a:ext cx="884778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255389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347663" indent="-3476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682625" indent="-334963" algn="l" defTabSz="914400" rtl="0" eaLnBrk="1" latinLnBrk="0" hangingPunct="1">
        <a:lnSpc>
          <a:spcPct val="90000"/>
        </a:lnSpc>
        <a:spcBef>
          <a:spcPts val="500"/>
        </a:spcBef>
        <a:buSzPct val="70000"/>
        <a:buFont typeface="Courier New" panose="02070309020205020404" pitchFamily="49" charset="0"/>
        <a:buChar char="o"/>
        <a:defRPr sz="2200" kern="1200">
          <a:solidFill>
            <a:schemeClr val="tx1"/>
          </a:solidFill>
          <a:latin typeface="+mn-lt"/>
          <a:ea typeface="+mn-ea"/>
          <a:cs typeface="+mn-cs"/>
        </a:defRPr>
      </a:lvl3pPr>
      <a:lvl4pPr marL="1030288" indent="-3476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1377950" indent="-347663" algn="l" defTabSz="914400" rtl="0" eaLnBrk="1" latinLnBrk="0" hangingPunct="1">
        <a:lnSpc>
          <a:spcPct val="90000"/>
        </a:lnSpc>
        <a:spcBef>
          <a:spcPts val="500"/>
        </a:spcBef>
        <a:buSzPct val="70000"/>
        <a:buFont typeface="Courier New" panose="02070309020205020404" pitchFamily="49" charset="0"/>
        <a:buChar char="o"/>
        <a:defRPr sz="1800" kern="1200">
          <a:solidFill>
            <a:schemeClr val="tx1"/>
          </a:solidFill>
          <a:latin typeface="+mn-lt"/>
          <a:ea typeface="+mn-ea"/>
          <a:cs typeface="+mn-cs"/>
        </a:defRPr>
      </a:lvl5pPr>
      <a:lvl6pPr marL="1712913" indent="-334963"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060575" indent="-347663" algn="l" defTabSz="914400" rtl="0" eaLnBrk="1" latinLnBrk="0" hangingPunct="1">
        <a:lnSpc>
          <a:spcPct val="90000"/>
        </a:lnSpc>
        <a:spcBef>
          <a:spcPts val="500"/>
        </a:spcBef>
        <a:buSzPct val="70000"/>
        <a:buFont typeface="Courier New" panose="02070309020205020404" pitchFamily="49" charset="0"/>
        <a:buChar char="o"/>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11201" y="228600"/>
            <a:ext cx="1865569" cy="609600"/>
          </a:xfrm>
          <a:prstGeom prst="rect">
            <a:avLst/>
          </a:prstGeom>
        </p:spPr>
      </p:pic>
    </p:spTree>
    <p:extLst>
      <p:ext uri="{BB962C8B-B14F-4D97-AF65-F5344CB8AC3E}">
        <p14:creationId xmlns:p14="http://schemas.microsoft.com/office/powerpoint/2010/main" val="298267917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1201" y="228600"/>
            <a:ext cx="1865569" cy="609600"/>
          </a:xfrm>
          <a:prstGeom prst="rect">
            <a:avLst/>
          </a:prstGeom>
        </p:spPr>
      </p:pic>
    </p:spTree>
    <p:extLst>
      <p:ext uri="{BB962C8B-B14F-4D97-AF65-F5344CB8AC3E}">
        <p14:creationId xmlns:p14="http://schemas.microsoft.com/office/powerpoint/2010/main" val="41970924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5" r:id="rId3"/>
    <p:sldLayoutId id="2147483736" r:id="rId4"/>
    <p:sldLayoutId id="2147483737" r:id="rId5"/>
    <p:sldLayoutId id="2147483738"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BDA841-D908-4014-B8B8-071AD53F903E}"/>
              </a:ext>
            </a:extLst>
          </p:cNvPr>
          <p:cNvSpPr>
            <a:spLocks noGrp="1"/>
          </p:cNvSpPr>
          <p:nvPr>
            <p:ph type="title"/>
          </p:nvPr>
        </p:nvSpPr>
        <p:spPr>
          <a:xfrm>
            <a:off x="593502" y="190257"/>
            <a:ext cx="10515600" cy="76821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6CD6A1B-B4B4-43A4-843B-763544B0017B}"/>
              </a:ext>
            </a:extLst>
          </p:cNvPr>
          <p:cNvSpPr>
            <a:spLocks noGrp="1"/>
          </p:cNvSpPr>
          <p:nvPr>
            <p:ph type="body" idx="1"/>
          </p:nvPr>
        </p:nvSpPr>
        <p:spPr>
          <a:xfrm>
            <a:off x="593502" y="1481742"/>
            <a:ext cx="10515600" cy="4351338"/>
          </a:xfrm>
          <a:prstGeom prst="rect">
            <a:avLst/>
          </a:prstGeom>
        </p:spPr>
        <p:txBody>
          <a:bodyPr vert="horz" lIns="91440" tIns="45720" rIns="91440" bIns="45720" rtlCol="0">
            <a:normAutofit/>
          </a:bodyPr>
          <a:lstStyle/>
          <a:p>
            <a:pPr lvl="0"/>
            <a:r>
              <a:rPr lang="en-US" dirty="0"/>
              <a:t>Click to edit Master text styles</a:t>
            </a:r>
          </a:p>
          <a:p>
            <a:pPr lvl="0"/>
            <a:r>
              <a:rPr lang="en-US" dirty="0"/>
              <a:t>List</a:t>
            </a:r>
          </a:p>
          <a:p>
            <a:pPr lvl="1"/>
            <a:r>
              <a:rPr lang="en-US" dirty="0"/>
              <a:t>First</a:t>
            </a:r>
          </a:p>
          <a:p>
            <a:pPr lvl="2"/>
            <a:r>
              <a:rPr lang="en-US" dirty="0"/>
              <a:t>Second</a:t>
            </a:r>
          </a:p>
          <a:p>
            <a:pPr lvl="3"/>
            <a:r>
              <a:rPr lang="en-US" dirty="0"/>
              <a:t>Third</a:t>
            </a:r>
          </a:p>
          <a:p>
            <a:pPr lvl="4"/>
            <a:r>
              <a:rPr lang="en-US" dirty="0"/>
              <a:t>Fourth</a:t>
            </a:r>
          </a:p>
          <a:p>
            <a:pPr lvl="5"/>
            <a:r>
              <a:rPr lang="en-US" dirty="0"/>
              <a:t>Fifth</a:t>
            </a:r>
          </a:p>
          <a:p>
            <a:pPr lvl="6"/>
            <a:r>
              <a:rPr lang="en-US" dirty="0"/>
              <a:t>Sixth</a:t>
            </a:r>
          </a:p>
        </p:txBody>
      </p:sp>
      <p:sp>
        <p:nvSpPr>
          <p:cNvPr id="6" name="Slide Number Placeholder 5">
            <a:extLst>
              <a:ext uri="{FF2B5EF4-FFF2-40B4-BE49-F238E27FC236}">
                <a16:creationId xmlns:a16="http://schemas.microsoft.com/office/drawing/2014/main" id="{79185096-9355-44D7-AA94-FD233AAD4B75}"/>
              </a:ext>
            </a:extLst>
          </p:cNvPr>
          <p:cNvSpPr>
            <a:spLocks noGrp="1"/>
          </p:cNvSpPr>
          <p:nvPr>
            <p:ph type="sldNum" sz="quarter" idx="4"/>
          </p:nvPr>
        </p:nvSpPr>
        <p:spPr>
          <a:xfrm>
            <a:off x="11010900" y="6173786"/>
            <a:ext cx="492080" cy="365125"/>
          </a:xfrm>
          <a:prstGeom prst="rect">
            <a:avLst/>
          </a:prstGeom>
        </p:spPr>
        <p:txBody>
          <a:bodyPr vert="horz" lIns="91440" tIns="45720" rIns="91440" bIns="45720" rtlCol="0" anchor="ctr"/>
          <a:lstStyle>
            <a:lvl1pPr algn="r">
              <a:defRPr sz="1800">
                <a:solidFill>
                  <a:schemeClr val="tx1"/>
                </a:solidFill>
              </a:defRPr>
            </a:lvl1pPr>
          </a:lstStyle>
          <a:p>
            <a:fld id="{5D96652D-A424-46EE-8E8A-BA494523C828}" type="slidenum">
              <a:rPr lang="en-US" smtClean="0"/>
              <a:pPr/>
              <a:t>‹#›</a:t>
            </a:fld>
            <a:endParaRPr lang="en-US" dirty="0">
              <a:solidFill>
                <a:schemeClr val="tx1"/>
              </a:solidFill>
            </a:endParaRPr>
          </a:p>
        </p:txBody>
      </p:sp>
      <p:cxnSp>
        <p:nvCxnSpPr>
          <p:cNvPr id="8" name="Straight Connector 7">
            <a:extLst>
              <a:ext uri="{FF2B5EF4-FFF2-40B4-BE49-F238E27FC236}">
                <a16:creationId xmlns:a16="http://schemas.microsoft.com/office/drawing/2014/main" id="{E8D0FD8C-CF58-4261-8DA2-8658445BAF45}"/>
              </a:ext>
            </a:extLst>
          </p:cNvPr>
          <p:cNvCxnSpPr/>
          <p:nvPr userDrawn="1"/>
        </p:nvCxnSpPr>
        <p:spPr>
          <a:xfrm>
            <a:off x="-167425" y="1133341"/>
            <a:ext cx="7907628" cy="0"/>
          </a:xfrm>
          <a:prstGeom prst="line">
            <a:avLst/>
          </a:prstGeom>
          <a:ln w="38100">
            <a:solidFill>
              <a:srgbClr val="F7C327"/>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3291CB8-689A-4972-9ADA-ED52E1EE06A1}"/>
              </a:ext>
            </a:extLst>
          </p:cNvPr>
          <p:cNvPicPr>
            <a:picLocks noChangeAspect="1"/>
          </p:cNvPicPr>
          <p:nvPr userDrawn="1"/>
        </p:nvPicPr>
        <p:blipFill>
          <a:blip r:embed="rId12"/>
          <a:stretch>
            <a:fillRect/>
          </a:stretch>
        </p:blipFill>
        <p:spPr>
          <a:xfrm>
            <a:off x="170433" y="5947639"/>
            <a:ext cx="1623999" cy="817420"/>
          </a:xfrm>
          <a:prstGeom prst="rect">
            <a:avLst/>
          </a:prstGeom>
        </p:spPr>
      </p:pic>
      <p:cxnSp>
        <p:nvCxnSpPr>
          <p:cNvPr id="12" name="Straight Connector 11">
            <a:extLst>
              <a:ext uri="{FF2B5EF4-FFF2-40B4-BE49-F238E27FC236}">
                <a16:creationId xmlns:a16="http://schemas.microsoft.com/office/drawing/2014/main" id="{24C71BFE-7ACD-46B8-BDF1-F092B7ACEEA8}"/>
              </a:ext>
            </a:extLst>
          </p:cNvPr>
          <p:cNvCxnSpPr/>
          <p:nvPr userDrawn="1"/>
        </p:nvCxnSpPr>
        <p:spPr>
          <a:xfrm>
            <a:off x="2060620" y="6356349"/>
            <a:ext cx="884778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025031"/>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347663" indent="-347663"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682625" indent="-334963" algn="l" defTabSz="914400" rtl="0" eaLnBrk="1" latinLnBrk="0" hangingPunct="1">
        <a:lnSpc>
          <a:spcPct val="90000"/>
        </a:lnSpc>
        <a:spcBef>
          <a:spcPts val="500"/>
        </a:spcBef>
        <a:buSzPct val="70000"/>
        <a:buFont typeface="Courier New" panose="02070309020205020404" pitchFamily="49" charset="0"/>
        <a:buChar char="o"/>
        <a:defRPr sz="2200" kern="1200">
          <a:solidFill>
            <a:schemeClr val="tx1"/>
          </a:solidFill>
          <a:latin typeface="+mn-lt"/>
          <a:ea typeface="+mn-ea"/>
          <a:cs typeface="+mn-cs"/>
        </a:defRPr>
      </a:lvl3pPr>
      <a:lvl4pPr marL="1030288" indent="-3476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1377950" indent="-347663" algn="l" defTabSz="914400" rtl="0" eaLnBrk="1" latinLnBrk="0" hangingPunct="1">
        <a:lnSpc>
          <a:spcPct val="90000"/>
        </a:lnSpc>
        <a:spcBef>
          <a:spcPts val="500"/>
        </a:spcBef>
        <a:buSzPct val="70000"/>
        <a:buFont typeface="Courier New" panose="02070309020205020404" pitchFamily="49" charset="0"/>
        <a:buChar char="o"/>
        <a:defRPr sz="1800" kern="1200">
          <a:solidFill>
            <a:schemeClr val="tx1"/>
          </a:solidFill>
          <a:latin typeface="+mn-lt"/>
          <a:ea typeface="+mn-ea"/>
          <a:cs typeface="+mn-cs"/>
        </a:defRPr>
      </a:lvl5pPr>
      <a:lvl6pPr marL="1712913" indent="-334963"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060575" indent="-347663" algn="l" defTabSz="914400" rtl="0" eaLnBrk="1" latinLnBrk="0" hangingPunct="1">
        <a:lnSpc>
          <a:spcPct val="90000"/>
        </a:lnSpc>
        <a:spcBef>
          <a:spcPts val="500"/>
        </a:spcBef>
        <a:buSzPct val="70000"/>
        <a:buFont typeface="Courier New" panose="02070309020205020404" pitchFamily="49" charset="0"/>
        <a:buChar char="o"/>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B82A40-A8E4-E841-8631-5E78BFD1E02D}"/>
              </a:ext>
            </a:extLst>
          </p:cNvPr>
          <p:cNvSpPr>
            <a:spLocks noGrp="1"/>
          </p:cNvSpPr>
          <p:nvPr>
            <p:ph type="title"/>
          </p:nvPr>
        </p:nvSpPr>
        <p:spPr>
          <a:xfrm>
            <a:off x="436880" y="365126"/>
            <a:ext cx="10916920" cy="756565"/>
          </a:xfrm>
          <a:prstGeom prst="rect">
            <a:avLst/>
          </a:prstGeom>
        </p:spPr>
        <p:txBody>
          <a:bodyPr vert="horz" lIns="91440" tIns="45720" rIns="91440" bIns="45720" rtlCol="0" anchor="ctr">
            <a:normAutofit/>
          </a:bodyPr>
          <a:lstStyle/>
          <a:p>
            <a:r>
              <a:rPr lang="en-US" dirty="0"/>
              <a:t>Headline/Slide Title</a:t>
            </a:r>
          </a:p>
        </p:txBody>
      </p:sp>
      <p:sp>
        <p:nvSpPr>
          <p:cNvPr id="3" name="Text Placeholder 2">
            <a:extLst>
              <a:ext uri="{FF2B5EF4-FFF2-40B4-BE49-F238E27FC236}">
                <a16:creationId xmlns:a16="http://schemas.microsoft.com/office/drawing/2014/main" id="{C51414E8-7137-2148-8123-251E57F784FA}"/>
              </a:ext>
            </a:extLst>
          </p:cNvPr>
          <p:cNvSpPr>
            <a:spLocks noGrp="1"/>
          </p:cNvSpPr>
          <p:nvPr>
            <p:ph type="body" idx="1"/>
          </p:nvPr>
        </p:nvSpPr>
        <p:spPr>
          <a:xfrm>
            <a:off x="436880" y="1472457"/>
            <a:ext cx="10916920" cy="41522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BA0BE25C-E7B4-5B47-8FB2-2D6B9C96AB93}"/>
              </a:ext>
            </a:extLst>
          </p:cNvPr>
          <p:cNvSpPr>
            <a:spLocks noGrp="1"/>
          </p:cNvSpPr>
          <p:nvPr>
            <p:ph type="sldNum" sz="quarter" idx="4"/>
          </p:nvPr>
        </p:nvSpPr>
        <p:spPr>
          <a:xfrm>
            <a:off x="11204447" y="6028365"/>
            <a:ext cx="623935" cy="365125"/>
          </a:xfrm>
          <a:prstGeom prst="rect">
            <a:avLst/>
          </a:prstGeom>
        </p:spPr>
        <p:txBody>
          <a:bodyPr vert="horz" lIns="91440" tIns="45720" rIns="91440" bIns="45720" rtlCol="0" anchor="ctr"/>
          <a:lstStyle>
            <a:lvl1pPr algn="r">
              <a:defRPr sz="1800">
                <a:solidFill>
                  <a:schemeClr val="tx1"/>
                </a:solidFill>
                <a:latin typeface="Raleway" panose="020B0503030101060003" pitchFamily="34" charset="77"/>
              </a:defRPr>
            </a:lvl1pPr>
          </a:lstStyle>
          <a:p>
            <a:fld id="{2C1798A1-548B-2F4F-A949-0B360C421755}" type="slidenum">
              <a:rPr lang="en-US" smtClean="0"/>
              <a:pPr/>
              <a:t>‹#›</a:t>
            </a:fld>
            <a:endParaRPr lang="en-US" dirty="0"/>
          </a:p>
        </p:txBody>
      </p:sp>
      <p:cxnSp>
        <p:nvCxnSpPr>
          <p:cNvPr id="7" name="Straight Connector 6">
            <a:extLst>
              <a:ext uri="{FF2B5EF4-FFF2-40B4-BE49-F238E27FC236}">
                <a16:creationId xmlns:a16="http://schemas.microsoft.com/office/drawing/2014/main" id="{0117D0B7-4560-1247-9519-7E06CC10B5AD}"/>
              </a:ext>
            </a:extLst>
          </p:cNvPr>
          <p:cNvCxnSpPr>
            <a:cxnSpLocks/>
          </p:cNvCxnSpPr>
          <p:nvPr userDrawn="1"/>
        </p:nvCxnSpPr>
        <p:spPr>
          <a:xfrm>
            <a:off x="2103120" y="6215970"/>
            <a:ext cx="910132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94FBD9E-1E03-D049-B243-87827D925114}"/>
              </a:ext>
            </a:extLst>
          </p:cNvPr>
          <p:cNvPicPr>
            <a:picLocks noChangeAspect="1"/>
          </p:cNvPicPr>
          <p:nvPr userDrawn="1"/>
        </p:nvPicPr>
        <p:blipFill>
          <a:blip r:embed="rId15"/>
          <a:stretch>
            <a:fillRect/>
          </a:stretch>
        </p:blipFill>
        <p:spPr>
          <a:xfrm>
            <a:off x="363617" y="5802218"/>
            <a:ext cx="1623999" cy="817420"/>
          </a:xfrm>
          <a:prstGeom prst="rect">
            <a:avLst/>
          </a:prstGeom>
        </p:spPr>
      </p:pic>
      <p:cxnSp>
        <p:nvCxnSpPr>
          <p:cNvPr id="9" name="Straight Connector 8">
            <a:extLst>
              <a:ext uri="{FF2B5EF4-FFF2-40B4-BE49-F238E27FC236}">
                <a16:creationId xmlns:a16="http://schemas.microsoft.com/office/drawing/2014/main" id="{7C3E9F5C-C770-704E-B41D-7B649BF92B81}"/>
              </a:ext>
            </a:extLst>
          </p:cNvPr>
          <p:cNvCxnSpPr>
            <a:cxnSpLocks/>
          </p:cNvCxnSpPr>
          <p:nvPr userDrawn="1"/>
        </p:nvCxnSpPr>
        <p:spPr>
          <a:xfrm>
            <a:off x="-96982" y="1121691"/>
            <a:ext cx="8413056"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8019464"/>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Lst>
  <p:hf hdr="0" ftr="0" dt="0"/>
  <p:txStyles>
    <p:titleStyle>
      <a:lvl1pPr algn="l" defTabSz="914400" rtl="0" eaLnBrk="1" latinLnBrk="0" hangingPunct="1">
        <a:lnSpc>
          <a:spcPct val="90000"/>
        </a:lnSpc>
        <a:spcBef>
          <a:spcPct val="0"/>
        </a:spcBef>
        <a:buNone/>
        <a:defRPr sz="4000" b="1" kern="1200" cap="none" baseline="0">
          <a:solidFill>
            <a:schemeClr val="tx1"/>
          </a:solidFill>
          <a:latin typeface="Raleway" panose="020B0503030101060003" pitchFamily="34"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Raleway" panose="020B0503030101060003" pitchFamily="34" charset="77"/>
          <a:ea typeface="+mn-ea"/>
          <a:cs typeface="+mn-cs"/>
        </a:defRPr>
      </a:lvl1pPr>
      <a:lvl2pPr marL="230188" indent="-222250" algn="l" defTabSz="914400" rtl="0" eaLnBrk="1" latinLnBrk="0" hangingPunct="1">
        <a:lnSpc>
          <a:spcPct val="90000"/>
        </a:lnSpc>
        <a:spcBef>
          <a:spcPts val="500"/>
        </a:spcBef>
        <a:buFont typeface="Arial" panose="020B0604020202020204" pitchFamily="34" charset="0"/>
        <a:buChar char="•"/>
        <a:tabLst/>
        <a:defRPr sz="1800" kern="1200" baseline="0">
          <a:solidFill>
            <a:schemeClr val="tx1"/>
          </a:solidFill>
          <a:latin typeface="Raleway" panose="020B0503030101060003" pitchFamily="34" charset="77"/>
          <a:ea typeface="+mn-ea"/>
          <a:cs typeface="+mn-cs"/>
        </a:defRPr>
      </a:lvl2pPr>
      <a:lvl3pPr marL="630238" indent="-223838" algn="l" defTabSz="914400" rtl="0" eaLnBrk="1" latinLnBrk="0" hangingPunct="1">
        <a:lnSpc>
          <a:spcPct val="90000"/>
        </a:lnSpc>
        <a:spcBef>
          <a:spcPts val="500"/>
        </a:spcBef>
        <a:buSzPct val="120000"/>
        <a:buFont typeface="System Font Regular"/>
        <a:buChar char="◦"/>
        <a:tabLst/>
        <a:defRPr sz="1600" kern="1200" baseline="0">
          <a:solidFill>
            <a:schemeClr val="tx1"/>
          </a:solidFill>
          <a:latin typeface="Raleway" panose="020B0503030101060003" pitchFamily="34" charset="77"/>
          <a:ea typeface="+mn-ea"/>
          <a:cs typeface="+mn-cs"/>
        </a:defRPr>
      </a:lvl3pPr>
      <a:lvl4pPr marL="917575" indent="-231775" algn="l" defTabSz="914400" rtl="0" eaLnBrk="1" latinLnBrk="0" hangingPunct="1">
        <a:lnSpc>
          <a:spcPct val="90000"/>
        </a:lnSpc>
        <a:spcBef>
          <a:spcPts val="500"/>
        </a:spcBef>
        <a:buFont typeface="Wingdings" pitchFamily="2" charset="2"/>
        <a:buChar char="§"/>
        <a:tabLst/>
        <a:defRPr sz="1200" kern="1200" baseline="0">
          <a:solidFill>
            <a:schemeClr val="tx1"/>
          </a:solidFill>
          <a:latin typeface="Raleway" panose="020B0503030101060003" pitchFamily="34" charset="77"/>
          <a:ea typeface="+mn-ea"/>
          <a:cs typeface="+mn-cs"/>
        </a:defRPr>
      </a:lvl4pPr>
      <a:lvl5pPr marL="1193800" indent="-228600" algn="l" defTabSz="914400" rtl="0" eaLnBrk="1" latinLnBrk="0" hangingPunct="1">
        <a:lnSpc>
          <a:spcPct val="90000"/>
        </a:lnSpc>
        <a:spcBef>
          <a:spcPts val="500"/>
        </a:spcBef>
        <a:buFont typeface="Arial" panose="020B0604020202020204" pitchFamily="34" charset="0"/>
        <a:buChar char="•"/>
        <a:tabLst/>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9.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59.xml"/></Relationships>
</file>

<file path=ppt/slides/_rels/slide18.xml.rels><?xml version="1.0" encoding="UTF-8" standalone="yes"?>
<Relationships xmlns="http://schemas.openxmlformats.org/package/2006/relationships"><Relationship Id="rId3" Type="http://schemas.microsoft.com/office/2018/10/relationships/comments" Target="../comments/modernComment_38E_5C15EF60.xml"/><Relationship Id="rId2" Type="http://schemas.openxmlformats.org/officeDocument/2006/relationships/notesSlide" Target="../notesSlides/notesSlide17.xml"/><Relationship Id="rId1" Type="http://schemas.openxmlformats.org/officeDocument/2006/relationships/slideLayout" Target="../slideLayouts/slideLayout59.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5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59.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9.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59.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5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3384480-9215-5840-8927-9E3B1698B6AD}"/>
              </a:ext>
            </a:extLst>
          </p:cNvPr>
          <p:cNvSpPr>
            <a:spLocks noGrp="1"/>
          </p:cNvSpPr>
          <p:nvPr>
            <p:ph type="body" sz="quarter" idx="10"/>
          </p:nvPr>
        </p:nvSpPr>
        <p:spPr/>
        <p:txBody>
          <a:bodyPr/>
          <a:lstStyle/>
          <a:p>
            <a:r>
              <a:rPr lang="en-US" dirty="0"/>
              <a:t>2/21/25</a:t>
            </a:r>
          </a:p>
        </p:txBody>
      </p:sp>
      <p:sp>
        <p:nvSpPr>
          <p:cNvPr id="4" name="Title 3">
            <a:extLst>
              <a:ext uri="{FF2B5EF4-FFF2-40B4-BE49-F238E27FC236}">
                <a16:creationId xmlns:a16="http://schemas.microsoft.com/office/drawing/2014/main" id="{F290B500-AB5D-A947-9A48-8DAB4FCC7D45}"/>
              </a:ext>
            </a:extLst>
          </p:cNvPr>
          <p:cNvSpPr>
            <a:spLocks noGrp="1"/>
          </p:cNvSpPr>
          <p:nvPr>
            <p:ph type="ctrTitle"/>
          </p:nvPr>
        </p:nvSpPr>
        <p:spPr>
          <a:xfrm>
            <a:off x="5352126" y="1314597"/>
            <a:ext cx="6141961" cy="3083921"/>
          </a:xfrm>
        </p:spPr>
        <p:txBody>
          <a:bodyPr/>
          <a:lstStyle/>
          <a:p>
            <a:r>
              <a:rPr lang="en-US" dirty="0"/>
              <a:t>Injury prevention advisory council (IPAC) &amp; Indiana violent death reporting system (INVDRS) Meeting</a:t>
            </a:r>
          </a:p>
        </p:txBody>
      </p:sp>
    </p:spTree>
    <p:extLst>
      <p:ext uri="{BB962C8B-B14F-4D97-AF65-F5344CB8AC3E}">
        <p14:creationId xmlns:p14="http://schemas.microsoft.com/office/powerpoint/2010/main" val="1052578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16222-2D40-4FA2-715C-DC6A8EBD2C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9E08FE-4563-B03D-C4A6-E7CC44B23574}"/>
              </a:ext>
            </a:extLst>
          </p:cNvPr>
          <p:cNvSpPr>
            <a:spLocks noGrp="1"/>
          </p:cNvSpPr>
          <p:nvPr>
            <p:ph type="title"/>
          </p:nvPr>
        </p:nvSpPr>
        <p:spPr/>
        <p:txBody>
          <a:bodyPr/>
          <a:lstStyle/>
          <a:p>
            <a:r>
              <a:rPr lang="en-US" dirty="0"/>
              <a:t>Homicide Deaths</a:t>
            </a:r>
          </a:p>
        </p:txBody>
      </p:sp>
      <p:sp>
        <p:nvSpPr>
          <p:cNvPr id="3" name="Content Placeholder 2">
            <a:extLst>
              <a:ext uri="{FF2B5EF4-FFF2-40B4-BE49-F238E27FC236}">
                <a16:creationId xmlns:a16="http://schemas.microsoft.com/office/drawing/2014/main" id="{2F8EAABF-4298-ABE3-627A-46E8523728F6}"/>
              </a:ext>
            </a:extLst>
          </p:cNvPr>
          <p:cNvSpPr>
            <a:spLocks noGrp="1"/>
          </p:cNvSpPr>
          <p:nvPr>
            <p:ph idx="1"/>
          </p:nvPr>
        </p:nvSpPr>
        <p:spPr>
          <a:xfrm>
            <a:off x="436880" y="1472457"/>
            <a:ext cx="10916920" cy="4152236"/>
          </a:xfrm>
        </p:spPr>
        <p:txBody>
          <a:bodyPr>
            <a:normAutofit/>
          </a:bodyPr>
          <a:lstStyle/>
          <a:p>
            <a:r>
              <a:rPr lang="en-US" sz="3600" dirty="0"/>
              <a:t>Same filters as demographics</a:t>
            </a:r>
          </a:p>
          <a:p>
            <a:endParaRPr lang="en-US" sz="3600" dirty="0"/>
          </a:p>
          <a:p>
            <a:r>
              <a:rPr lang="en-US" sz="3600" dirty="0"/>
              <a:t>4 Groups:</a:t>
            </a:r>
          </a:p>
          <a:p>
            <a:pPr marL="342900" indent="-342900">
              <a:buFont typeface="Arial" panose="020B0604020202020204" pitchFamily="34" charset="0"/>
              <a:buChar char="•"/>
            </a:pPr>
            <a:r>
              <a:rPr lang="en-US" sz="2400" dirty="0"/>
              <a:t>By Means</a:t>
            </a:r>
          </a:p>
          <a:p>
            <a:pPr marL="342900" indent="-342900">
              <a:buFont typeface="Arial" panose="020B0604020202020204" pitchFamily="34" charset="0"/>
              <a:buChar char="•"/>
            </a:pPr>
            <a:r>
              <a:rPr lang="en-US" sz="2400" dirty="0"/>
              <a:t>Location Type</a:t>
            </a:r>
          </a:p>
          <a:p>
            <a:pPr marL="342900" indent="-342900">
              <a:buFont typeface="Arial" panose="020B0604020202020204" pitchFamily="34" charset="0"/>
              <a:buChar char="•"/>
            </a:pPr>
            <a:r>
              <a:rPr lang="en-US" sz="2400" dirty="0"/>
              <a:t>Victim-Suspect Relationship</a:t>
            </a:r>
          </a:p>
          <a:p>
            <a:pPr marL="342900" indent="-342900">
              <a:buFont typeface="Arial" panose="020B0604020202020204" pitchFamily="34" charset="0"/>
              <a:buChar char="•"/>
            </a:pPr>
            <a:r>
              <a:rPr lang="en-US" sz="2400" dirty="0"/>
              <a:t>Circumstances</a:t>
            </a:r>
          </a:p>
        </p:txBody>
      </p:sp>
      <p:sp>
        <p:nvSpPr>
          <p:cNvPr id="4" name="Slide Number Placeholder 3">
            <a:extLst>
              <a:ext uri="{FF2B5EF4-FFF2-40B4-BE49-F238E27FC236}">
                <a16:creationId xmlns:a16="http://schemas.microsoft.com/office/drawing/2014/main" id="{813A8BC0-3FDB-8AD9-50DD-BB0E2C66A593}"/>
              </a:ext>
            </a:extLst>
          </p:cNvPr>
          <p:cNvSpPr>
            <a:spLocks noGrp="1"/>
          </p:cNvSpPr>
          <p:nvPr>
            <p:ph type="sldNum" sz="quarter" idx="12"/>
          </p:nvPr>
        </p:nvSpPr>
        <p:spPr/>
        <p:txBody>
          <a:bodyPr/>
          <a:lstStyle/>
          <a:p>
            <a:fld id="{2C1798A1-548B-2F4F-A949-0B360C421755}" type="slidenum">
              <a:rPr lang="en-US" smtClean="0"/>
              <a:t>10</a:t>
            </a:fld>
            <a:endParaRPr lang="en-US"/>
          </a:p>
        </p:txBody>
      </p:sp>
    </p:spTree>
    <p:extLst>
      <p:ext uri="{BB962C8B-B14F-4D97-AF65-F5344CB8AC3E}">
        <p14:creationId xmlns:p14="http://schemas.microsoft.com/office/powerpoint/2010/main" val="932437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403A6-6922-0136-6138-C50D84473D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7391AB-FD08-0704-92FE-5857811D5639}"/>
              </a:ext>
            </a:extLst>
          </p:cNvPr>
          <p:cNvSpPr>
            <a:spLocks noGrp="1"/>
          </p:cNvSpPr>
          <p:nvPr>
            <p:ph type="title"/>
          </p:nvPr>
        </p:nvSpPr>
        <p:spPr/>
        <p:txBody>
          <a:bodyPr/>
          <a:lstStyle/>
          <a:p>
            <a:r>
              <a:rPr lang="en-US" dirty="0"/>
              <a:t>Firearm Deaths</a:t>
            </a:r>
          </a:p>
        </p:txBody>
      </p:sp>
      <p:sp>
        <p:nvSpPr>
          <p:cNvPr id="3" name="Content Placeholder 2">
            <a:extLst>
              <a:ext uri="{FF2B5EF4-FFF2-40B4-BE49-F238E27FC236}">
                <a16:creationId xmlns:a16="http://schemas.microsoft.com/office/drawing/2014/main" id="{2439D4AA-FA89-75DF-19CE-5190C9118D1E}"/>
              </a:ext>
            </a:extLst>
          </p:cNvPr>
          <p:cNvSpPr>
            <a:spLocks noGrp="1"/>
          </p:cNvSpPr>
          <p:nvPr>
            <p:ph idx="1"/>
          </p:nvPr>
        </p:nvSpPr>
        <p:spPr>
          <a:xfrm>
            <a:off x="436880" y="1472457"/>
            <a:ext cx="10916920" cy="4152236"/>
          </a:xfrm>
        </p:spPr>
        <p:txBody>
          <a:bodyPr>
            <a:normAutofit/>
          </a:bodyPr>
          <a:lstStyle/>
          <a:p>
            <a:r>
              <a:rPr lang="en-US" sz="3600" dirty="0"/>
              <a:t>Same filters as demographics</a:t>
            </a:r>
          </a:p>
          <a:p>
            <a:endParaRPr lang="en-US" sz="3600" dirty="0"/>
          </a:p>
          <a:p>
            <a:r>
              <a:rPr lang="en-US" sz="3600" dirty="0"/>
              <a:t>3 Groups:</a:t>
            </a:r>
          </a:p>
          <a:p>
            <a:pPr marL="342900" indent="-342900">
              <a:buFont typeface="Arial" panose="020B0604020202020204" pitchFamily="34" charset="0"/>
              <a:buChar char="•"/>
            </a:pPr>
            <a:r>
              <a:rPr lang="en-US" sz="2400" dirty="0"/>
              <a:t>By Manner</a:t>
            </a:r>
          </a:p>
          <a:p>
            <a:pPr marL="342900" indent="-342900">
              <a:buFont typeface="Arial" panose="020B0604020202020204" pitchFamily="34" charset="0"/>
              <a:buChar char="•"/>
            </a:pPr>
            <a:r>
              <a:rPr lang="en-US" sz="2400" dirty="0"/>
              <a:t>Firearm Type</a:t>
            </a:r>
          </a:p>
          <a:p>
            <a:pPr marL="342900" indent="-342900">
              <a:buFont typeface="Arial" panose="020B0604020202020204" pitchFamily="34" charset="0"/>
              <a:buChar char="•"/>
            </a:pPr>
            <a:r>
              <a:rPr lang="en-US" sz="2400" dirty="0"/>
              <a:t>Location Type</a:t>
            </a:r>
          </a:p>
        </p:txBody>
      </p:sp>
      <p:sp>
        <p:nvSpPr>
          <p:cNvPr id="4" name="Slide Number Placeholder 3">
            <a:extLst>
              <a:ext uri="{FF2B5EF4-FFF2-40B4-BE49-F238E27FC236}">
                <a16:creationId xmlns:a16="http://schemas.microsoft.com/office/drawing/2014/main" id="{18B6402D-2620-8742-045A-CD63A72A76E7}"/>
              </a:ext>
            </a:extLst>
          </p:cNvPr>
          <p:cNvSpPr>
            <a:spLocks noGrp="1"/>
          </p:cNvSpPr>
          <p:nvPr>
            <p:ph type="sldNum" sz="quarter" idx="12"/>
          </p:nvPr>
        </p:nvSpPr>
        <p:spPr/>
        <p:txBody>
          <a:bodyPr/>
          <a:lstStyle/>
          <a:p>
            <a:fld id="{2C1798A1-548B-2F4F-A949-0B360C421755}" type="slidenum">
              <a:rPr lang="en-US" smtClean="0"/>
              <a:t>11</a:t>
            </a:fld>
            <a:endParaRPr lang="en-US"/>
          </a:p>
        </p:txBody>
      </p:sp>
    </p:spTree>
    <p:extLst>
      <p:ext uri="{BB962C8B-B14F-4D97-AF65-F5344CB8AC3E}">
        <p14:creationId xmlns:p14="http://schemas.microsoft.com/office/powerpoint/2010/main" val="2971509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3384480-9215-5840-8927-9E3B1698B6AD}"/>
              </a:ext>
            </a:extLst>
          </p:cNvPr>
          <p:cNvSpPr>
            <a:spLocks noGrp="1"/>
          </p:cNvSpPr>
          <p:nvPr>
            <p:ph type="body" sz="quarter" idx="10"/>
          </p:nvPr>
        </p:nvSpPr>
        <p:spPr>
          <a:xfrm>
            <a:off x="5294580" y="4807264"/>
            <a:ext cx="3322638" cy="461665"/>
          </a:xfrm>
        </p:spPr>
        <p:txBody>
          <a:bodyPr/>
          <a:lstStyle/>
          <a:p>
            <a:r>
              <a:rPr lang="en-US" dirty="0">
                <a:latin typeface="Raleway Light"/>
                <a:cs typeface="Segoe UI"/>
              </a:rPr>
              <a:t>02/25/2025</a:t>
            </a:r>
            <a:endParaRPr lang="en-US" dirty="0">
              <a:latin typeface="Raleway Light" pitchFamily="2" charset="0"/>
            </a:endParaRPr>
          </a:p>
        </p:txBody>
      </p:sp>
      <p:sp>
        <p:nvSpPr>
          <p:cNvPr id="2" name="Title 1">
            <a:extLst>
              <a:ext uri="{FF2B5EF4-FFF2-40B4-BE49-F238E27FC236}">
                <a16:creationId xmlns:a16="http://schemas.microsoft.com/office/drawing/2014/main" id="{B69611D6-B292-4387-AEE8-952ACA193514}"/>
              </a:ext>
            </a:extLst>
          </p:cNvPr>
          <p:cNvSpPr>
            <a:spLocks noGrp="1"/>
          </p:cNvSpPr>
          <p:nvPr>
            <p:ph type="ctrTitle"/>
          </p:nvPr>
        </p:nvSpPr>
        <p:spPr>
          <a:xfrm>
            <a:off x="5294580" y="1044306"/>
            <a:ext cx="6141961" cy="1089529"/>
          </a:xfrm>
        </p:spPr>
        <p:txBody>
          <a:bodyPr/>
          <a:lstStyle/>
          <a:p>
            <a:r>
              <a:rPr lang="en-US" dirty="0"/>
              <a:t>SUICIDE and overdose report, 2023</a:t>
            </a:r>
          </a:p>
        </p:txBody>
      </p:sp>
      <p:sp>
        <p:nvSpPr>
          <p:cNvPr id="3" name="Text Placeholder 2">
            <a:extLst>
              <a:ext uri="{FF2B5EF4-FFF2-40B4-BE49-F238E27FC236}">
                <a16:creationId xmlns:a16="http://schemas.microsoft.com/office/drawing/2014/main" id="{D6DFE8D0-5F26-491D-AE7B-DC2A1DC5DBF8}"/>
              </a:ext>
            </a:extLst>
          </p:cNvPr>
          <p:cNvSpPr>
            <a:spLocks noGrp="1"/>
          </p:cNvSpPr>
          <p:nvPr>
            <p:ph type="body" sz="quarter" idx="11"/>
          </p:nvPr>
        </p:nvSpPr>
        <p:spPr>
          <a:xfrm>
            <a:off x="5294580" y="2562898"/>
            <a:ext cx="6432297" cy="2118408"/>
          </a:xfrm>
        </p:spPr>
        <p:txBody>
          <a:bodyPr vert="horz" lIns="91440" tIns="45720" rIns="91440" bIns="45720" rtlCol="0" anchor="t">
            <a:noAutofit/>
          </a:bodyPr>
          <a:lstStyle/>
          <a:p>
            <a:r>
              <a:rPr lang="en-US" sz="2000" b="1" cap="all" dirty="0">
                <a:latin typeface="Segoe UI"/>
                <a:cs typeface="Segoe UI"/>
              </a:rPr>
              <a:t>Allison Martin, MPH, CHES</a:t>
            </a:r>
            <a:endParaRPr lang="en-US" sz="2000" b="1" cap="all" dirty="0"/>
          </a:p>
          <a:p>
            <a:r>
              <a:rPr lang="en-US" sz="2000" cap="all" dirty="0">
                <a:latin typeface="Segoe UI"/>
                <a:cs typeface="Segoe UI"/>
              </a:rPr>
              <a:t>Drug Overdose Prevention Epidemiologist</a:t>
            </a:r>
          </a:p>
          <a:p>
            <a:r>
              <a:rPr lang="en-US" sz="2000" b="1" cap="all" dirty="0">
                <a:latin typeface="Segoe UI"/>
                <a:cs typeface="Segoe UI"/>
              </a:rPr>
              <a:t>Morgan Sprecher, MPH</a:t>
            </a:r>
          </a:p>
          <a:p>
            <a:r>
              <a:rPr lang="en-US" sz="2000" cap="all" dirty="0">
                <a:latin typeface="Segoe UI"/>
                <a:cs typeface="Segoe UI"/>
              </a:rPr>
              <a:t>NVDRS Epidemiologist</a:t>
            </a:r>
            <a:endParaRPr lang="en-US" sz="2000" cap="all" dirty="0"/>
          </a:p>
          <a:p>
            <a:endParaRPr lang="en-US" sz="2000" cap="all" dirty="0"/>
          </a:p>
        </p:txBody>
      </p:sp>
    </p:spTree>
    <p:extLst>
      <p:ext uri="{BB962C8B-B14F-4D97-AF65-F5344CB8AC3E}">
        <p14:creationId xmlns:p14="http://schemas.microsoft.com/office/powerpoint/2010/main" val="3639096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6CDEC92-5BB3-C74B-AA74-2941F951B902}"/>
              </a:ext>
            </a:extLst>
          </p:cNvPr>
          <p:cNvSpPr>
            <a:spLocks noGrp="1"/>
          </p:cNvSpPr>
          <p:nvPr>
            <p:ph type="title" idx="4294967295"/>
          </p:nvPr>
        </p:nvSpPr>
        <p:spPr>
          <a:xfrm>
            <a:off x="922338" y="2690812"/>
            <a:ext cx="6240462" cy="1476375"/>
          </a:xfrm>
        </p:spPr>
        <p:txBody>
          <a:bodyPr/>
          <a:lstStyle/>
          <a:p>
            <a:r>
              <a:rPr lang="en-US" dirty="0">
                <a:solidFill>
                  <a:schemeClr val="bg1"/>
                </a:solidFill>
                <a:latin typeface="Raleway"/>
              </a:rPr>
              <a:t>Background</a:t>
            </a:r>
            <a:endParaRPr lang="en-US" dirty="0">
              <a:solidFill>
                <a:schemeClr val="bg1"/>
              </a:solidFill>
            </a:endParaRPr>
          </a:p>
        </p:txBody>
      </p:sp>
    </p:spTree>
    <p:extLst>
      <p:ext uri="{BB962C8B-B14F-4D97-AF65-F5344CB8AC3E}">
        <p14:creationId xmlns:p14="http://schemas.microsoft.com/office/powerpoint/2010/main" val="2346653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6C68-64FB-6F47-AF64-33542C7754B6}"/>
              </a:ext>
            </a:extLst>
          </p:cNvPr>
          <p:cNvSpPr>
            <a:spLocks noGrp="1"/>
          </p:cNvSpPr>
          <p:nvPr>
            <p:ph type="title"/>
          </p:nvPr>
        </p:nvSpPr>
        <p:spPr/>
        <p:txBody>
          <a:bodyPr/>
          <a:lstStyle/>
          <a:p>
            <a:r>
              <a:rPr lang="en-US">
                <a:latin typeface="Raleway"/>
              </a:rPr>
              <a:t>Report Background</a:t>
            </a:r>
            <a:endParaRPr lang="en-US"/>
          </a:p>
        </p:txBody>
      </p:sp>
      <p:sp>
        <p:nvSpPr>
          <p:cNvPr id="3" name="Content Placeholder 2">
            <a:extLst>
              <a:ext uri="{FF2B5EF4-FFF2-40B4-BE49-F238E27FC236}">
                <a16:creationId xmlns:a16="http://schemas.microsoft.com/office/drawing/2014/main" id="{1199B14C-A4E1-FD40-9EDC-C8788876916F}"/>
              </a:ext>
            </a:extLst>
          </p:cNvPr>
          <p:cNvSpPr>
            <a:spLocks noGrp="1"/>
          </p:cNvSpPr>
          <p:nvPr>
            <p:ph idx="1"/>
          </p:nvPr>
        </p:nvSpPr>
        <p:spPr>
          <a:xfrm>
            <a:off x="436880" y="1352882"/>
            <a:ext cx="10916920" cy="4152236"/>
          </a:xfrm>
        </p:spPr>
        <p:txBody>
          <a:bodyPr vert="horz" lIns="91440" tIns="45720" rIns="91440" bIns="45720" rtlCol="0" anchor="t">
            <a:noAutofit/>
          </a:bodyPr>
          <a:lstStyle/>
          <a:p>
            <a:r>
              <a:rPr lang="en-US" sz="1600" dirty="0">
                <a:latin typeface="Segoe UI"/>
                <a:cs typeface="Segoe UI"/>
              </a:rPr>
              <a:t>SECTION 1. IC16-37-5 IS ADDED TO THE INDIANA CODE AS A NEW CHAPTER TO READ AS FOLLOWS [EFFECTIVE UPON PASSAGE]: </a:t>
            </a:r>
            <a:endParaRPr lang="en-US" sz="1600" dirty="0"/>
          </a:p>
          <a:p>
            <a:r>
              <a:rPr lang="en-US" sz="1600" dirty="0">
                <a:latin typeface="Segoe UI"/>
                <a:cs typeface="Segoe UI"/>
              </a:rPr>
              <a:t>Chapter 5. Suicide and Overdose Fatality Reporting</a:t>
            </a:r>
            <a:endParaRPr lang="en-US" sz="1600" dirty="0"/>
          </a:p>
          <a:p>
            <a:r>
              <a:rPr lang="en-US" sz="1600" dirty="0">
                <a:latin typeface="Segoe UI"/>
                <a:cs typeface="Segoe UI"/>
              </a:rPr>
              <a:t>Sec. 1. (a) Not later than November 30 of each year, the state department shall prepare a report concerning all fatalities in Indiana that are the result of suicide or overdose during the preceding calendar year. The report must include the following information: </a:t>
            </a:r>
            <a:endParaRPr lang="en-US" sz="1600" dirty="0"/>
          </a:p>
          <a:p>
            <a:pPr marL="629920" lvl="2" indent="-223520"/>
            <a:r>
              <a:rPr lang="en-US" sz="1200" dirty="0">
                <a:latin typeface="Segoe UI"/>
                <a:cs typeface="Segoe UI"/>
              </a:rPr>
              <a:t>(1) The number of fatalities that occurred in each county. </a:t>
            </a:r>
            <a:endParaRPr lang="en-US" sz="1200" dirty="0"/>
          </a:p>
          <a:p>
            <a:pPr marL="629920" lvl="2" indent="-223520"/>
            <a:r>
              <a:rPr lang="en-US" sz="1200" dirty="0">
                <a:latin typeface="Segoe UI"/>
                <a:cs typeface="Segoe UI"/>
              </a:rPr>
              <a:t>(2)The number of fatalities that occurred during each month. </a:t>
            </a:r>
            <a:endParaRPr lang="en-US" sz="1200" dirty="0"/>
          </a:p>
          <a:p>
            <a:pPr marL="629920" lvl="2" indent="-223520"/>
            <a:r>
              <a:rPr lang="en-US" sz="1200" dirty="0">
                <a:latin typeface="Segoe UI"/>
                <a:cs typeface="Segoe UI"/>
              </a:rPr>
              <a:t>(3) The age, sex, and race of each fatality victim. </a:t>
            </a:r>
            <a:endParaRPr lang="en-US" sz="1200" dirty="0"/>
          </a:p>
          <a:p>
            <a:pPr marL="629920" lvl="2" indent="-223520"/>
            <a:r>
              <a:rPr lang="en-US" sz="1200" dirty="0">
                <a:latin typeface="Segoe UI"/>
                <a:cs typeface="Segoe UI"/>
              </a:rPr>
              <a:t>(4) The number of fatalities by method of suicide or overdose, including the type of weapon or each substance used, if applicable. </a:t>
            </a:r>
            <a:endParaRPr lang="en-US" sz="1200" dirty="0"/>
          </a:p>
          <a:p>
            <a:pPr marL="629920" lvl="2" indent="-223520"/>
            <a:r>
              <a:rPr lang="en-US" sz="1200" dirty="0">
                <a:latin typeface="Segoe UI"/>
                <a:cs typeface="Segoe UI"/>
              </a:rPr>
              <a:t>(5) If known, whether the fatality victim has served in the armed forces of the United States(as defined in IC 5-9-4-3) or the national guard (as defined in IC 5-9-4-4). </a:t>
            </a:r>
            <a:endParaRPr lang="en-US" sz="1200" dirty="0"/>
          </a:p>
          <a:p>
            <a:r>
              <a:rPr lang="en-US" sz="1600" dirty="0">
                <a:latin typeface="Segoe UI"/>
                <a:cs typeface="Segoe UI"/>
              </a:rPr>
              <a:t>(b) The first report required by subsection (a) must also include all fatalities in Indiana that are the result of suicide or overdose during the 2020 calendar year. (c) Not later than November 30 of each year, the state department shall submit the annual report required by subsection (a), including an executive summary of the report, to the general assembly and the governor. The report submitted to the general assembly must be in an electronic format under IC 5-14-6. </a:t>
            </a:r>
            <a:endParaRPr lang="en-US" sz="1600" dirty="0"/>
          </a:p>
        </p:txBody>
      </p:sp>
      <p:sp>
        <p:nvSpPr>
          <p:cNvPr id="4" name="Slide Number Placeholder 3">
            <a:extLst>
              <a:ext uri="{FF2B5EF4-FFF2-40B4-BE49-F238E27FC236}">
                <a16:creationId xmlns:a16="http://schemas.microsoft.com/office/drawing/2014/main" id="{DA5CE744-8785-2147-BCB0-97F9980472C0}"/>
              </a:ext>
            </a:extLst>
          </p:cNvPr>
          <p:cNvSpPr>
            <a:spLocks noGrp="1"/>
          </p:cNvSpPr>
          <p:nvPr>
            <p:ph type="sldNum" sz="quarter" idx="12"/>
          </p:nvPr>
        </p:nvSpPr>
        <p:spPr/>
        <p:txBody>
          <a:bodyPr/>
          <a:lstStyle/>
          <a:p>
            <a:fld id="{2C1798A1-548B-2F4F-A949-0B360C421755}" type="slidenum">
              <a:rPr lang="en-US" smtClean="0"/>
              <a:t>14</a:t>
            </a:fld>
            <a:endParaRPr lang="en-US"/>
          </a:p>
        </p:txBody>
      </p:sp>
    </p:spTree>
    <p:extLst>
      <p:ext uri="{BB962C8B-B14F-4D97-AF65-F5344CB8AC3E}">
        <p14:creationId xmlns:p14="http://schemas.microsoft.com/office/powerpoint/2010/main" val="1536419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6CDEC92-5BB3-C74B-AA74-2941F951B902}"/>
              </a:ext>
            </a:extLst>
          </p:cNvPr>
          <p:cNvSpPr>
            <a:spLocks noGrp="1"/>
          </p:cNvSpPr>
          <p:nvPr>
            <p:ph type="title" idx="4294967295"/>
          </p:nvPr>
        </p:nvSpPr>
        <p:spPr>
          <a:xfrm>
            <a:off x="627063" y="2690812"/>
            <a:ext cx="6240462" cy="1476375"/>
          </a:xfrm>
        </p:spPr>
        <p:txBody>
          <a:bodyPr/>
          <a:lstStyle/>
          <a:p>
            <a:r>
              <a:rPr lang="en-US" dirty="0">
                <a:solidFill>
                  <a:schemeClr val="bg1"/>
                </a:solidFill>
                <a:latin typeface="Raleway"/>
              </a:rPr>
              <a:t>2023 Overdose Findings</a:t>
            </a:r>
            <a:endParaRPr lang="en-US" dirty="0">
              <a:solidFill>
                <a:schemeClr val="bg1"/>
              </a:solidFill>
            </a:endParaRPr>
          </a:p>
        </p:txBody>
      </p:sp>
    </p:spTree>
    <p:extLst>
      <p:ext uri="{BB962C8B-B14F-4D97-AF65-F5344CB8AC3E}">
        <p14:creationId xmlns:p14="http://schemas.microsoft.com/office/powerpoint/2010/main" val="3812278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6C68-64FB-6F47-AF64-33542C7754B6}"/>
              </a:ext>
            </a:extLst>
          </p:cNvPr>
          <p:cNvSpPr>
            <a:spLocks noGrp="1"/>
          </p:cNvSpPr>
          <p:nvPr>
            <p:ph type="title"/>
          </p:nvPr>
        </p:nvSpPr>
        <p:spPr/>
        <p:txBody>
          <a:bodyPr/>
          <a:lstStyle/>
          <a:p>
            <a:r>
              <a:rPr lang="en-US">
                <a:latin typeface="Raleway"/>
              </a:rPr>
              <a:t>Statewide Trends</a:t>
            </a:r>
            <a:endParaRPr lang="en-US"/>
          </a:p>
        </p:txBody>
      </p:sp>
      <p:sp>
        <p:nvSpPr>
          <p:cNvPr id="3" name="Content Placeholder 2">
            <a:extLst>
              <a:ext uri="{FF2B5EF4-FFF2-40B4-BE49-F238E27FC236}">
                <a16:creationId xmlns:a16="http://schemas.microsoft.com/office/drawing/2014/main" id="{1199B14C-A4E1-FD40-9EDC-C8788876916F}"/>
              </a:ext>
            </a:extLst>
          </p:cNvPr>
          <p:cNvSpPr>
            <a:spLocks noGrp="1"/>
          </p:cNvSpPr>
          <p:nvPr>
            <p:ph idx="1"/>
          </p:nvPr>
        </p:nvSpPr>
        <p:spPr>
          <a:xfrm>
            <a:off x="436880" y="1472457"/>
            <a:ext cx="10916920" cy="2221141"/>
          </a:xfrm>
        </p:spPr>
        <p:txBody>
          <a:bodyPr vert="horz" lIns="91440" tIns="45720" rIns="91440" bIns="45720" rtlCol="0" anchor="t">
            <a:noAutofit/>
          </a:bodyPr>
          <a:lstStyle/>
          <a:p>
            <a:pPr marL="285750" indent="-285750">
              <a:buChar char="•"/>
            </a:pPr>
            <a:r>
              <a:rPr lang="en-US" dirty="0">
                <a:latin typeface="Segoe UI"/>
                <a:cs typeface="Segoe UI"/>
              </a:rPr>
              <a:t>In 2023, 2,130 Indiana residents died by drug overdose, a decline from the previous year</a:t>
            </a:r>
            <a:endParaRPr lang="en-US" dirty="0"/>
          </a:p>
          <a:p>
            <a:pPr marL="285750" indent="-285750">
              <a:buChar char="•"/>
            </a:pPr>
            <a:r>
              <a:rPr lang="en-US" dirty="0">
                <a:latin typeface="Segoe UI"/>
                <a:cs typeface="Segoe UI"/>
              </a:rPr>
              <a:t>The statewide overdose death rate decreased</a:t>
            </a:r>
            <a:r>
              <a:rPr lang="en-US" cap="all" dirty="0">
                <a:latin typeface="Segoe UI"/>
                <a:cs typeface="Segoe UI"/>
              </a:rPr>
              <a:t> 17.1%</a:t>
            </a:r>
            <a:r>
              <a:rPr lang="en-US" dirty="0">
                <a:latin typeface="Segoe UI"/>
                <a:cs typeface="Segoe UI"/>
              </a:rPr>
              <a:t> from 2022</a:t>
            </a:r>
            <a:r>
              <a:rPr lang="en-US" cap="all" dirty="0">
                <a:latin typeface="Segoe UI"/>
                <a:cs typeface="Segoe UI"/>
              </a:rPr>
              <a:t>-2023</a:t>
            </a:r>
          </a:p>
          <a:p>
            <a:pPr marL="285750" indent="-285750">
              <a:buChar char="•"/>
            </a:pPr>
            <a:r>
              <a:rPr lang="en-US" dirty="0">
                <a:latin typeface="Segoe UI"/>
                <a:cs typeface="Segoe UI"/>
              </a:rPr>
              <a:t>Overdose rates increased slightly among Hispanic persons and persons identified as being of multiple races or races other than white, black or African American</a:t>
            </a:r>
            <a:endParaRPr lang="en-US" sz="2000" dirty="0"/>
          </a:p>
        </p:txBody>
      </p:sp>
      <p:sp>
        <p:nvSpPr>
          <p:cNvPr id="4" name="Slide Number Placeholder 3">
            <a:extLst>
              <a:ext uri="{FF2B5EF4-FFF2-40B4-BE49-F238E27FC236}">
                <a16:creationId xmlns:a16="http://schemas.microsoft.com/office/drawing/2014/main" id="{DA5CE744-8785-2147-BCB0-97F9980472C0}"/>
              </a:ext>
            </a:extLst>
          </p:cNvPr>
          <p:cNvSpPr>
            <a:spLocks noGrp="1"/>
          </p:cNvSpPr>
          <p:nvPr>
            <p:ph type="sldNum" sz="quarter" idx="12"/>
          </p:nvPr>
        </p:nvSpPr>
        <p:spPr/>
        <p:txBody>
          <a:bodyPr/>
          <a:lstStyle/>
          <a:p>
            <a:fld id="{2C1798A1-548B-2F4F-A949-0B360C421755}" type="slidenum">
              <a:rPr lang="en-US" smtClean="0"/>
              <a:t>16</a:t>
            </a:fld>
            <a:endParaRPr lang="en-US"/>
          </a:p>
        </p:txBody>
      </p:sp>
      <p:pic>
        <p:nvPicPr>
          <p:cNvPr id="6" name="Picture 5">
            <a:extLst>
              <a:ext uri="{FF2B5EF4-FFF2-40B4-BE49-F238E27FC236}">
                <a16:creationId xmlns:a16="http://schemas.microsoft.com/office/drawing/2014/main" id="{EE96C898-37D6-BD63-A52A-4AC263FE6422}"/>
              </a:ext>
            </a:extLst>
          </p:cNvPr>
          <p:cNvPicPr>
            <a:picLocks noChangeAspect="1"/>
          </p:cNvPicPr>
          <p:nvPr/>
        </p:nvPicPr>
        <p:blipFill>
          <a:blip r:embed="rId3"/>
          <a:stretch>
            <a:fillRect/>
          </a:stretch>
        </p:blipFill>
        <p:spPr>
          <a:xfrm>
            <a:off x="1538994" y="3111275"/>
            <a:ext cx="9496625" cy="2777873"/>
          </a:xfrm>
          <a:prstGeom prst="rect">
            <a:avLst/>
          </a:prstGeom>
        </p:spPr>
      </p:pic>
      <p:sp>
        <p:nvSpPr>
          <p:cNvPr id="5" name="TextBox 4">
            <a:extLst>
              <a:ext uri="{FF2B5EF4-FFF2-40B4-BE49-F238E27FC236}">
                <a16:creationId xmlns:a16="http://schemas.microsoft.com/office/drawing/2014/main" id="{0076D807-45C9-8310-7049-6C3F67CAEBBB}"/>
              </a:ext>
            </a:extLst>
          </p:cNvPr>
          <p:cNvSpPr txBox="1"/>
          <p:nvPr/>
        </p:nvSpPr>
        <p:spPr>
          <a:xfrm>
            <a:off x="2326821" y="6388553"/>
            <a:ext cx="793976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dirty="0">
                <a:latin typeface="Segoe UI"/>
                <a:cs typeface="Segoe UI"/>
              </a:rPr>
              <a:t>Note: Includes only unintentional and undetermined intent overdose deaths</a:t>
            </a:r>
            <a:endParaRPr lang="en-US" i="1" dirty="0"/>
          </a:p>
        </p:txBody>
      </p:sp>
    </p:spTree>
    <p:extLst>
      <p:ext uri="{BB962C8B-B14F-4D97-AF65-F5344CB8AC3E}">
        <p14:creationId xmlns:p14="http://schemas.microsoft.com/office/powerpoint/2010/main" val="3022635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6C68-64FB-6F47-AF64-33542C7754B6}"/>
              </a:ext>
            </a:extLst>
          </p:cNvPr>
          <p:cNvSpPr>
            <a:spLocks noGrp="1"/>
          </p:cNvSpPr>
          <p:nvPr>
            <p:ph type="title"/>
          </p:nvPr>
        </p:nvSpPr>
        <p:spPr/>
        <p:txBody>
          <a:bodyPr/>
          <a:lstStyle/>
          <a:p>
            <a:r>
              <a:rPr lang="en-US">
                <a:latin typeface="Raleway"/>
              </a:rPr>
              <a:t>Overdose Fatalities by Demographics</a:t>
            </a:r>
            <a:endParaRPr lang="en-US"/>
          </a:p>
        </p:txBody>
      </p:sp>
      <p:sp>
        <p:nvSpPr>
          <p:cNvPr id="3" name="Content Placeholder 2">
            <a:extLst>
              <a:ext uri="{FF2B5EF4-FFF2-40B4-BE49-F238E27FC236}">
                <a16:creationId xmlns:a16="http://schemas.microsoft.com/office/drawing/2014/main" id="{1199B14C-A4E1-FD40-9EDC-C8788876916F}"/>
              </a:ext>
            </a:extLst>
          </p:cNvPr>
          <p:cNvSpPr>
            <a:spLocks noGrp="1"/>
          </p:cNvSpPr>
          <p:nvPr>
            <p:ph idx="1"/>
          </p:nvPr>
        </p:nvSpPr>
        <p:spPr>
          <a:xfrm>
            <a:off x="436880" y="1472457"/>
            <a:ext cx="10916920" cy="926784"/>
          </a:xfrm>
        </p:spPr>
        <p:txBody>
          <a:bodyPr vert="horz" lIns="91440" tIns="45720" rIns="91440" bIns="45720" rtlCol="0" anchor="t">
            <a:noAutofit/>
          </a:bodyPr>
          <a:lstStyle/>
          <a:p>
            <a:r>
              <a:rPr lang="en-US" sz="2000" dirty="0">
                <a:latin typeface="Segoe UI"/>
                <a:cs typeface="Segoe UI"/>
              </a:rPr>
              <a:t>Rates of fatal overdose in 2023 were higher among: males than females, persons ages 35 to 44, Black or African American persons </a:t>
            </a:r>
            <a:endParaRPr lang="en-US" sz="2000" dirty="0"/>
          </a:p>
          <a:p>
            <a:pPr marL="285750" indent="-285750">
              <a:buChar char="•"/>
            </a:pPr>
            <a:endParaRPr lang="en-US" sz="1600" dirty="0"/>
          </a:p>
          <a:p>
            <a:pPr marL="285750" indent="-285750">
              <a:buChar char="•"/>
            </a:pPr>
            <a:endParaRPr lang="en-US" dirty="0">
              <a:latin typeface="Segoe UI"/>
              <a:cs typeface="Segoe UI"/>
            </a:endParaRPr>
          </a:p>
        </p:txBody>
      </p:sp>
      <p:sp>
        <p:nvSpPr>
          <p:cNvPr id="4" name="Slide Number Placeholder 3">
            <a:extLst>
              <a:ext uri="{FF2B5EF4-FFF2-40B4-BE49-F238E27FC236}">
                <a16:creationId xmlns:a16="http://schemas.microsoft.com/office/drawing/2014/main" id="{DA5CE744-8785-2147-BCB0-97F9980472C0}"/>
              </a:ext>
            </a:extLst>
          </p:cNvPr>
          <p:cNvSpPr>
            <a:spLocks noGrp="1"/>
          </p:cNvSpPr>
          <p:nvPr>
            <p:ph type="sldNum" sz="quarter" idx="12"/>
          </p:nvPr>
        </p:nvSpPr>
        <p:spPr/>
        <p:txBody>
          <a:bodyPr/>
          <a:lstStyle/>
          <a:p>
            <a:fld id="{2C1798A1-548B-2F4F-A949-0B360C421755}" type="slidenum">
              <a:rPr lang="en-US" smtClean="0"/>
              <a:t>17</a:t>
            </a:fld>
            <a:endParaRPr lang="en-US"/>
          </a:p>
        </p:txBody>
      </p:sp>
      <p:sp>
        <p:nvSpPr>
          <p:cNvPr id="7" name="TextBox 6">
            <a:extLst>
              <a:ext uri="{FF2B5EF4-FFF2-40B4-BE49-F238E27FC236}">
                <a16:creationId xmlns:a16="http://schemas.microsoft.com/office/drawing/2014/main" id="{E915D5ED-9922-7B32-E792-AAAEAD30C846}"/>
              </a:ext>
            </a:extLst>
          </p:cNvPr>
          <p:cNvSpPr txBox="1"/>
          <p:nvPr/>
        </p:nvSpPr>
        <p:spPr>
          <a:xfrm>
            <a:off x="2326821" y="6388553"/>
            <a:ext cx="793976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dirty="0">
                <a:latin typeface="Segoe UI"/>
                <a:cs typeface="Segoe UI"/>
              </a:rPr>
              <a:t>Note: Includes only unintentional and undetermined intent overdose deaths</a:t>
            </a:r>
            <a:endParaRPr lang="en-US" i="1" dirty="0"/>
          </a:p>
        </p:txBody>
      </p:sp>
      <p:pic>
        <p:nvPicPr>
          <p:cNvPr id="5" name="Picture 4">
            <a:extLst>
              <a:ext uri="{FF2B5EF4-FFF2-40B4-BE49-F238E27FC236}">
                <a16:creationId xmlns:a16="http://schemas.microsoft.com/office/drawing/2014/main" id="{EABA4925-5B72-9403-6445-CE93F979F990}"/>
              </a:ext>
            </a:extLst>
          </p:cNvPr>
          <p:cNvPicPr>
            <a:picLocks noChangeAspect="1"/>
          </p:cNvPicPr>
          <p:nvPr/>
        </p:nvPicPr>
        <p:blipFill>
          <a:blip r:embed="rId3"/>
          <a:stretch>
            <a:fillRect/>
          </a:stretch>
        </p:blipFill>
        <p:spPr>
          <a:xfrm>
            <a:off x="1745673" y="2399031"/>
            <a:ext cx="8326581" cy="3284680"/>
          </a:xfrm>
          <a:prstGeom prst="rect">
            <a:avLst/>
          </a:prstGeom>
        </p:spPr>
      </p:pic>
    </p:spTree>
    <p:extLst>
      <p:ext uri="{BB962C8B-B14F-4D97-AF65-F5344CB8AC3E}">
        <p14:creationId xmlns:p14="http://schemas.microsoft.com/office/powerpoint/2010/main" val="2589557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6C68-64FB-6F47-AF64-33542C7754B6}"/>
              </a:ext>
            </a:extLst>
          </p:cNvPr>
          <p:cNvSpPr>
            <a:spLocks noGrp="1"/>
          </p:cNvSpPr>
          <p:nvPr>
            <p:ph type="title"/>
          </p:nvPr>
        </p:nvSpPr>
        <p:spPr/>
        <p:txBody>
          <a:bodyPr/>
          <a:lstStyle/>
          <a:p>
            <a:r>
              <a:rPr lang="en-US">
                <a:latin typeface="Raleway"/>
              </a:rPr>
              <a:t>Overdose Fatalities by Drug Type</a:t>
            </a:r>
            <a:endParaRPr lang="en-US"/>
          </a:p>
        </p:txBody>
      </p:sp>
      <p:sp>
        <p:nvSpPr>
          <p:cNvPr id="3" name="Content Placeholder 2">
            <a:extLst>
              <a:ext uri="{FF2B5EF4-FFF2-40B4-BE49-F238E27FC236}">
                <a16:creationId xmlns:a16="http://schemas.microsoft.com/office/drawing/2014/main" id="{1199B14C-A4E1-FD40-9EDC-C8788876916F}"/>
              </a:ext>
            </a:extLst>
          </p:cNvPr>
          <p:cNvSpPr>
            <a:spLocks noGrp="1"/>
          </p:cNvSpPr>
          <p:nvPr>
            <p:ph idx="1"/>
          </p:nvPr>
        </p:nvSpPr>
        <p:spPr>
          <a:xfrm>
            <a:off x="436880" y="1472457"/>
            <a:ext cx="4893989" cy="1863009"/>
          </a:xfrm>
        </p:spPr>
        <p:txBody>
          <a:bodyPr vert="horz" lIns="91440" tIns="45720" rIns="91440" bIns="45720" rtlCol="0" anchor="t">
            <a:noAutofit/>
          </a:bodyPr>
          <a:lstStyle/>
          <a:p>
            <a:pPr marL="285750" indent="-285750">
              <a:buChar char="•"/>
            </a:pPr>
            <a:r>
              <a:rPr lang="en-US" sz="2400" dirty="0">
                <a:latin typeface="Segoe UI"/>
                <a:cs typeface="Segoe UI"/>
              </a:rPr>
              <a:t>The overdose crisis in Indiana is primarily driven by illicit fentanyl, its analogs, and methamphetamine  </a:t>
            </a:r>
          </a:p>
          <a:p>
            <a:pPr marL="285750" indent="-285750">
              <a:buChar char="•"/>
            </a:pPr>
            <a:r>
              <a:rPr lang="en-US" sz="2400" dirty="0">
                <a:latin typeface="Segoe UI"/>
                <a:cs typeface="Segoe UI"/>
              </a:rPr>
              <a:t>The overall distribution of substances detected in overdose decedents has remained similar between 2020 and 2023</a:t>
            </a:r>
          </a:p>
        </p:txBody>
      </p:sp>
      <p:sp>
        <p:nvSpPr>
          <p:cNvPr id="4" name="Slide Number Placeholder 3">
            <a:extLst>
              <a:ext uri="{FF2B5EF4-FFF2-40B4-BE49-F238E27FC236}">
                <a16:creationId xmlns:a16="http://schemas.microsoft.com/office/drawing/2014/main" id="{DA5CE744-8785-2147-BCB0-97F9980472C0}"/>
              </a:ext>
            </a:extLst>
          </p:cNvPr>
          <p:cNvSpPr>
            <a:spLocks noGrp="1"/>
          </p:cNvSpPr>
          <p:nvPr>
            <p:ph type="sldNum" sz="quarter" idx="12"/>
          </p:nvPr>
        </p:nvSpPr>
        <p:spPr/>
        <p:txBody>
          <a:bodyPr/>
          <a:lstStyle/>
          <a:p>
            <a:fld id="{2C1798A1-548B-2F4F-A949-0B360C421755}" type="slidenum">
              <a:rPr lang="en-US" smtClean="0"/>
              <a:t>18</a:t>
            </a:fld>
            <a:endParaRPr lang="en-US"/>
          </a:p>
        </p:txBody>
      </p:sp>
      <p:sp>
        <p:nvSpPr>
          <p:cNvPr id="7" name="TextBox 6">
            <a:extLst>
              <a:ext uri="{FF2B5EF4-FFF2-40B4-BE49-F238E27FC236}">
                <a16:creationId xmlns:a16="http://schemas.microsoft.com/office/drawing/2014/main" id="{9C1D85E5-5202-CC7B-F357-DB84885A24C2}"/>
              </a:ext>
            </a:extLst>
          </p:cNvPr>
          <p:cNvSpPr txBox="1"/>
          <p:nvPr/>
        </p:nvSpPr>
        <p:spPr>
          <a:xfrm>
            <a:off x="2326821" y="6388553"/>
            <a:ext cx="793976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dirty="0">
                <a:latin typeface="Segoe UI"/>
                <a:cs typeface="Segoe UI"/>
              </a:rPr>
              <a:t>Note: Includes only unintentional and undetermined intent overdose deaths</a:t>
            </a:r>
            <a:endParaRPr lang="en-US" i="1" dirty="0"/>
          </a:p>
        </p:txBody>
      </p:sp>
      <p:pic>
        <p:nvPicPr>
          <p:cNvPr id="5" name="Picture 4">
            <a:extLst>
              <a:ext uri="{FF2B5EF4-FFF2-40B4-BE49-F238E27FC236}">
                <a16:creationId xmlns:a16="http://schemas.microsoft.com/office/drawing/2014/main" id="{300A1CB5-3243-CB73-401A-E3D7484BF61B}"/>
              </a:ext>
            </a:extLst>
          </p:cNvPr>
          <p:cNvPicPr>
            <a:picLocks noChangeAspect="1"/>
          </p:cNvPicPr>
          <p:nvPr/>
        </p:nvPicPr>
        <p:blipFill>
          <a:blip r:embed="rId4"/>
          <a:srcRect l="-101" t="16539" r="-217" b="-254"/>
          <a:stretch/>
        </p:blipFill>
        <p:spPr>
          <a:xfrm>
            <a:off x="5897671" y="1467238"/>
            <a:ext cx="5256103" cy="3747846"/>
          </a:xfrm>
          <a:prstGeom prst="rect">
            <a:avLst/>
          </a:prstGeom>
        </p:spPr>
      </p:pic>
    </p:spTree>
    <p:extLst>
      <p:ext uri="{BB962C8B-B14F-4D97-AF65-F5344CB8AC3E}">
        <p14:creationId xmlns:p14="http://schemas.microsoft.com/office/powerpoint/2010/main" val="1544941408"/>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6C68-64FB-6F47-AF64-33542C7754B6}"/>
              </a:ext>
            </a:extLst>
          </p:cNvPr>
          <p:cNvSpPr>
            <a:spLocks noGrp="1"/>
          </p:cNvSpPr>
          <p:nvPr>
            <p:ph type="title"/>
          </p:nvPr>
        </p:nvSpPr>
        <p:spPr/>
        <p:txBody>
          <a:bodyPr/>
          <a:lstStyle/>
          <a:p>
            <a:r>
              <a:rPr lang="en-US">
                <a:latin typeface="Raleway"/>
              </a:rPr>
              <a:t>Overdose Fatalities by County of Residence</a:t>
            </a:r>
            <a:endParaRPr lang="en-US"/>
          </a:p>
        </p:txBody>
      </p:sp>
      <p:sp>
        <p:nvSpPr>
          <p:cNvPr id="3" name="Content Placeholder 2">
            <a:extLst>
              <a:ext uri="{FF2B5EF4-FFF2-40B4-BE49-F238E27FC236}">
                <a16:creationId xmlns:a16="http://schemas.microsoft.com/office/drawing/2014/main" id="{1199B14C-A4E1-FD40-9EDC-C8788876916F}"/>
              </a:ext>
            </a:extLst>
          </p:cNvPr>
          <p:cNvSpPr>
            <a:spLocks noGrp="1"/>
          </p:cNvSpPr>
          <p:nvPr>
            <p:ph idx="1"/>
          </p:nvPr>
        </p:nvSpPr>
        <p:spPr>
          <a:xfrm>
            <a:off x="436880" y="1472457"/>
            <a:ext cx="6511934" cy="3692948"/>
          </a:xfrm>
        </p:spPr>
        <p:txBody>
          <a:bodyPr vert="horz" lIns="91440" tIns="45720" rIns="91440" bIns="45720" rtlCol="0" anchor="t">
            <a:noAutofit/>
          </a:bodyPr>
          <a:lstStyle/>
          <a:p>
            <a:pPr marL="285750" indent="-285750">
              <a:buChar char="•"/>
            </a:pPr>
            <a:r>
              <a:rPr lang="en-US" sz="2000" dirty="0">
                <a:latin typeface="Segoe UI"/>
                <a:cs typeface="Segoe UI"/>
              </a:rPr>
              <a:t>In 2023, overdose rates were higher in urban counties (34.1) than rural counties (27.5)</a:t>
            </a:r>
            <a:endParaRPr lang="en-US" sz="2000" dirty="0"/>
          </a:p>
          <a:p>
            <a:pPr marL="285750" indent="-285750">
              <a:buChar char="•"/>
            </a:pPr>
            <a:r>
              <a:rPr lang="en-US" sz="2000" dirty="0">
                <a:latin typeface="Segoe UI"/>
                <a:cs typeface="Segoe UI"/>
              </a:rPr>
              <a:t>Overdose rates declined in both urban and rural counties compared to 2022</a:t>
            </a:r>
            <a:endParaRPr lang="en-US" sz="2000" dirty="0"/>
          </a:p>
          <a:p>
            <a:pPr marL="285750" indent="-285750">
              <a:buChar char="•"/>
            </a:pPr>
            <a:r>
              <a:rPr lang="en-US" sz="2000" dirty="0">
                <a:latin typeface="Segoe UI"/>
                <a:cs typeface="Segoe UI"/>
              </a:rPr>
              <a:t>Between 2022 and 2023, the number of overdose deaths increased in 25 counties and decreased in 59 counties</a:t>
            </a:r>
            <a:endParaRPr lang="en-US" sz="2000" dirty="0"/>
          </a:p>
          <a:p>
            <a:pPr marL="285750" indent="-285750">
              <a:buChar char="•"/>
            </a:pPr>
            <a:r>
              <a:rPr lang="en-US" sz="2000" dirty="0">
                <a:latin typeface="Segoe UI"/>
                <a:cs typeface="Segoe UI"/>
              </a:rPr>
              <a:t>17 of the 25 counties that showed an increase had fewer than 10 total overdose deaths for the year</a:t>
            </a:r>
            <a:endParaRPr lang="en-US" sz="2000" dirty="0"/>
          </a:p>
        </p:txBody>
      </p:sp>
      <p:sp>
        <p:nvSpPr>
          <p:cNvPr id="4" name="Slide Number Placeholder 3">
            <a:extLst>
              <a:ext uri="{FF2B5EF4-FFF2-40B4-BE49-F238E27FC236}">
                <a16:creationId xmlns:a16="http://schemas.microsoft.com/office/drawing/2014/main" id="{DA5CE744-8785-2147-BCB0-97F9980472C0}"/>
              </a:ext>
            </a:extLst>
          </p:cNvPr>
          <p:cNvSpPr>
            <a:spLocks noGrp="1"/>
          </p:cNvSpPr>
          <p:nvPr>
            <p:ph type="sldNum" sz="quarter" idx="12"/>
          </p:nvPr>
        </p:nvSpPr>
        <p:spPr/>
        <p:txBody>
          <a:bodyPr/>
          <a:lstStyle/>
          <a:p>
            <a:fld id="{2C1798A1-548B-2F4F-A949-0B360C421755}" type="slidenum">
              <a:rPr lang="en-US" smtClean="0"/>
              <a:t>19</a:t>
            </a:fld>
            <a:endParaRPr lang="en-US"/>
          </a:p>
        </p:txBody>
      </p:sp>
      <p:pic>
        <p:nvPicPr>
          <p:cNvPr id="6" name="Picture 5">
            <a:extLst>
              <a:ext uri="{FF2B5EF4-FFF2-40B4-BE49-F238E27FC236}">
                <a16:creationId xmlns:a16="http://schemas.microsoft.com/office/drawing/2014/main" id="{8BACF281-5C20-1D20-5291-602607334597}"/>
              </a:ext>
            </a:extLst>
          </p:cNvPr>
          <p:cNvPicPr>
            <a:picLocks noChangeAspect="1"/>
          </p:cNvPicPr>
          <p:nvPr/>
        </p:nvPicPr>
        <p:blipFill>
          <a:blip r:embed="rId3"/>
          <a:srcRect t="3319" r="220" b="307"/>
          <a:stretch/>
        </p:blipFill>
        <p:spPr>
          <a:xfrm>
            <a:off x="7699332" y="1116904"/>
            <a:ext cx="3653989" cy="5089295"/>
          </a:xfrm>
          <a:prstGeom prst="rect">
            <a:avLst/>
          </a:prstGeom>
        </p:spPr>
      </p:pic>
      <p:sp>
        <p:nvSpPr>
          <p:cNvPr id="7" name="TextBox 6">
            <a:extLst>
              <a:ext uri="{FF2B5EF4-FFF2-40B4-BE49-F238E27FC236}">
                <a16:creationId xmlns:a16="http://schemas.microsoft.com/office/drawing/2014/main" id="{CEE952F8-4033-7CDD-149F-6CB3CED28F57}"/>
              </a:ext>
            </a:extLst>
          </p:cNvPr>
          <p:cNvSpPr txBox="1"/>
          <p:nvPr/>
        </p:nvSpPr>
        <p:spPr>
          <a:xfrm>
            <a:off x="2326821" y="6388553"/>
            <a:ext cx="793976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dirty="0">
                <a:latin typeface="Segoe UI"/>
                <a:cs typeface="Segoe UI"/>
              </a:rPr>
              <a:t>Note: Includes only unintentional and undetermined intent overdose deaths</a:t>
            </a:r>
            <a:endParaRPr lang="en-US" i="1" dirty="0"/>
          </a:p>
        </p:txBody>
      </p:sp>
    </p:spTree>
    <p:extLst>
      <p:ext uri="{BB962C8B-B14F-4D97-AF65-F5344CB8AC3E}">
        <p14:creationId xmlns:p14="http://schemas.microsoft.com/office/powerpoint/2010/main" val="1129597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877764-787F-814D-A94D-D1FAF020EF75}"/>
              </a:ext>
            </a:extLst>
          </p:cNvPr>
          <p:cNvSpPr txBox="1"/>
          <p:nvPr/>
        </p:nvSpPr>
        <p:spPr>
          <a:xfrm>
            <a:off x="556527" y="1460102"/>
            <a:ext cx="6412587" cy="3539430"/>
          </a:xfrm>
          <a:prstGeom prst="rect">
            <a:avLst/>
          </a:prstGeom>
          <a:noFill/>
        </p:spPr>
        <p:txBody>
          <a:bodyPr wrap="square" rtlCol="0">
            <a:spAutoFit/>
          </a:bodyPr>
          <a:lstStyle/>
          <a:p>
            <a:r>
              <a:rPr lang="en-US" sz="2800" b="1" dirty="0">
                <a:solidFill>
                  <a:schemeClr val="bg1"/>
                </a:solidFill>
                <a:latin typeface="Raleway SemiBold" panose="020B0503030101060003" pitchFamily="34" charset="77"/>
                <a:cs typeface="Arial" panose="020B0604020202020204" pitchFamily="34" charset="0"/>
              </a:rPr>
              <a:t>To develop, implement and provide oversight of a statewide comprehensive trauma care system that:</a:t>
            </a:r>
          </a:p>
          <a:p>
            <a:pPr marL="457200" indent="-457200">
              <a:buFont typeface="Arial" panose="020B0604020202020204" pitchFamily="34" charset="0"/>
              <a:buChar char="•"/>
            </a:pPr>
            <a:r>
              <a:rPr lang="en-US" sz="2800" b="1" dirty="0">
                <a:solidFill>
                  <a:schemeClr val="bg1"/>
                </a:solidFill>
                <a:latin typeface="Raleway SemiBold" panose="020B0503030101060003" pitchFamily="34" charset="77"/>
                <a:cs typeface="Arial" panose="020B0604020202020204" pitchFamily="34" charset="0"/>
              </a:rPr>
              <a:t>Prevents injuries.</a:t>
            </a:r>
          </a:p>
          <a:p>
            <a:pPr marL="457200" indent="-457200">
              <a:buFont typeface="Arial" panose="020B0604020202020204" pitchFamily="34" charset="0"/>
              <a:buChar char="•"/>
            </a:pPr>
            <a:r>
              <a:rPr lang="en-US" sz="2800" b="1" dirty="0">
                <a:solidFill>
                  <a:schemeClr val="bg1"/>
                </a:solidFill>
                <a:latin typeface="Raleway SemiBold" panose="020B0503030101060003" pitchFamily="34" charset="77"/>
                <a:cs typeface="Arial" panose="020B0604020202020204" pitchFamily="34" charset="0"/>
              </a:rPr>
              <a:t>Saves lives.</a:t>
            </a:r>
          </a:p>
          <a:p>
            <a:pPr marL="457200" indent="-457200">
              <a:buFont typeface="Arial" panose="020B0604020202020204" pitchFamily="34" charset="0"/>
              <a:buChar char="•"/>
            </a:pPr>
            <a:r>
              <a:rPr lang="en-US" sz="2800" b="1" dirty="0">
                <a:solidFill>
                  <a:schemeClr val="bg1"/>
                </a:solidFill>
                <a:latin typeface="Raleway SemiBold" panose="020B0503030101060003" pitchFamily="34" charset="77"/>
                <a:cs typeface="Arial" panose="020B0604020202020204" pitchFamily="34" charset="0"/>
              </a:rPr>
              <a:t>Improves the care and outcomes of trauma patients</a:t>
            </a:r>
          </a:p>
        </p:txBody>
      </p:sp>
      <p:sp>
        <p:nvSpPr>
          <p:cNvPr id="3" name="TextBox 2">
            <a:extLst>
              <a:ext uri="{FF2B5EF4-FFF2-40B4-BE49-F238E27FC236}">
                <a16:creationId xmlns:a16="http://schemas.microsoft.com/office/drawing/2014/main" id="{B10945A2-54D7-144D-97BF-4E8CF253DB0C}"/>
              </a:ext>
            </a:extLst>
          </p:cNvPr>
          <p:cNvSpPr txBox="1"/>
          <p:nvPr/>
        </p:nvSpPr>
        <p:spPr>
          <a:xfrm>
            <a:off x="460893" y="998437"/>
            <a:ext cx="6412587" cy="461665"/>
          </a:xfrm>
          <a:prstGeom prst="rect">
            <a:avLst/>
          </a:prstGeom>
          <a:noFill/>
        </p:spPr>
        <p:txBody>
          <a:bodyPr wrap="square" rtlCol="0">
            <a:spAutoFit/>
          </a:bodyPr>
          <a:lstStyle/>
          <a:p>
            <a:r>
              <a:rPr lang="en-US" sz="2400" dirty="0">
                <a:solidFill>
                  <a:schemeClr val="accent4"/>
                </a:solidFill>
                <a:latin typeface="Raleway Light" panose="020B0403030101060003" pitchFamily="34" charset="77"/>
                <a:cs typeface="Arial" panose="020B0604020202020204" pitchFamily="34" charset="0"/>
              </a:rPr>
              <a:t>OUR MISSION:</a:t>
            </a:r>
          </a:p>
        </p:txBody>
      </p:sp>
      <p:sp>
        <p:nvSpPr>
          <p:cNvPr id="4" name="TextBox 3">
            <a:extLst>
              <a:ext uri="{FF2B5EF4-FFF2-40B4-BE49-F238E27FC236}">
                <a16:creationId xmlns:a16="http://schemas.microsoft.com/office/drawing/2014/main" id="{7D8E3FDA-83E6-9A4E-A230-29B26D43FB7A}"/>
              </a:ext>
            </a:extLst>
          </p:cNvPr>
          <p:cNvSpPr txBox="1"/>
          <p:nvPr/>
        </p:nvSpPr>
        <p:spPr>
          <a:xfrm>
            <a:off x="460890" y="5534653"/>
            <a:ext cx="6412587" cy="523220"/>
          </a:xfrm>
          <a:prstGeom prst="rect">
            <a:avLst/>
          </a:prstGeom>
          <a:noFill/>
        </p:spPr>
        <p:txBody>
          <a:bodyPr wrap="square" rtlCol="0">
            <a:spAutoFit/>
          </a:bodyPr>
          <a:lstStyle/>
          <a:p>
            <a:r>
              <a:rPr lang="en-US" sz="2800" b="1" dirty="0">
                <a:solidFill>
                  <a:schemeClr val="bg1"/>
                </a:solidFill>
                <a:latin typeface="Raleway SemiBold" panose="020B0503030101060003" pitchFamily="34" charset="77"/>
                <a:cs typeface="Arial" panose="020B0604020202020204" pitchFamily="34" charset="0"/>
              </a:rPr>
              <a:t>Prevent injuries in Indiana.</a:t>
            </a:r>
          </a:p>
        </p:txBody>
      </p:sp>
      <p:sp>
        <p:nvSpPr>
          <p:cNvPr id="5" name="TextBox 4">
            <a:extLst>
              <a:ext uri="{FF2B5EF4-FFF2-40B4-BE49-F238E27FC236}">
                <a16:creationId xmlns:a16="http://schemas.microsoft.com/office/drawing/2014/main" id="{6165D67E-97EA-DB4B-AC50-7A11FCAFFA6C}"/>
              </a:ext>
            </a:extLst>
          </p:cNvPr>
          <p:cNvSpPr txBox="1"/>
          <p:nvPr/>
        </p:nvSpPr>
        <p:spPr>
          <a:xfrm>
            <a:off x="460891" y="5167065"/>
            <a:ext cx="6412587" cy="461665"/>
          </a:xfrm>
          <a:prstGeom prst="rect">
            <a:avLst/>
          </a:prstGeom>
          <a:noFill/>
        </p:spPr>
        <p:txBody>
          <a:bodyPr wrap="square" rtlCol="0">
            <a:spAutoFit/>
          </a:bodyPr>
          <a:lstStyle/>
          <a:p>
            <a:r>
              <a:rPr lang="en-US" sz="2400" dirty="0">
                <a:solidFill>
                  <a:schemeClr val="accent4"/>
                </a:solidFill>
                <a:latin typeface="Raleway Light" panose="020B0403030101060003" pitchFamily="34" charset="77"/>
                <a:cs typeface="Arial" panose="020B0604020202020204" pitchFamily="34" charset="0"/>
              </a:rPr>
              <a:t>OUR VISION:</a:t>
            </a:r>
          </a:p>
        </p:txBody>
      </p:sp>
    </p:spTree>
    <p:extLst>
      <p:ext uri="{BB962C8B-B14F-4D97-AF65-F5344CB8AC3E}">
        <p14:creationId xmlns:p14="http://schemas.microsoft.com/office/powerpoint/2010/main" val="307741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6CDEC92-5BB3-C74B-AA74-2941F951B902}"/>
              </a:ext>
            </a:extLst>
          </p:cNvPr>
          <p:cNvSpPr>
            <a:spLocks noGrp="1"/>
          </p:cNvSpPr>
          <p:nvPr>
            <p:ph type="title" idx="4294967295"/>
          </p:nvPr>
        </p:nvSpPr>
        <p:spPr>
          <a:xfrm>
            <a:off x="644042" y="2690812"/>
            <a:ext cx="6240462" cy="1476375"/>
          </a:xfrm>
        </p:spPr>
        <p:txBody>
          <a:bodyPr/>
          <a:lstStyle/>
          <a:p>
            <a:r>
              <a:rPr lang="en-US" dirty="0">
                <a:solidFill>
                  <a:schemeClr val="bg1"/>
                </a:solidFill>
                <a:latin typeface="Raleway"/>
              </a:rPr>
              <a:t>2023 Suicide Findings</a:t>
            </a:r>
            <a:endParaRPr lang="en-US" dirty="0">
              <a:solidFill>
                <a:schemeClr val="bg1"/>
              </a:solidFill>
            </a:endParaRPr>
          </a:p>
        </p:txBody>
      </p:sp>
    </p:spTree>
    <p:extLst>
      <p:ext uri="{BB962C8B-B14F-4D97-AF65-F5344CB8AC3E}">
        <p14:creationId xmlns:p14="http://schemas.microsoft.com/office/powerpoint/2010/main" val="2221438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6C68-64FB-6F47-AF64-33542C7754B6}"/>
              </a:ext>
            </a:extLst>
          </p:cNvPr>
          <p:cNvSpPr>
            <a:spLocks noGrp="1"/>
          </p:cNvSpPr>
          <p:nvPr>
            <p:ph type="title"/>
          </p:nvPr>
        </p:nvSpPr>
        <p:spPr/>
        <p:txBody>
          <a:bodyPr/>
          <a:lstStyle/>
          <a:p>
            <a:r>
              <a:rPr lang="en-US">
                <a:latin typeface="Raleway"/>
              </a:rPr>
              <a:t>Statewide Trends</a:t>
            </a:r>
            <a:endParaRPr lang="en-US"/>
          </a:p>
        </p:txBody>
      </p:sp>
      <p:sp>
        <p:nvSpPr>
          <p:cNvPr id="3" name="Content Placeholder 2">
            <a:extLst>
              <a:ext uri="{FF2B5EF4-FFF2-40B4-BE49-F238E27FC236}">
                <a16:creationId xmlns:a16="http://schemas.microsoft.com/office/drawing/2014/main" id="{1199B14C-A4E1-FD40-9EDC-C8788876916F}"/>
              </a:ext>
            </a:extLst>
          </p:cNvPr>
          <p:cNvSpPr>
            <a:spLocks noGrp="1"/>
          </p:cNvSpPr>
          <p:nvPr>
            <p:ph idx="1"/>
          </p:nvPr>
        </p:nvSpPr>
        <p:spPr>
          <a:xfrm>
            <a:off x="436880" y="1472457"/>
            <a:ext cx="10916920" cy="2221141"/>
          </a:xfrm>
        </p:spPr>
        <p:txBody>
          <a:bodyPr vert="horz" lIns="91440" tIns="45720" rIns="91440" bIns="45720" rtlCol="0" anchor="t">
            <a:noAutofit/>
          </a:bodyPr>
          <a:lstStyle/>
          <a:p>
            <a:pPr marL="285750" indent="-285750">
              <a:buChar char="•"/>
            </a:pPr>
            <a:r>
              <a:rPr lang="en-US" sz="2000" dirty="0">
                <a:latin typeface="Segoe UI"/>
                <a:cs typeface="Segoe UI"/>
              </a:rPr>
              <a:t>In 2023, 1,184 Indiana residents died by suicide, an increase from the previous year</a:t>
            </a:r>
          </a:p>
          <a:p>
            <a:pPr marL="285750" indent="-285750">
              <a:buChar char="•"/>
            </a:pPr>
            <a:r>
              <a:rPr lang="en-US" sz="2000" dirty="0">
                <a:latin typeface="Segoe UI"/>
                <a:cs typeface="Segoe UI"/>
              </a:rPr>
              <a:t>The statewide suicide rate increased 3.7% between 2022-2023 (16.3 to 16.9 per 100,000, respectively) and has been increasing slightly throughout the past five years</a:t>
            </a:r>
            <a:endParaRPr lang="en-US" sz="2000" dirty="0"/>
          </a:p>
        </p:txBody>
      </p:sp>
      <p:sp>
        <p:nvSpPr>
          <p:cNvPr id="4" name="Slide Number Placeholder 3">
            <a:extLst>
              <a:ext uri="{FF2B5EF4-FFF2-40B4-BE49-F238E27FC236}">
                <a16:creationId xmlns:a16="http://schemas.microsoft.com/office/drawing/2014/main" id="{DA5CE744-8785-2147-BCB0-97F9980472C0}"/>
              </a:ext>
            </a:extLst>
          </p:cNvPr>
          <p:cNvSpPr>
            <a:spLocks noGrp="1"/>
          </p:cNvSpPr>
          <p:nvPr>
            <p:ph type="sldNum" sz="quarter" idx="12"/>
          </p:nvPr>
        </p:nvSpPr>
        <p:spPr/>
        <p:txBody>
          <a:bodyPr/>
          <a:lstStyle/>
          <a:p>
            <a:fld id="{2C1798A1-548B-2F4F-A949-0B360C421755}" type="slidenum">
              <a:rPr lang="en-US" smtClean="0"/>
              <a:t>21</a:t>
            </a:fld>
            <a:endParaRPr lang="en-US"/>
          </a:p>
        </p:txBody>
      </p:sp>
      <p:pic>
        <p:nvPicPr>
          <p:cNvPr id="5" name="Picture 4">
            <a:extLst>
              <a:ext uri="{FF2B5EF4-FFF2-40B4-BE49-F238E27FC236}">
                <a16:creationId xmlns:a16="http://schemas.microsoft.com/office/drawing/2014/main" id="{DEED2BFD-3D5A-BCDC-7857-448C6B25C9EF}"/>
              </a:ext>
            </a:extLst>
          </p:cNvPr>
          <p:cNvPicPr>
            <a:picLocks noChangeAspect="1"/>
          </p:cNvPicPr>
          <p:nvPr/>
        </p:nvPicPr>
        <p:blipFill>
          <a:blip r:embed="rId3"/>
          <a:stretch>
            <a:fillRect/>
          </a:stretch>
        </p:blipFill>
        <p:spPr>
          <a:xfrm>
            <a:off x="1701452" y="3086128"/>
            <a:ext cx="8789095" cy="2428949"/>
          </a:xfrm>
          <a:prstGeom prst="rect">
            <a:avLst/>
          </a:prstGeom>
        </p:spPr>
      </p:pic>
    </p:spTree>
    <p:extLst>
      <p:ext uri="{BB962C8B-B14F-4D97-AF65-F5344CB8AC3E}">
        <p14:creationId xmlns:p14="http://schemas.microsoft.com/office/powerpoint/2010/main" val="819375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6C68-64FB-6F47-AF64-33542C7754B6}"/>
              </a:ext>
            </a:extLst>
          </p:cNvPr>
          <p:cNvSpPr>
            <a:spLocks noGrp="1"/>
          </p:cNvSpPr>
          <p:nvPr>
            <p:ph type="title"/>
          </p:nvPr>
        </p:nvSpPr>
        <p:spPr/>
        <p:txBody>
          <a:bodyPr/>
          <a:lstStyle/>
          <a:p>
            <a:r>
              <a:rPr lang="en-US" dirty="0">
                <a:latin typeface="Raleway"/>
              </a:rPr>
              <a:t>Suicide Fatalities by Demographics</a:t>
            </a:r>
            <a:endParaRPr lang="en-US" dirty="0"/>
          </a:p>
        </p:txBody>
      </p:sp>
      <p:sp>
        <p:nvSpPr>
          <p:cNvPr id="3" name="Content Placeholder 2">
            <a:extLst>
              <a:ext uri="{FF2B5EF4-FFF2-40B4-BE49-F238E27FC236}">
                <a16:creationId xmlns:a16="http://schemas.microsoft.com/office/drawing/2014/main" id="{1199B14C-A4E1-FD40-9EDC-C8788876916F}"/>
              </a:ext>
            </a:extLst>
          </p:cNvPr>
          <p:cNvSpPr>
            <a:spLocks noGrp="1"/>
          </p:cNvSpPr>
          <p:nvPr>
            <p:ph idx="1"/>
          </p:nvPr>
        </p:nvSpPr>
        <p:spPr>
          <a:xfrm>
            <a:off x="436880" y="1472457"/>
            <a:ext cx="10916920" cy="3734701"/>
          </a:xfrm>
        </p:spPr>
        <p:txBody>
          <a:bodyPr vert="horz" lIns="91440" tIns="45720" rIns="91440" bIns="45720" rtlCol="0" anchor="t">
            <a:noAutofit/>
          </a:bodyPr>
          <a:lstStyle/>
          <a:p>
            <a:pPr marL="285750" indent="-285750">
              <a:buChar char="•"/>
            </a:pPr>
            <a:r>
              <a:rPr lang="en-US" sz="2400" dirty="0">
                <a:latin typeface="Segoe UI"/>
                <a:cs typeface="Segoe UI"/>
              </a:rPr>
              <a:t>Rates of suicide in 2023 were higher among: males than females, persons ages 35 to 44, and white persons </a:t>
            </a:r>
            <a:endParaRPr lang="en-US" sz="3200" dirty="0">
              <a:latin typeface="Segoe UI"/>
              <a:cs typeface="Segoe UI"/>
            </a:endParaRPr>
          </a:p>
        </p:txBody>
      </p:sp>
      <p:sp>
        <p:nvSpPr>
          <p:cNvPr id="4" name="Slide Number Placeholder 3">
            <a:extLst>
              <a:ext uri="{FF2B5EF4-FFF2-40B4-BE49-F238E27FC236}">
                <a16:creationId xmlns:a16="http://schemas.microsoft.com/office/drawing/2014/main" id="{DA5CE744-8785-2147-BCB0-97F9980472C0}"/>
              </a:ext>
            </a:extLst>
          </p:cNvPr>
          <p:cNvSpPr>
            <a:spLocks noGrp="1"/>
          </p:cNvSpPr>
          <p:nvPr>
            <p:ph type="sldNum" sz="quarter" idx="12"/>
          </p:nvPr>
        </p:nvSpPr>
        <p:spPr/>
        <p:txBody>
          <a:bodyPr/>
          <a:lstStyle/>
          <a:p>
            <a:fld id="{2C1798A1-548B-2F4F-A949-0B360C421755}" type="slidenum">
              <a:rPr lang="en-US" smtClean="0"/>
              <a:t>22</a:t>
            </a:fld>
            <a:endParaRPr lang="en-US"/>
          </a:p>
        </p:txBody>
      </p:sp>
      <p:pic>
        <p:nvPicPr>
          <p:cNvPr id="5" name="Picture 4">
            <a:extLst>
              <a:ext uri="{FF2B5EF4-FFF2-40B4-BE49-F238E27FC236}">
                <a16:creationId xmlns:a16="http://schemas.microsoft.com/office/drawing/2014/main" id="{FA173668-3B71-849C-9930-6BFE6F8CC41D}"/>
              </a:ext>
            </a:extLst>
          </p:cNvPr>
          <p:cNvPicPr>
            <a:picLocks noChangeAspect="1"/>
          </p:cNvPicPr>
          <p:nvPr/>
        </p:nvPicPr>
        <p:blipFill>
          <a:blip r:embed="rId3"/>
          <a:stretch>
            <a:fillRect/>
          </a:stretch>
        </p:blipFill>
        <p:spPr>
          <a:xfrm>
            <a:off x="1773382" y="2705172"/>
            <a:ext cx="8645236" cy="3193329"/>
          </a:xfrm>
          <a:prstGeom prst="rect">
            <a:avLst/>
          </a:prstGeom>
        </p:spPr>
      </p:pic>
    </p:spTree>
    <p:extLst>
      <p:ext uri="{BB962C8B-B14F-4D97-AF65-F5344CB8AC3E}">
        <p14:creationId xmlns:p14="http://schemas.microsoft.com/office/powerpoint/2010/main" val="2468952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6C68-64FB-6F47-AF64-33542C7754B6}"/>
              </a:ext>
            </a:extLst>
          </p:cNvPr>
          <p:cNvSpPr>
            <a:spLocks noGrp="1"/>
          </p:cNvSpPr>
          <p:nvPr>
            <p:ph type="title"/>
          </p:nvPr>
        </p:nvSpPr>
        <p:spPr/>
        <p:txBody>
          <a:bodyPr/>
          <a:lstStyle/>
          <a:p>
            <a:r>
              <a:rPr lang="en-US">
                <a:latin typeface="Raleway"/>
              </a:rPr>
              <a:t>Suicide Fatalities by Mechanism</a:t>
            </a:r>
            <a:endParaRPr lang="en-US"/>
          </a:p>
        </p:txBody>
      </p:sp>
      <p:sp>
        <p:nvSpPr>
          <p:cNvPr id="3" name="Content Placeholder 2">
            <a:extLst>
              <a:ext uri="{FF2B5EF4-FFF2-40B4-BE49-F238E27FC236}">
                <a16:creationId xmlns:a16="http://schemas.microsoft.com/office/drawing/2014/main" id="{1199B14C-A4E1-FD40-9EDC-C8788876916F}"/>
              </a:ext>
            </a:extLst>
          </p:cNvPr>
          <p:cNvSpPr>
            <a:spLocks noGrp="1"/>
          </p:cNvSpPr>
          <p:nvPr>
            <p:ph idx="1"/>
          </p:nvPr>
        </p:nvSpPr>
        <p:spPr>
          <a:xfrm>
            <a:off x="436880" y="1472457"/>
            <a:ext cx="4893989" cy="3640756"/>
          </a:xfrm>
        </p:spPr>
        <p:txBody>
          <a:bodyPr vert="horz" lIns="91440" tIns="45720" rIns="91440" bIns="45720" rtlCol="0" anchor="t">
            <a:noAutofit/>
          </a:bodyPr>
          <a:lstStyle/>
          <a:p>
            <a:pPr marL="285750" indent="-285750">
              <a:buChar char="•"/>
            </a:pPr>
            <a:r>
              <a:rPr lang="en-US" sz="2400" dirty="0">
                <a:latin typeface="Segoe UI"/>
                <a:cs typeface="Segoe UI"/>
              </a:rPr>
              <a:t>In 2023, firearms accounted for 63.8% of suicide deaths which was increase from 2022</a:t>
            </a:r>
            <a:endParaRPr lang="en-US" sz="2400" dirty="0"/>
          </a:p>
          <a:p>
            <a:pPr marL="285750" indent="-285750">
              <a:buChar char="•"/>
            </a:pPr>
            <a:r>
              <a:rPr lang="en-US" sz="2400" b="1" dirty="0">
                <a:latin typeface="Segoe UI"/>
                <a:cs typeface="Segoe UI"/>
              </a:rPr>
              <a:t>Firearms</a:t>
            </a:r>
            <a:r>
              <a:rPr lang="en-US" sz="2400" dirty="0">
                <a:latin typeface="Segoe UI"/>
                <a:cs typeface="Segoe UI"/>
              </a:rPr>
              <a:t> accounted for a higher proportion of suicide deaths among </a:t>
            </a:r>
            <a:r>
              <a:rPr lang="en-US" sz="2400" b="1" dirty="0">
                <a:latin typeface="Segoe UI"/>
                <a:cs typeface="Segoe UI"/>
              </a:rPr>
              <a:t>males</a:t>
            </a:r>
          </a:p>
          <a:p>
            <a:pPr marL="285750" indent="-285750">
              <a:buChar char="•"/>
            </a:pPr>
            <a:r>
              <a:rPr lang="en-US" sz="2400" b="1" dirty="0">
                <a:latin typeface="Segoe UI"/>
                <a:cs typeface="Segoe UI"/>
              </a:rPr>
              <a:t>Poisoning </a:t>
            </a:r>
            <a:r>
              <a:rPr lang="en-US" sz="2400" dirty="0">
                <a:latin typeface="Segoe UI"/>
                <a:cs typeface="Segoe UI"/>
              </a:rPr>
              <a:t>accounted for a higher proportion of suicide deaths among </a:t>
            </a:r>
            <a:r>
              <a:rPr lang="en-US" sz="2400" b="1" dirty="0">
                <a:latin typeface="Segoe UI"/>
                <a:cs typeface="Segoe UI"/>
              </a:rPr>
              <a:t>females</a:t>
            </a:r>
            <a:endParaRPr lang="en-US" sz="2400" b="1" dirty="0"/>
          </a:p>
          <a:p>
            <a:pPr marL="285750" indent="-285750">
              <a:buChar char="•"/>
            </a:pPr>
            <a:endParaRPr lang="en-US" sz="2800" dirty="0">
              <a:latin typeface="Segoe UI"/>
              <a:cs typeface="Segoe UI"/>
            </a:endParaRPr>
          </a:p>
        </p:txBody>
      </p:sp>
      <p:sp>
        <p:nvSpPr>
          <p:cNvPr id="4" name="Slide Number Placeholder 3">
            <a:extLst>
              <a:ext uri="{FF2B5EF4-FFF2-40B4-BE49-F238E27FC236}">
                <a16:creationId xmlns:a16="http://schemas.microsoft.com/office/drawing/2014/main" id="{DA5CE744-8785-2147-BCB0-97F9980472C0}"/>
              </a:ext>
            </a:extLst>
          </p:cNvPr>
          <p:cNvSpPr>
            <a:spLocks noGrp="1"/>
          </p:cNvSpPr>
          <p:nvPr>
            <p:ph type="sldNum" sz="quarter" idx="12"/>
          </p:nvPr>
        </p:nvSpPr>
        <p:spPr/>
        <p:txBody>
          <a:bodyPr/>
          <a:lstStyle/>
          <a:p>
            <a:fld id="{2C1798A1-548B-2F4F-A949-0B360C421755}" type="slidenum">
              <a:rPr lang="en-US" smtClean="0"/>
              <a:t>23</a:t>
            </a:fld>
            <a:endParaRPr lang="en-US"/>
          </a:p>
        </p:txBody>
      </p:sp>
      <p:pic>
        <p:nvPicPr>
          <p:cNvPr id="5" name="Picture 4">
            <a:extLst>
              <a:ext uri="{FF2B5EF4-FFF2-40B4-BE49-F238E27FC236}">
                <a16:creationId xmlns:a16="http://schemas.microsoft.com/office/drawing/2014/main" id="{40B25EF6-7565-ED46-FEAE-88C3A208420F}"/>
              </a:ext>
            </a:extLst>
          </p:cNvPr>
          <p:cNvPicPr>
            <a:picLocks noChangeAspect="1"/>
          </p:cNvPicPr>
          <p:nvPr/>
        </p:nvPicPr>
        <p:blipFill>
          <a:blip r:embed="rId3"/>
          <a:srcRect t="8337" r="299" b="-254"/>
          <a:stretch/>
        </p:blipFill>
        <p:spPr>
          <a:xfrm>
            <a:off x="6261050" y="1714500"/>
            <a:ext cx="4936908" cy="3782178"/>
          </a:xfrm>
          <a:prstGeom prst="rect">
            <a:avLst/>
          </a:prstGeom>
        </p:spPr>
      </p:pic>
    </p:spTree>
    <p:extLst>
      <p:ext uri="{BB962C8B-B14F-4D97-AF65-F5344CB8AC3E}">
        <p14:creationId xmlns:p14="http://schemas.microsoft.com/office/powerpoint/2010/main" val="1508225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6C68-64FB-6F47-AF64-33542C7754B6}"/>
              </a:ext>
            </a:extLst>
          </p:cNvPr>
          <p:cNvSpPr>
            <a:spLocks noGrp="1"/>
          </p:cNvSpPr>
          <p:nvPr>
            <p:ph type="title"/>
          </p:nvPr>
        </p:nvSpPr>
        <p:spPr/>
        <p:txBody>
          <a:bodyPr/>
          <a:lstStyle/>
          <a:p>
            <a:r>
              <a:rPr lang="en-US">
                <a:latin typeface="Raleway"/>
              </a:rPr>
              <a:t>Suicide Fatalities by County of Residence</a:t>
            </a:r>
            <a:endParaRPr lang="en-US"/>
          </a:p>
        </p:txBody>
      </p:sp>
      <p:sp>
        <p:nvSpPr>
          <p:cNvPr id="3" name="Content Placeholder 2">
            <a:extLst>
              <a:ext uri="{FF2B5EF4-FFF2-40B4-BE49-F238E27FC236}">
                <a16:creationId xmlns:a16="http://schemas.microsoft.com/office/drawing/2014/main" id="{1199B14C-A4E1-FD40-9EDC-C8788876916F}"/>
              </a:ext>
            </a:extLst>
          </p:cNvPr>
          <p:cNvSpPr>
            <a:spLocks noGrp="1"/>
          </p:cNvSpPr>
          <p:nvPr>
            <p:ph idx="1"/>
          </p:nvPr>
        </p:nvSpPr>
        <p:spPr>
          <a:xfrm>
            <a:off x="436880" y="1472457"/>
            <a:ext cx="6511934" cy="3421551"/>
          </a:xfrm>
        </p:spPr>
        <p:txBody>
          <a:bodyPr vert="horz" lIns="91440" tIns="45720" rIns="91440" bIns="45720" rtlCol="0" anchor="t">
            <a:noAutofit/>
          </a:bodyPr>
          <a:lstStyle/>
          <a:p>
            <a:pPr marL="285750" indent="-285750">
              <a:buChar char="•"/>
            </a:pPr>
            <a:r>
              <a:rPr lang="en-US" sz="2800" dirty="0">
                <a:latin typeface="Segoe UI"/>
                <a:cs typeface="Segoe UI"/>
              </a:rPr>
              <a:t>In 2023, suicide rates were higher in rural counties (19.4) than urban counties (16.1)</a:t>
            </a:r>
            <a:endParaRPr lang="en-US" sz="2800" dirty="0"/>
          </a:p>
          <a:p>
            <a:pPr marL="285750" indent="-285750">
              <a:buChar char="•"/>
            </a:pPr>
            <a:r>
              <a:rPr lang="en-US" sz="2800" dirty="0">
                <a:latin typeface="Segoe UI"/>
                <a:cs typeface="Segoe UI"/>
              </a:rPr>
              <a:t>Between 2022 and 2023, the number of suicide deaths increased in 44 counties and decreased in 35 counties</a:t>
            </a:r>
            <a:endParaRPr lang="en-US" sz="2800" dirty="0"/>
          </a:p>
        </p:txBody>
      </p:sp>
      <p:sp>
        <p:nvSpPr>
          <p:cNvPr id="4" name="Slide Number Placeholder 3">
            <a:extLst>
              <a:ext uri="{FF2B5EF4-FFF2-40B4-BE49-F238E27FC236}">
                <a16:creationId xmlns:a16="http://schemas.microsoft.com/office/drawing/2014/main" id="{DA5CE744-8785-2147-BCB0-97F9980472C0}"/>
              </a:ext>
            </a:extLst>
          </p:cNvPr>
          <p:cNvSpPr>
            <a:spLocks noGrp="1"/>
          </p:cNvSpPr>
          <p:nvPr>
            <p:ph type="sldNum" sz="quarter" idx="12"/>
          </p:nvPr>
        </p:nvSpPr>
        <p:spPr/>
        <p:txBody>
          <a:bodyPr/>
          <a:lstStyle/>
          <a:p>
            <a:fld id="{2C1798A1-548B-2F4F-A949-0B360C421755}" type="slidenum">
              <a:rPr lang="en-US" smtClean="0"/>
              <a:t>24</a:t>
            </a:fld>
            <a:endParaRPr lang="en-US"/>
          </a:p>
        </p:txBody>
      </p:sp>
      <p:pic>
        <p:nvPicPr>
          <p:cNvPr id="5" name="Picture 4">
            <a:extLst>
              <a:ext uri="{FF2B5EF4-FFF2-40B4-BE49-F238E27FC236}">
                <a16:creationId xmlns:a16="http://schemas.microsoft.com/office/drawing/2014/main" id="{231E1A63-C496-1F26-3F2F-B218B0B8FF5F}"/>
              </a:ext>
            </a:extLst>
          </p:cNvPr>
          <p:cNvPicPr>
            <a:picLocks noChangeAspect="1"/>
          </p:cNvPicPr>
          <p:nvPr/>
        </p:nvPicPr>
        <p:blipFill>
          <a:blip r:embed="rId3"/>
          <a:srcRect t="3299" r="377" b="-254"/>
          <a:stretch/>
        </p:blipFill>
        <p:spPr>
          <a:xfrm>
            <a:off x="7919776" y="1215026"/>
            <a:ext cx="3440112" cy="4981127"/>
          </a:xfrm>
          <a:prstGeom prst="rect">
            <a:avLst/>
          </a:prstGeom>
        </p:spPr>
      </p:pic>
    </p:spTree>
    <p:extLst>
      <p:ext uri="{BB962C8B-B14F-4D97-AF65-F5344CB8AC3E}">
        <p14:creationId xmlns:p14="http://schemas.microsoft.com/office/powerpoint/2010/main" val="14360752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6C68-64FB-6F47-AF64-33542C7754B6}"/>
              </a:ext>
            </a:extLst>
          </p:cNvPr>
          <p:cNvSpPr>
            <a:spLocks noGrp="1"/>
          </p:cNvSpPr>
          <p:nvPr>
            <p:ph type="title"/>
          </p:nvPr>
        </p:nvSpPr>
        <p:spPr/>
        <p:txBody>
          <a:bodyPr>
            <a:normAutofit/>
          </a:bodyPr>
          <a:lstStyle/>
          <a:p>
            <a:r>
              <a:rPr lang="en-US" dirty="0">
                <a:latin typeface="Raleway"/>
              </a:rPr>
              <a:t>Veteran Status Findings</a:t>
            </a:r>
            <a:endParaRPr lang="en-US" dirty="0"/>
          </a:p>
        </p:txBody>
      </p:sp>
      <p:sp>
        <p:nvSpPr>
          <p:cNvPr id="3" name="Content Placeholder 2">
            <a:extLst>
              <a:ext uri="{FF2B5EF4-FFF2-40B4-BE49-F238E27FC236}">
                <a16:creationId xmlns:a16="http://schemas.microsoft.com/office/drawing/2014/main" id="{1199B14C-A4E1-FD40-9EDC-C8788876916F}"/>
              </a:ext>
            </a:extLst>
          </p:cNvPr>
          <p:cNvSpPr>
            <a:spLocks noGrp="1"/>
          </p:cNvSpPr>
          <p:nvPr>
            <p:ph idx="1"/>
          </p:nvPr>
        </p:nvSpPr>
        <p:spPr>
          <a:xfrm>
            <a:off x="436880" y="1472457"/>
            <a:ext cx="10916920" cy="4193988"/>
          </a:xfrm>
        </p:spPr>
        <p:txBody>
          <a:bodyPr vert="horz" lIns="91440" tIns="45720" rIns="91440" bIns="45720" rtlCol="0" anchor="t">
            <a:noAutofit/>
          </a:bodyPr>
          <a:lstStyle/>
          <a:p>
            <a:r>
              <a:rPr lang="en-US" sz="2800" b="1" dirty="0">
                <a:latin typeface="Segoe UI"/>
                <a:cs typeface="Segoe UI"/>
              </a:rPr>
              <a:t>Overdose</a:t>
            </a:r>
            <a:r>
              <a:rPr lang="en-US" sz="2400" b="1" dirty="0">
                <a:latin typeface="Segoe UI"/>
                <a:cs typeface="Segoe UI"/>
              </a:rPr>
              <a:t>:</a:t>
            </a:r>
            <a:r>
              <a:rPr lang="en-US" sz="2400" dirty="0">
                <a:latin typeface="Segoe UI"/>
                <a:cs typeface="Segoe UI"/>
              </a:rPr>
              <a:t> In 2023, 124 overdose decedents (5.8%) were identified as veterans, an increase from 116 in 2022.</a:t>
            </a:r>
            <a:endParaRPr lang="en-US" sz="2400" dirty="0"/>
          </a:p>
          <a:p>
            <a:r>
              <a:rPr lang="en-US" sz="2800" b="1" dirty="0">
                <a:latin typeface="Segoe UI"/>
                <a:cs typeface="Segoe UI"/>
              </a:rPr>
              <a:t>Suicide: </a:t>
            </a:r>
            <a:r>
              <a:rPr lang="en-US" sz="2400" dirty="0">
                <a:latin typeface="Segoe UI"/>
                <a:cs typeface="Segoe UI"/>
              </a:rPr>
              <a:t>In 2023, 186 persons who died by suicide were identified as veterans (15.7%), compared to 205 in 2022.  Firearms accounted for 81.7% of veteran suicide deaths compared to 78.7% in 2022. Among veterans who died by suicide, 98.9% were male, 28% were 75 and older, and 93.5% were white.</a:t>
            </a:r>
            <a:endParaRPr lang="en-US" sz="2400" dirty="0"/>
          </a:p>
          <a:p>
            <a:endParaRPr lang="en-US" sz="2000" dirty="0"/>
          </a:p>
          <a:p>
            <a:endParaRPr lang="en-US" sz="2000" dirty="0"/>
          </a:p>
          <a:p>
            <a:endParaRPr lang="en-US" sz="2000" dirty="0"/>
          </a:p>
          <a:p>
            <a:pPr marL="285750" indent="-285750">
              <a:buChar char="•"/>
            </a:pPr>
            <a:endParaRPr lang="en-US" sz="2400" dirty="0">
              <a:latin typeface="Segoe UI"/>
              <a:cs typeface="Segoe UI"/>
            </a:endParaRPr>
          </a:p>
        </p:txBody>
      </p:sp>
      <p:sp>
        <p:nvSpPr>
          <p:cNvPr id="4" name="Slide Number Placeholder 3">
            <a:extLst>
              <a:ext uri="{FF2B5EF4-FFF2-40B4-BE49-F238E27FC236}">
                <a16:creationId xmlns:a16="http://schemas.microsoft.com/office/drawing/2014/main" id="{DA5CE744-8785-2147-BCB0-97F9980472C0}"/>
              </a:ext>
            </a:extLst>
          </p:cNvPr>
          <p:cNvSpPr>
            <a:spLocks noGrp="1"/>
          </p:cNvSpPr>
          <p:nvPr>
            <p:ph type="sldNum" sz="quarter" idx="12"/>
          </p:nvPr>
        </p:nvSpPr>
        <p:spPr/>
        <p:txBody>
          <a:bodyPr/>
          <a:lstStyle/>
          <a:p>
            <a:fld id="{2C1798A1-548B-2F4F-A949-0B360C421755}" type="slidenum">
              <a:rPr lang="en-US" smtClean="0"/>
              <a:t>25</a:t>
            </a:fld>
            <a:endParaRPr lang="en-US"/>
          </a:p>
        </p:txBody>
      </p:sp>
    </p:spTree>
    <p:extLst>
      <p:ext uri="{BB962C8B-B14F-4D97-AF65-F5344CB8AC3E}">
        <p14:creationId xmlns:p14="http://schemas.microsoft.com/office/powerpoint/2010/main" val="33581233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AA76D03C-B151-7A46-A3B6-CC1A72AD98A9}"/>
              </a:ext>
            </a:extLst>
          </p:cNvPr>
          <p:cNvSpPr>
            <a:spLocks noGrp="1"/>
          </p:cNvSpPr>
          <p:nvPr>
            <p:ph type="title"/>
          </p:nvPr>
        </p:nvSpPr>
        <p:spPr/>
        <p:txBody>
          <a:bodyPr/>
          <a:lstStyle/>
          <a:p>
            <a:r>
              <a:rPr lang="en-US" dirty="0"/>
              <a:t>THANKS!</a:t>
            </a:r>
          </a:p>
        </p:txBody>
      </p:sp>
      <p:sp>
        <p:nvSpPr>
          <p:cNvPr id="11" name="Slide Number Placeholder 10">
            <a:extLst>
              <a:ext uri="{FF2B5EF4-FFF2-40B4-BE49-F238E27FC236}">
                <a16:creationId xmlns:a16="http://schemas.microsoft.com/office/drawing/2014/main" id="{17F508FA-DFC0-FD44-A552-07B5353CA0EC}"/>
              </a:ext>
            </a:extLst>
          </p:cNvPr>
          <p:cNvSpPr>
            <a:spLocks noGrp="1"/>
          </p:cNvSpPr>
          <p:nvPr>
            <p:ph type="sldNum" sz="quarter" idx="14"/>
          </p:nvPr>
        </p:nvSpPr>
        <p:spPr/>
        <p:txBody>
          <a:bodyPr/>
          <a:lstStyle/>
          <a:p>
            <a:fld id="{2C1798A1-548B-2F4F-A949-0B360C421755}" type="slidenum">
              <a:rPr lang="en-US" smtClean="0"/>
              <a:pPr/>
              <a:t>26</a:t>
            </a:fld>
            <a:endParaRPr lang="en-US" dirty="0"/>
          </a:p>
        </p:txBody>
      </p:sp>
      <p:cxnSp>
        <p:nvCxnSpPr>
          <p:cNvPr id="8" name="Straight Connector 7">
            <a:extLst>
              <a:ext uri="{FF2B5EF4-FFF2-40B4-BE49-F238E27FC236}">
                <a16:creationId xmlns:a16="http://schemas.microsoft.com/office/drawing/2014/main" id="{851BCC47-829A-AA49-8920-DC1FB282201A}"/>
              </a:ext>
            </a:extLst>
          </p:cNvPr>
          <p:cNvCxnSpPr>
            <a:cxnSpLocks/>
          </p:cNvCxnSpPr>
          <p:nvPr/>
        </p:nvCxnSpPr>
        <p:spPr>
          <a:xfrm>
            <a:off x="-13855" y="1121691"/>
            <a:ext cx="4170219"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4" name="Table 4">
            <a:extLst>
              <a:ext uri="{FF2B5EF4-FFF2-40B4-BE49-F238E27FC236}">
                <a16:creationId xmlns:a16="http://schemas.microsoft.com/office/drawing/2014/main" id="{7E6FBA00-A736-42D5-B989-DA7DD8F17D1C}"/>
              </a:ext>
            </a:extLst>
          </p:cNvPr>
          <p:cNvGraphicFramePr>
            <a:graphicFrameLocks noGrp="1"/>
          </p:cNvGraphicFramePr>
          <p:nvPr>
            <p:extLst>
              <p:ext uri="{D42A27DB-BD31-4B8C-83A1-F6EECF244321}">
                <p14:modId xmlns:p14="http://schemas.microsoft.com/office/powerpoint/2010/main" val="493365361"/>
              </p:ext>
            </p:extLst>
          </p:nvPr>
        </p:nvGraphicFramePr>
        <p:xfrm>
          <a:off x="1827189" y="1878256"/>
          <a:ext cx="8537622" cy="1833880"/>
        </p:xfrm>
        <a:graphic>
          <a:graphicData uri="http://schemas.openxmlformats.org/drawingml/2006/table">
            <a:tbl>
              <a:tblPr firstRow="1" bandRow="1">
                <a:tableStyleId>{073A0DAA-6AF3-43AB-8588-CEC1D06C72B9}</a:tableStyleId>
              </a:tblPr>
              <a:tblGrid>
                <a:gridCol w="2845874">
                  <a:extLst>
                    <a:ext uri="{9D8B030D-6E8A-4147-A177-3AD203B41FA5}">
                      <a16:colId xmlns:a16="http://schemas.microsoft.com/office/drawing/2014/main" val="811126322"/>
                    </a:ext>
                  </a:extLst>
                </a:gridCol>
                <a:gridCol w="1784765">
                  <a:extLst>
                    <a:ext uri="{9D8B030D-6E8A-4147-A177-3AD203B41FA5}">
                      <a16:colId xmlns:a16="http://schemas.microsoft.com/office/drawing/2014/main" val="42616584"/>
                    </a:ext>
                  </a:extLst>
                </a:gridCol>
                <a:gridCol w="3906983">
                  <a:extLst>
                    <a:ext uri="{9D8B030D-6E8A-4147-A177-3AD203B41FA5}">
                      <a16:colId xmlns:a16="http://schemas.microsoft.com/office/drawing/2014/main" val="3560621555"/>
                    </a:ext>
                  </a:extLst>
                </a:gridCol>
              </a:tblGrid>
              <a:tr h="370840">
                <a:tc>
                  <a:txBody>
                    <a:bodyPr/>
                    <a:lstStyle/>
                    <a:p>
                      <a:r>
                        <a:rPr lang="en-US" dirty="0">
                          <a:latin typeface="Raleway" pitchFamily="2" charset="0"/>
                        </a:rPr>
                        <a:t>Presenter</a:t>
                      </a:r>
                    </a:p>
                  </a:txBody>
                  <a:tcPr/>
                </a:tc>
                <a:tc>
                  <a:txBody>
                    <a:bodyPr/>
                    <a:lstStyle/>
                    <a:p>
                      <a:r>
                        <a:rPr lang="en-US" dirty="0">
                          <a:latin typeface="Raleway" pitchFamily="2" charset="0"/>
                        </a:rPr>
                        <a:t>Phone</a:t>
                      </a:r>
                    </a:p>
                  </a:txBody>
                  <a:tcPr/>
                </a:tc>
                <a:tc>
                  <a:txBody>
                    <a:bodyPr/>
                    <a:lstStyle/>
                    <a:p>
                      <a:r>
                        <a:rPr lang="en-US" dirty="0">
                          <a:latin typeface="Raleway" pitchFamily="2" charset="0"/>
                        </a:rPr>
                        <a:t>Email</a:t>
                      </a:r>
                    </a:p>
                  </a:txBody>
                  <a:tcPr/>
                </a:tc>
                <a:extLst>
                  <a:ext uri="{0D108BD9-81ED-4DB2-BD59-A6C34878D82A}">
                    <a16:rowId xmlns:a16="http://schemas.microsoft.com/office/drawing/2014/main" val="2624507373"/>
                  </a:ext>
                </a:extLst>
              </a:tr>
              <a:tr h="308753">
                <a:tc>
                  <a:txBody>
                    <a:bodyPr/>
                    <a:lstStyle/>
                    <a:p>
                      <a:r>
                        <a:rPr lang="en-US" dirty="0">
                          <a:latin typeface="Raleway" pitchFamily="2" charset="0"/>
                        </a:rPr>
                        <a:t>Morgan Sprecher</a:t>
                      </a:r>
                    </a:p>
                  </a:txBody>
                  <a:tcPr/>
                </a:tc>
                <a:tc>
                  <a:txBody>
                    <a:bodyPr/>
                    <a:lstStyle/>
                    <a:p>
                      <a:r>
                        <a:rPr lang="en-US">
                          <a:latin typeface="Raleway" pitchFamily="2" charset="0"/>
                        </a:rPr>
                        <a:t>317-234-9825</a:t>
                      </a:r>
                      <a:endParaRPr lang="en-US" dirty="0">
                        <a:latin typeface="Raleway" pitchFamily="2" charset="0"/>
                      </a:endParaRPr>
                    </a:p>
                  </a:txBody>
                  <a:tcPr/>
                </a:tc>
                <a:tc>
                  <a:txBody>
                    <a:bodyPr/>
                    <a:lstStyle/>
                    <a:p>
                      <a:r>
                        <a:rPr lang="en-US" dirty="0">
                          <a:latin typeface="Raleway" pitchFamily="2" charset="0"/>
                        </a:rPr>
                        <a:t>msprecher@health.in.gov</a:t>
                      </a:r>
                    </a:p>
                  </a:txBody>
                  <a:tcPr/>
                </a:tc>
                <a:extLst>
                  <a:ext uri="{0D108BD9-81ED-4DB2-BD59-A6C34878D82A}">
                    <a16:rowId xmlns:a16="http://schemas.microsoft.com/office/drawing/2014/main" val="1642239249"/>
                  </a:ext>
                </a:extLst>
              </a:tr>
              <a:tr h="308753">
                <a:tc>
                  <a:txBody>
                    <a:bodyPr/>
                    <a:lstStyle/>
                    <a:p>
                      <a:r>
                        <a:rPr lang="en-US" dirty="0">
                          <a:latin typeface="Raleway" pitchFamily="2" charset="0"/>
                        </a:rPr>
                        <a:t>Annika Barce</a:t>
                      </a:r>
                    </a:p>
                  </a:txBody>
                  <a:tcPr/>
                </a:tc>
                <a:tc>
                  <a:txBody>
                    <a:bodyPr/>
                    <a:lstStyle/>
                    <a:p>
                      <a:r>
                        <a:rPr lang="en-US" dirty="0">
                          <a:latin typeface="Raleway" pitchFamily="2" charset="0"/>
                        </a:rPr>
                        <a:t>317-234-3265</a:t>
                      </a:r>
                    </a:p>
                  </a:txBody>
                  <a:tcPr/>
                </a:tc>
                <a:tc>
                  <a:txBody>
                    <a:bodyPr/>
                    <a:lstStyle/>
                    <a:p>
                      <a:r>
                        <a:rPr lang="en-US" dirty="0">
                          <a:latin typeface="Raleway" pitchFamily="2" charset="0"/>
                        </a:rPr>
                        <a:t>abarce@health.in.gov</a:t>
                      </a:r>
                    </a:p>
                  </a:txBody>
                  <a:tcPr/>
                </a:tc>
                <a:extLst>
                  <a:ext uri="{0D108BD9-81ED-4DB2-BD59-A6C34878D82A}">
                    <a16:rowId xmlns:a16="http://schemas.microsoft.com/office/drawing/2014/main" val="1518567090"/>
                  </a:ext>
                </a:extLst>
              </a:tr>
              <a:tr h="308753">
                <a:tc>
                  <a:txBody>
                    <a:bodyPr/>
                    <a:lstStyle/>
                    <a:p>
                      <a:r>
                        <a:rPr lang="en-US" dirty="0">
                          <a:latin typeface="Raleway" pitchFamily="2" charset="0"/>
                        </a:rPr>
                        <a:t>Allie Martin</a:t>
                      </a:r>
                    </a:p>
                  </a:txBody>
                  <a:tcPr/>
                </a:tc>
                <a:tc>
                  <a:txBody>
                    <a:bodyPr/>
                    <a:lstStyle/>
                    <a:p>
                      <a:r>
                        <a:rPr lang="en-US" dirty="0">
                          <a:latin typeface="Raleway" pitchFamily="2" charset="0"/>
                        </a:rPr>
                        <a:t>317-234-9656</a:t>
                      </a:r>
                    </a:p>
                  </a:txBody>
                  <a:tcPr/>
                </a:tc>
                <a:tc>
                  <a:txBody>
                    <a:bodyPr/>
                    <a:lstStyle/>
                    <a:p>
                      <a:r>
                        <a:rPr lang="en-US" dirty="0">
                          <a:latin typeface="Raleway" pitchFamily="2" charset="0"/>
                        </a:rPr>
                        <a:t>allimartin@health.in.gov</a:t>
                      </a:r>
                    </a:p>
                  </a:txBody>
                  <a:tcPr/>
                </a:tc>
                <a:extLst>
                  <a:ext uri="{0D108BD9-81ED-4DB2-BD59-A6C34878D82A}">
                    <a16:rowId xmlns:a16="http://schemas.microsoft.com/office/drawing/2014/main" val="1339876837"/>
                  </a:ext>
                </a:extLst>
              </a:tr>
              <a:tr h="308753">
                <a:tc>
                  <a:txBody>
                    <a:bodyPr/>
                    <a:lstStyle/>
                    <a:p>
                      <a:r>
                        <a:rPr lang="en-US" dirty="0">
                          <a:latin typeface="Raleway" pitchFamily="2" charset="0"/>
                        </a:rPr>
                        <a:t>Lauren Milroy</a:t>
                      </a:r>
                    </a:p>
                  </a:txBody>
                  <a:tcPr/>
                </a:tc>
                <a:tc>
                  <a:txBody>
                    <a:bodyPr/>
                    <a:lstStyle/>
                    <a:p>
                      <a:r>
                        <a:rPr lang="en-US" dirty="0">
                          <a:latin typeface="Raleway" pitchFamily="2" charset="0"/>
                        </a:rPr>
                        <a:t>317-233-1243</a:t>
                      </a:r>
                    </a:p>
                  </a:txBody>
                  <a:tcPr/>
                </a:tc>
                <a:tc>
                  <a:txBody>
                    <a:bodyPr/>
                    <a:lstStyle/>
                    <a:p>
                      <a:r>
                        <a:rPr lang="en-US" dirty="0">
                          <a:latin typeface="Raleway" pitchFamily="2" charset="0"/>
                        </a:rPr>
                        <a:t>lmilroy@health.in.gov</a:t>
                      </a:r>
                    </a:p>
                  </a:txBody>
                  <a:tcPr/>
                </a:tc>
                <a:extLst>
                  <a:ext uri="{0D108BD9-81ED-4DB2-BD59-A6C34878D82A}">
                    <a16:rowId xmlns:a16="http://schemas.microsoft.com/office/drawing/2014/main" val="3759149373"/>
                  </a:ext>
                </a:extLst>
              </a:tr>
            </a:tbl>
          </a:graphicData>
        </a:graphic>
      </p:graphicFrame>
    </p:spTree>
    <p:extLst>
      <p:ext uri="{BB962C8B-B14F-4D97-AF65-F5344CB8AC3E}">
        <p14:creationId xmlns:p14="http://schemas.microsoft.com/office/powerpoint/2010/main" val="3739100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6C68-64FB-6F47-AF64-33542C7754B6}"/>
              </a:ext>
            </a:extLst>
          </p:cNvPr>
          <p:cNvSpPr>
            <a:spLocks noGrp="1"/>
          </p:cNvSpPr>
          <p:nvPr>
            <p:ph type="title"/>
          </p:nvPr>
        </p:nvSpPr>
        <p:spPr/>
        <p:txBody>
          <a:bodyPr/>
          <a:lstStyle/>
          <a:p>
            <a:r>
              <a:rPr lang="en-US" dirty="0"/>
              <a:t>Round Robin and Introductions (in chat)</a:t>
            </a:r>
          </a:p>
        </p:txBody>
      </p:sp>
      <p:sp>
        <p:nvSpPr>
          <p:cNvPr id="3" name="Content Placeholder 2">
            <a:extLst>
              <a:ext uri="{FF2B5EF4-FFF2-40B4-BE49-F238E27FC236}">
                <a16:creationId xmlns:a16="http://schemas.microsoft.com/office/drawing/2014/main" id="{1199B14C-A4E1-FD40-9EDC-C8788876916F}"/>
              </a:ext>
            </a:extLst>
          </p:cNvPr>
          <p:cNvSpPr>
            <a:spLocks noGrp="1"/>
          </p:cNvSpPr>
          <p:nvPr>
            <p:ph idx="1"/>
          </p:nvPr>
        </p:nvSpPr>
        <p:spPr/>
        <p:txBody>
          <a:bodyPr>
            <a:normAutofit/>
          </a:bodyPr>
          <a:lstStyle/>
          <a:p>
            <a:pPr marL="342900" indent="-342900">
              <a:buFont typeface="+mj-lt"/>
              <a:buAutoNum type="arabicPeriod"/>
            </a:pPr>
            <a:r>
              <a:rPr lang="en-US" sz="4000" dirty="0"/>
              <a:t>Name</a:t>
            </a:r>
          </a:p>
          <a:p>
            <a:pPr marL="342900" indent="-342900">
              <a:buFont typeface="+mj-lt"/>
              <a:buAutoNum type="arabicPeriod"/>
            </a:pPr>
            <a:r>
              <a:rPr lang="en-US" sz="4000" dirty="0"/>
              <a:t>Position</a:t>
            </a:r>
          </a:p>
          <a:p>
            <a:pPr marL="342900" indent="-342900">
              <a:buFont typeface="+mj-lt"/>
              <a:buAutoNum type="arabicPeriod"/>
            </a:pPr>
            <a:r>
              <a:rPr lang="en-US" sz="4000" dirty="0"/>
              <a:t>Organization/ Association</a:t>
            </a:r>
          </a:p>
          <a:p>
            <a:pPr marL="342900" indent="-342900">
              <a:buFont typeface="+mj-lt"/>
              <a:buAutoNum type="arabicPeriod"/>
            </a:pPr>
            <a:r>
              <a:rPr lang="en-US" sz="4000" dirty="0"/>
              <a:t>Updates</a:t>
            </a:r>
          </a:p>
          <a:p>
            <a:pPr marL="342900" indent="-342900">
              <a:buFont typeface="+mj-lt"/>
              <a:buAutoNum type="arabicPeriod"/>
            </a:pPr>
            <a:r>
              <a:rPr lang="en-US" sz="4000" dirty="0"/>
              <a:t>Current Projects and Programs</a:t>
            </a:r>
          </a:p>
          <a:p>
            <a:pPr marL="342900" indent="-342900">
              <a:buFont typeface="+mj-lt"/>
              <a:buAutoNum type="arabicPeriod"/>
            </a:pPr>
            <a:r>
              <a:rPr lang="en-US" sz="4000" dirty="0"/>
              <a:t>Upcoming events</a:t>
            </a:r>
          </a:p>
        </p:txBody>
      </p:sp>
      <p:sp>
        <p:nvSpPr>
          <p:cNvPr id="4" name="Slide Number Placeholder 3">
            <a:extLst>
              <a:ext uri="{FF2B5EF4-FFF2-40B4-BE49-F238E27FC236}">
                <a16:creationId xmlns:a16="http://schemas.microsoft.com/office/drawing/2014/main" id="{DA5CE744-8785-2147-BCB0-97F9980472C0}"/>
              </a:ext>
            </a:extLst>
          </p:cNvPr>
          <p:cNvSpPr>
            <a:spLocks noGrp="1"/>
          </p:cNvSpPr>
          <p:nvPr>
            <p:ph type="sldNum" sz="quarter" idx="12"/>
          </p:nvPr>
        </p:nvSpPr>
        <p:spPr/>
        <p:txBody>
          <a:bodyPr/>
          <a:lstStyle/>
          <a:p>
            <a:fld id="{2C1798A1-548B-2F4F-A949-0B360C421755}" type="slidenum">
              <a:rPr lang="en-US" smtClean="0"/>
              <a:t>3</a:t>
            </a:fld>
            <a:endParaRPr lang="en-US"/>
          </a:p>
        </p:txBody>
      </p:sp>
    </p:spTree>
    <p:extLst>
      <p:ext uri="{BB962C8B-B14F-4D97-AF65-F5344CB8AC3E}">
        <p14:creationId xmlns:p14="http://schemas.microsoft.com/office/powerpoint/2010/main" val="3361818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F0E15-BA9C-7C40-9A86-0ED81BFB0050}"/>
              </a:ext>
            </a:extLst>
          </p:cNvPr>
          <p:cNvSpPr>
            <a:spLocks noGrp="1"/>
          </p:cNvSpPr>
          <p:nvPr>
            <p:ph type="title"/>
          </p:nvPr>
        </p:nvSpPr>
        <p:spPr/>
        <p:txBody>
          <a:bodyPr/>
          <a:lstStyle/>
          <a:p>
            <a:r>
              <a:rPr lang="en-US" dirty="0"/>
              <a:t>Upcoming Events</a:t>
            </a:r>
          </a:p>
        </p:txBody>
      </p:sp>
      <p:sp>
        <p:nvSpPr>
          <p:cNvPr id="3" name="Content Placeholder 2">
            <a:extLst>
              <a:ext uri="{FF2B5EF4-FFF2-40B4-BE49-F238E27FC236}">
                <a16:creationId xmlns:a16="http://schemas.microsoft.com/office/drawing/2014/main" id="{AA6EC60C-934D-E548-A1A8-C2F9FB46BF67}"/>
              </a:ext>
            </a:extLst>
          </p:cNvPr>
          <p:cNvSpPr>
            <a:spLocks noGrp="1"/>
          </p:cNvSpPr>
          <p:nvPr>
            <p:ph sz="half" idx="1"/>
          </p:nvPr>
        </p:nvSpPr>
        <p:spPr>
          <a:xfrm>
            <a:off x="438912" y="1472183"/>
            <a:ext cx="5181600" cy="4556181"/>
          </a:xfrm>
        </p:spPr>
        <p:txBody>
          <a:bodyPr>
            <a:normAutofit lnSpcReduction="10000"/>
          </a:bodyPr>
          <a:lstStyle/>
          <a:p>
            <a:r>
              <a:rPr lang="en-US" sz="2400" b="1" dirty="0"/>
              <a:t>February</a:t>
            </a:r>
          </a:p>
          <a:p>
            <a:pPr marL="342900" indent="-342900">
              <a:buFont typeface="Arial" panose="020B0604020202020204" pitchFamily="34" charset="0"/>
              <a:buChar char="•"/>
            </a:pPr>
            <a:r>
              <a:rPr lang="en-US" sz="2000" dirty="0"/>
              <a:t>Teen Dating Violence Awareness Month</a:t>
            </a:r>
          </a:p>
          <a:p>
            <a:pPr marL="342900" indent="-342900">
              <a:buFont typeface="Arial" panose="020B0604020202020204" pitchFamily="34" charset="0"/>
              <a:buChar char="•"/>
            </a:pPr>
            <a:r>
              <a:rPr lang="en-US" sz="2000" dirty="0"/>
              <a:t>Burn Awareness Week</a:t>
            </a:r>
          </a:p>
          <a:p>
            <a:pPr marL="573088" lvl="1" indent="-342900"/>
            <a:r>
              <a:rPr lang="en-US" dirty="0"/>
              <a:t>February 2-8</a:t>
            </a:r>
          </a:p>
          <a:p>
            <a:endParaRPr lang="en-US" sz="2000" dirty="0"/>
          </a:p>
          <a:p>
            <a:r>
              <a:rPr lang="en-US" sz="2400" b="1" dirty="0"/>
              <a:t>March</a:t>
            </a:r>
          </a:p>
          <a:p>
            <a:pPr marL="342900" indent="-342900">
              <a:buFont typeface="Arial" panose="020B0604020202020204" pitchFamily="34" charset="0"/>
              <a:buChar char="•"/>
            </a:pPr>
            <a:r>
              <a:rPr lang="en-US" sz="2000" dirty="0"/>
              <a:t>Traumatic Brain Injury Awareness Month</a:t>
            </a:r>
          </a:p>
          <a:p>
            <a:pPr marL="342900" indent="-342900">
              <a:buFont typeface="Arial" panose="020B0604020202020204" pitchFamily="34" charset="0"/>
              <a:buChar char="•"/>
            </a:pPr>
            <a:r>
              <a:rPr lang="en-US" sz="2000" dirty="0"/>
              <a:t>National Poison Prevention Week</a:t>
            </a:r>
          </a:p>
          <a:p>
            <a:pPr marL="573088" lvl="1" indent="-342900"/>
            <a:r>
              <a:rPr lang="en-US" dirty="0"/>
              <a:t>March 16 – 22</a:t>
            </a:r>
          </a:p>
          <a:p>
            <a:pPr marL="342900" indent="-342900">
              <a:buFont typeface="Arial" panose="020B0604020202020204" pitchFamily="34" charset="0"/>
              <a:buChar char="•"/>
            </a:pPr>
            <a:r>
              <a:rPr lang="en-US" sz="2000" dirty="0"/>
              <a:t>National Drug and Alcohol Facts Week</a:t>
            </a:r>
          </a:p>
          <a:p>
            <a:pPr marL="573088" lvl="1" indent="-342900"/>
            <a:r>
              <a:rPr lang="en-US" dirty="0"/>
              <a:t>March 17 - 23</a:t>
            </a:r>
          </a:p>
          <a:p>
            <a:endParaRPr lang="en-US" sz="2400" b="1" dirty="0"/>
          </a:p>
        </p:txBody>
      </p:sp>
      <p:sp>
        <p:nvSpPr>
          <p:cNvPr id="4" name="Content Placeholder 3">
            <a:extLst>
              <a:ext uri="{FF2B5EF4-FFF2-40B4-BE49-F238E27FC236}">
                <a16:creationId xmlns:a16="http://schemas.microsoft.com/office/drawing/2014/main" id="{E83DF12A-6534-C547-8C1A-9A408709811E}"/>
              </a:ext>
            </a:extLst>
          </p:cNvPr>
          <p:cNvSpPr>
            <a:spLocks noGrp="1"/>
          </p:cNvSpPr>
          <p:nvPr>
            <p:ph sz="half" idx="2"/>
          </p:nvPr>
        </p:nvSpPr>
        <p:spPr>
          <a:xfrm>
            <a:off x="6172200" y="1472184"/>
            <a:ext cx="5656182" cy="4556181"/>
          </a:xfrm>
        </p:spPr>
        <p:txBody>
          <a:bodyPr>
            <a:normAutofit lnSpcReduction="10000"/>
          </a:bodyPr>
          <a:lstStyle/>
          <a:p>
            <a:r>
              <a:rPr lang="en-US" sz="2400" b="1" dirty="0"/>
              <a:t>April</a:t>
            </a:r>
          </a:p>
          <a:p>
            <a:pPr marL="342900" indent="-342900">
              <a:buFont typeface="Arial" panose="020B0604020202020204" pitchFamily="34" charset="0"/>
              <a:buChar char="•"/>
            </a:pPr>
            <a:r>
              <a:rPr lang="en-US" sz="2000" dirty="0"/>
              <a:t>Sexual Assault Awareness and Prevention Month</a:t>
            </a:r>
          </a:p>
          <a:p>
            <a:pPr marL="342900" indent="-342900">
              <a:buFont typeface="Arial" panose="020B0604020202020204" pitchFamily="34" charset="0"/>
              <a:buChar char="•"/>
            </a:pPr>
            <a:r>
              <a:rPr lang="en-US" sz="2000" dirty="0"/>
              <a:t>Youth Sports Safety Month</a:t>
            </a:r>
          </a:p>
          <a:p>
            <a:pPr marL="342900" indent="-342900">
              <a:buFont typeface="Arial" panose="020B0604020202020204" pitchFamily="34" charset="0"/>
              <a:buChar char="•"/>
            </a:pPr>
            <a:r>
              <a:rPr lang="en-US" sz="2000" dirty="0"/>
              <a:t>Distracted Driving Awareness Month</a:t>
            </a:r>
          </a:p>
          <a:p>
            <a:pPr marL="342900" indent="-342900">
              <a:buFont typeface="Arial" panose="020B0604020202020204" pitchFamily="34" charset="0"/>
              <a:buChar char="•"/>
            </a:pPr>
            <a:r>
              <a:rPr lang="en-US" sz="2000" dirty="0"/>
              <a:t>National Public Health Week</a:t>
            </a:r>
          </a:p>
          <a:p>
            <a:pPr marL="573088" lvl="1" indent="-342900"/>
            <a:r>
              <a:rPr lang="en-US" dirty="0"/>
              <a:t>April 7 - 13</a:t>
            </a:r>
          </a:p>
          <a:p>
            <a:pPr marL="342900" indent="-342900">
              <a:buFont typeface="Arial" panose="020B0604020202020204" pitchFamily="34" charset="0"/>
              <a:buChar char="•"/>
            </a:pPr>
            <a:r>
              <a:rPr lang="en-US" sz="2000" dirty="0"/>
              <a:t>National Prescription Drug Take Back Day</a:t>
            </a:r>
          </a:p>
          <a:p>
            <a:pPr marL="573088" lvl="1" indent="-342900"/>
            <a:r>
              <a:rPr lang="en-US" dirty="0"/>
              <a:t>April 26</a:t>
            </a:r>
          </a:p>
        </p:txBody>
      </p:sp>
      <p:sp>
        <p:nvSpPr>
          <p:cNvPr id="5" name="Slide Number Placeholder 4">
            <a:extLst>
              <a:ext uri="{FF2B5EF4-FFF2-40B4-BE49-F238E27FC236}">
                <a16:creationId xmlns:a16="http://schemas.microsoft.com/office/drawing/2014/main" id="{C4127096-5235-F141-8761-E1FD9EDDAC18}"/>
              </a:ext>
            </a:extLst>
          </p:cNvPr>
          <p:cNvSpPr>
            <a:spLocks noGrp="1"/>
          </p:cNvSpPr>
          <p:nvPr>
            <p:ph type="sldNum" sz="quarter" idx="12"/>
          </p:nvPr>
        </p:nvSpPr>
        <p:spPr/>
        <p:txBody>
          <a:bodyPr/>
          <a:lstStyle/>
          <a:p>
            <a:fld id="{2C1798A1-548B-2F4F-A949-0B360C421755}" type="slidenum">
              <a:rPr lang="en-US" smtClean="0"/>
              <a:t>4</a:t>
            </a:fld>
            <a:endParaRPr lang="en-US"/>
          </a:p>
        </p:txBody>
      </p:sp>
    </p:spTree>
    <p:extLst>
      <p:ext uri="{BB962C8B-B14F-4D97-AF65-F5344CB8AC3E}">
        <p14:creationId xmlns:p14="http://schemas.microsoft.com/office/powerpoint/2010/main" val="2680519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4AD02-7BBC-7C18-FD3D-2DB5DBC65A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EBFB2C-062B-DDE6-D8FD-85BF2556D34D}"/>
              </a:ext>
            </a:extLst>
          </p:cNvPr>
          <p:cNvSpPr>
            <a:spLocks noGrp="1"/>
          </p:cNvSpPr>
          <p:nvPr>
            <p:ph type="ctrTitle"/>
          </p:nvPr>
        </p:nvSpPr>
        <p:spPr>
          <a:xfrm>
            <a:off x="5094555" y="2739756"/>
            <a:ext cx="6141961" cy="1089529"/>
          </a:xfrm>
        </p:spPr>
        <p:txBody>
          <a:bodyPr/>
          <a:lstStyle/>
          <a:p>
            <a:r>
              <a:rPr lang="en-US" dirty="0"/>
              <a:t>INVDRS Dashboard</a:t>
            </a:r>
            <a:br>
              <a:rPr lang="en-US" dirty="0"/>
            </a:br>
            <a:r>
              <a:rPr lang="en-US" dirty="0"/>
              <a:t>update</a:t>
            </a:r>
          </a:p>
        </p:txBody>
      </p:sp>
    </p:spTree>
    <p:extLst>
      <p:ext uri="{BB962C8B-B14F-4D97-AF65-F5344CB8AC3E}">
        <p14:creationId xmlns:p14="http://schemas.microsoft.com/office/powerpoint/2010/main" val="2472081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BE99E-B0C8-0376-14C2-8D6AA76F0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7AC0B0-C599-B043-B457-4443EA78048C}"/>
              </a:ext>
            </a:extLst>
          </p:cNvPr>
          <p:cNvSpPr>
            <a:spLocks noGrp="1"/>
          </p:cNvSpPr>
          <p:nvPr>
            <p:ph type="title"/>
          </p:nvPr>
        </p:nvSpPr>
        <p:spPr/>
        <p:txBody>
          <a:bodyPr/>
          <a:lstStyle/>
          <a:p>
            <a:r>
              <a:rPr lang="en-US" dirty="0"/>
              <a:t>Wireframe</a:t>
            </a:r>
          </a:p>
        </p:txBody>
      </p:sp>
      <p:sp>
        <p:nvSpPr>
          <p:cNvPr id="3" name="Content Placeholder 2">
            <a:extLst>
              <a:ext uri="{FF2B5EF4-FFF2-40B4-BE49-F238E27FC236}">
                <a16:creationId xmlns:a16="http://schemas.microsoft.com/office/drawing/2014/main" id="{AE6C597F-6589-623E-6CAD-79E7A17A57D3}"/>
              </a:ext>
            </a:extLst>
          </p:cNvPr>
          <p:cNvSpPr>
            <a:spLocks noGrp="1"/>
          </p:cNvSpPr>
          <p:nvPr>
            <p:ph idx="1"/>
          </p:nvPr>
        </p:nvSpPr>
        <p:spPr/>
        <p:txBody>
          <a:bodyPr>
            <a:normAutofit/>
          </a:bodyPr>
          <a:lstStyle/>
          <a:p>
            <a:pPr marL="342900" indent="-342900">
              <a:buFont typeface="+mj-lt"/>
              <a:buAutoNum type="arabicPeriod"/>
            </a:pPr>
            <a:r>
              <a:rPr lang="en-US" sz="3600" dirty="0"/>
              <a:t> Violent Deaths by Manner and Year</a:t>
            </a:r>
          </a:p>
          <a:p>
            <a:pPr marL="342900" indent="-342900">
              <a:buFont typeface="+mj-lt"/>
              <a:buAutoNum type="arabicPeriod"/>
            </a:pPr>
            <a:r>
              <a:rPr lang="en-US" sz="3600" dirty="0"/>
              <a:t> Demographics</a:t>
            </a:r>
          </a:p>
          <a:p>
            <a:pPr marL="342900" indent="-342900">
              <a:buFont typeface="+mj-lt"/>
              <a:buAutoNum type="arabicPeriod"/>
            </a:pPr>
            <a:r>
              <a:rPr lang="en-US" sz="3600" dirty="0"/>
              <a:t> Suicide Deaths</a:t>
            </a:r>
          </a:p>
          <a:p>
            <a:pPr marL="342900" indent="-342900">
              <a:buFont typeface="+mj-lt"/>
              <a:buAutoNum type="arabicPeriod"/>
            </a:pPr>
            <a:r>
              <a:rPr lang="en-US" sz="3600" dirty="0"/>
              <a:t> Homicide Deaths</a:t>
            </a:r>
          </a:p>
          <a:p>
            <a:pPr marL="342900" indent="-342900">
              <a:buFont typeface="+mj-lt"/>
              <a:buAutoNum type="arabicPeriod"/>
            </a:pPr>
            <a:r>
              <a:rPr lang="en-US" sz="3600" dirty="0"/>
              <a:t> Firearm Deaths</a:t>
            </a:r>
          </a:p>
        </p:txBody>
      </p:sp>
      <p:sp>
        <p:nvSpPr>
          <p:cNvPr id="4" name="Slide Number Placeholder 3">
            <a:extLst>
              <a:ext uri="{FF2B5EF4-FFF2-40B4-BE49-F238E27FC236}">
                <a16:creationId xmlns:a16="http://schemas.microsoft.com/office/drawing/2014/main" id="{E71B39FA-B757-333A-41F1-35C662FA92EF}"/>
              </a:ext>
            </a:extLst>
          </p:cNvPr>
          <p:cNvSpPr>
            <a:spLocks noGrp="1"/>
          </p:cNvSpPr>
          <p:nvPr>
            <p:ph type="sldNum" sz="quarter" idx="12"/>
          </p:nvPr>
        </p:nvSpPr>
        <p:spPr/>
        <p:txBody>
          <a:bodyPr/>
          <a:lstStyle/>
          <a:p>
            <a:fld id="{2C1798A1-548B-2F4F-A949-0B360C421755}" type="slidenum">
              <a:rPr lang="en-US" smtClean="0"/>
              <a:t>6</a:t>
            </a:fld>
            <a:endParaRPr lang="en-US"/>
          </a:p>
        </p:txBody>
      </p:sp>
    </p:spTree>
    <p:extLst>
      <p:ext uri="{BB962C8B-B14F-4D97-AF65-F5344CB8AC3E}">
        <p14:creationId xmlns:p14="http://schemas.microsoft.com/office/powerpoint/2010/main" val="1374821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DA90E-3607-FF23-1D07-CABA71D6BE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CEB4E2-7EED-A9CF-D7C4-D71697A9066F}"/>
              </a:ext>
            </a:extLst>
          </p:cNvPr>
          <p:cNvSpPr>
            <a:spLocks noGrp="1"/>
          </p:cNvSpPr>
          <p:nvPr>
            <p:ph type="title"/>
          </p:nvPr>
        </p:nvSpPr>
        <p:spPr/>
        <p:txBody>
          <a:bodyPr/>
          <a:lstStyle/>
          <a:p>
            <a:r>
              <a:rPr lang="en-US" dirty="0"/>
              <a:t>Violent Deaths by Manner and Year</a:t>
            </a:r>
          </a:p>
        </p:txBody>
      </p:sp>
      <p:sp>
        <p:nvSpPr>
          <p:cNvPr id="3" name="Content Placeholder 2">
            <a:extLst>
              <a:ext uri="{FF2B5EF4-FFF2-40B4-BE49-F238E27FC236}">
                <a16:creationId xmlns:a16="http://schemas.microsoft.com/office/drawing/2014/main" id="{0E4AB85D-3B26-92D4-8FF0-CFB659172CE3}"/>
              </a:ext>
            </a:extLst>
          </p:cNvPr>
          <p:cNvSpPr>
            <a:spLocks noGrp="1"/>
          </p:cNvSpPr>
          <p:nvPr>
            <p:ph idx="1"/>
          </p:nvPr>
        </p:nvSpPr>
        <p:spPr/>
        <p:txBody>
          <a:bodyPr>
            <a:normAutofit/>
          </a:bodyPr>
          <a:lstStyle/>
          <a:p>
            <a:r>
              <a:rPr lang="en-US" sz="3600" dirty="0"/>
              <a:t>Manners</a:t>
            </a:r>
          </a:p>
          <a:p>
            <a:pPr marL="801688" lvl="1" indent="-571500"/>
            <a:r>
              <a:rPr lang="en-US" sz="2400" dirty="0"/>
              <a:t>Unintentional firearms</a:t>
            </a:r>
          </a:p>
          <a:p>
            <a:pPr marL="801688" lvl="1" indent="-571500"/>
            <a:r>
              <a:rPr lang="en-US" sz="2400" dirty="0"/>
              <a:t>Law enforcement intervention</a:t>
            </a:r>
          </a:p>
          <a:p>
            <a:pPr marL="801688" lvl="1" indent="-571500"/>
            <a:r>
              <a:rPr lang="en-US" sz="2400" dirty="0"/>
              <a:t>Undetermined</a:t>
            </a:r>
          </a:p>
          <a:p>
            <a:pPr marL="801688" lvl="1" indent="-571500"/>
            <a:r>
              <a:rPr lang="en-US" sz="2400" dirty="0"/>
              <a:t>Homicide</a:t>
            </a:r>
          </a:p>
          <a:p>
            <a:pPr marL="801688" lvl="1" indent="-571500"/>
            <a:r>
              <a:rPr lang="en-US" sz="2400" dirty="0"/>
              <a:t>Suicide</a:t>
            </a:r>
          </a:p>
          <a:p>
            <a:pPr marL="801688" lvl="1" indent="-571500"/>
            <a:endParaRPr lang="en-US" sz="2400" dirty="0"/>
          </a:p>
          <a:p>
            <a:pPr marL="571500" indent="-571500"/>
            <a:r>
              <a:rPr lang="en-US" sz="3600" dirty="0"/>
              <a:t>Age-adjusted death rates over time since 2016</a:t>
            </a:r>
          </a:p>
          <a:p>
            <a:pPr marL="571500" indent="-571500">
              <a:buFont typeface="Arial" panose="020B0604020202020204" pitchFamily="34" charset="0"/>
              <a:buChar char="•"/>
            </a:pPr>
            <a:endParaRPr lang="en-US" sz="4000" dirty="0"/>
          </a:p>
        </p:txBody>
      </p:sp>
      <p:sp>
        <p:nvSpPr>
          <p:cNvPr id="4" name="Slide Number Placeholder 3">
            <a:extLst>
              <a:ext uri="{FF2B5EF4-FFF2-40B4-BE49-F238E27FC236}">
                <a16:creationId xmlns:a16="http://schemas.microsoft.com/office/drawing/2014/main" id="{BFA86D84-268B-5DDA-A4C9-F7358C6CB34A}"/>
              </a:ext>
            </a:extLst>
          </p:cNvPr>
          <p:cNvSpPr>
            <a:spLocks noGrp="1"/>
          </p:cNvSpPr>
          <p:nvPr>
            <p:ph type="sldNum" sz="quarter" idx="12"/>
          </p:nvPr>
        </p:nvSpPr>
        <p:spPr/>
        <p:txBody>
          <a:bodyPr/>
          <a:lstStyle/>
          <a:p>
            <a:fld id="{2C1798A1-548B-2F4F-A949-0B360C421755}" type="slidenum">
              <a:rPr lang="en-US" smtClean="0"/>
              <a:t>7</a:t>
            </a:fld>
            <a:endParaRPr lang="en-US"/>
          </a:p>
        </p:txBody>
      </p:sp>
    </p:spTree>
    <p:extLst>
      <p:ext uri="{BB962C8B-B14F-4D97-AF65-F5344CB8AC3E}">
        <p14:creationId xmlns:p14="http://schemas.microsoft.com/office/powerpoint/2010/main" val="2948569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F7A56-63DA-D8E5-94BD-0FAB6EC53C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FBE0ED-FE4E-235E-81C1-94B3B7EBE2A2}"/>
              </a:ext>
            </a:extLst>
          </p:cNvPr>
          <p:cNvSpPr>
            <a:spLocks noGrp="1"/>
          </p:cNvSpPr>
          <p:nvPr>
            <p:ph type="title"/>
          </p:nvPr>
        </p:nvSpPr>
        <p:spPr/>
        <p:txBody>
          <a:bodyPr/>
          <a:lstStyle/>
          <a:p>
            <a:r>
              <a:rPr lang="en-US" dirty="0"/>
              <a:t>Demographics</a:t>
            </a:r>
          </a:p>
        </p:txBody>
      </p:sp>
      <p:sp>
        <p:nvSpPr>
          <p:cNvPr id="3" name="Content Placeholder 2">
            <a:extLst>
              <a:ext uri="{FF2B5EF4-FFF2-40B4-BE49-F238E27FC236}">
                <a16:creationId xmlns:a16="http://schemas.microsoft.com/office/drawing/2014/main" id="{81FCF6CA-964A-4D63-493D-86ABA96A22E7}"/>
              </a:ext>
            </a:extLst>
          </p:cNvPr>
          <p:cNvSpPr>
            <a:spLocks noGrp="1"/>
          </p:cNvSpPr>
          <p:nvPr>
            <p:ph idx="1"/>
          </p:nvPr>
        </p:nvSpPr>
        <p:spPr>
          <a:xfrm>
            <a:off x="436880" y="1472457"/>
            <a:ext cx="7840345" cy="4152236"/>
          </a:xfrm>
        </p:spPr>
        <p:txBody>
          <a:bodyPr>
            <a:normAutofit/>
          </a:bodyPr>
          <a:lstStyle/>
          <a:p>
            <a:r>
              <a:rPr lang="en-US" sz="3600" dirty="0"/>
              <a:t>4 Groups:</a:t>
            </a:r>
          </a:p>
          <a:p>
            <a:pPr marL="801688" lvl="1" indent="-571500"/>
            <a:r>
              <a:rPr lang="en-US" sz="2400" dirty="0"/>
              <a:t>Age Range</a:t>
            </a:r>
          </a:p>
          <a:p>
            <a:pPr marL="801688" lvl="1" indent="-571500"/>
            <a:r>
              <a:rPr lang="en-US" sz="2400" dirty="0"/>
              <a:t>Sex</a:t>
            </a:r>
          </a:p>
          <a:p>
            <a:pPr marL="801688" lvl="1" indent="-571500"/>
            <a:r>
              <a:rPr lang="en-US" sz="2400" dirty="0"/>
              <a:t>Race</a:t>
            </a:r>
          </a:p>
          <a:p>
            <a:pPr marL="801688" lvl="1" indent="-571500"/>
            <a:r>
              <a:rPr lang="en-US" sz="2400" dirty="0"/>
              <a:t>Ethnicity</a:t>
            </a:r>
          </a:p>
          <a:p>
            <a:pPr marL="571500" indent="-571500">
              <a:buFont typeface="Arial" panose="020B0604020202020204" pitchFamily="34" charset="0"/>
              <a:buChar char="•"/>
            </a:pPr>
            <a:endParaRPr lang="en-US" sz="2400" dirty="0"/>
          </a:p>
          <a:p>
            <a:endParaRPr lang="en-US" sz="2400" dirty="0"/>
          </a:p>
          <a:p>
            <a:r>
              <a:rPr lang="en-US" sz="2400" dirty="0"/>
              <a:t>Heat map of Indiana showing rates for desired filters.</a:t>
            </a:r>
          </a:p>
          <a:p>
            <a:r>
              <a:rPr lang="en-US" sz="2400" dirty="0"/>
              <a:t>Can hover over county to get direct demographics</a:t>
            </a:r>
          </a:p>
        </p:txBody>
      </p:sp>
      <p:sp>
        <p:nvSpPr>
          <p:cNvPr id="4" name="Slide Number Placeholder 3">
            <a:extLst>
              <a:ext uri="{FF2B5EF4-FFF2-40B4-BE49-F238E27FC236}">
                <a16:creationId xmlns:a16="http://schemas.microsoft.com/office/drawing/2014/main" id="{F8EA2FBF-10B9-3714-97AB-46E52887D0C7}"/>
              </a:ext>
            </a:extLst>
          </p:cNvPr>
          <p:cNvSpPr>
            <a:spLocks noGrp="1"/>
          </p:cNvSpPr>
          <p:nvPr>
            <p:ph type="sldNum" sz="quarter" idx="12"/>
          </p:nvPr>
        </p:nvSpPr>
        <p:spPr/>
        <p:txBody>
          <a:bodyPr/>
          <a:lstStyle/>
          <a:p>
            <a:fld id="{2C1798A1-548B-2F4F-A949-0B360C421755}" type="slidenum">
              <a:rPr lang="en-US" smtClean="0"/>
              <a:t>8</a:t>
            </a:fld>
            <a:endParaRPr lang="en-US"/>
          </a:p>
        </p:txBody>
      </p:sp>
      <p:sp>
        <p:nvSpPr>
          <p:cNvPr id="5" name="Content Placeholder 2">
            <a:extLst>
              <a:ext uri="{FF2B5EF4-FFF2-40B4-BE49-F238E27FC236}">
                <a16:creationId xmlns:a16="http://schemas.microsoft.com/office/drawing/2014/main" id="{D886FC4C-5D38-93E1-D56C-F50C3A844FBD}"/>
              </a:ext>
            </a:extLst>
          </p:cNvPr>
          <p:cNvSpPr txBox="1">
            <a:spLocks/>
          </p:cNvSpPr>
          <p:nvPr/>
        </p:nvSpPr>
        <p:spPr>
          <a:xfrm>
            <a:off x="5351780" y="1352882"/>
            <a:ext cx="7840345" cy="415223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Raleway" panose="020B0503030101060003" pitchFamily="34" charset="77"/>
                <a:ea typeface="+mn-ea"/>
                <a:cs typeface="+mn-cs"/>
              </a:defRPr>
            </a:lvl1pPr>
            <a:lvl2pPr marL="230188" indent="-222250" algn="l" defTabSz="914400" rtl="0" eaLnBrk="1" latinLnBrk="0" hangingPunct="1">
              <a:lnSpc>
                <a:spcPct val="90000"/>
              </a:lnSpc>
              <a:spcBef>
                <a:spcPts val="500"/>
              </a:spcBef>
              <a:buFont typeface="Arial" panose="020B0604020202020204" pitchFamily="34" charset="0"/>
              <a:buChar char="•"/>
              <a:tabLst/>
              <a:defRPr sz="1800" kern="1200" baseline="0">
                <a:solidFill>
                  <a:schemeClr val="tx1"/>
                </a:solidFill>
                <a:latin typeface="Raleway" panose="020B0503030101060003" pitchFamily="34" charset="77"/>
                <a:ea typeface="+mn-ea"/>
                <a:cs typeface="+mn-cs"/>
              </a:defRPr>
            </a:lvl2pPr>
            <a:lvl3pPr marL="630238" indent="-223838" algn="l" defTabSz="914400" rtl="0" eaLnBrk="1" latinLnBrk="0" hangingPunct="1">
              <a:lnSpc>
                <a:spcPct val="90000"/>
              </a:lnSpc>
              <a:spcBef>
                <a:spcPts val="500"/>
              </a:spcBef>
              <a:buSzPct val="120000"/>
              <a:buFont typeface="System Font Regular"/>
              <a:buChar char="◦"/>
              <a:tabLst/>
              <a:defRPr sz="1600" kern="1200" baseline="0">
                <a:solidFill>
                  <a:schemeClr val="tx1"/>
                </a:solidFill>
                <a:latin typeface="Raleway" panose="020B0503030101060003" pitchFamily="34" charset="77"/>
                <a:ea typeface="+mn-ea"/>
                <a:cs typeface="+mn-cs"/>
              </a:defRPr>
            </a:lvl3pPr>
            <a:lvl4pPr marL="917575" indent="-231775" algn="l" defTabSz="914400" rtl="0" eaLnBrk="1" latinLnBrk="0" hangingPunct="1">
              <a:lnSpc>
                <a:spcPct val="90000"/>
              </a:lnSpc>
              <a:spcBef>
                <a:spcPts val="500"/>
              </a:spcBef>
              <a:buFont typeface="Wingdings" pitchFamily="2" charset="2"/>
              <a:buChar char="§"/>
              <a:tabLst/>
              <a:defRPr sz="1200" kern="1200" baseline="0">
                <a:solidFill>
                  <a:schemeClr val="tx1"/>
                </a:solidFill>
                <a:latin typeface="Raleway" panose="020B0503030101060003" pitchFamily="34" charset="77"/>
                <a:ea typeface="+mn-ea"/>
                <a:cs typeface="+mn-cs"/>
              </a:defRPr>
            </a:lvl4pPr>
            <a:lvl5pPr marL="1193800" indent="-228600" algn="l" defTabSz="914400" rtl="0" eaLnBrk="1" latinLnBrk="0" hangingPunct="1">
              <a:lnSpc>
                <a:spcPct val="90000"/>
              </a:lnSpc>
              <a:spcBef>
                <a:spcPts val="500"/>
              </a:spcBef>
              <a:buFont typeface="Arial" panose="020B0604020202020204" pitchFamily="34" charset="0"/>
              <a:buChar char="•"/>
              <a:tabLst/>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a:t>5 Filters:</a:t>
            </a:r>
          </a:p>
          <a:p>
            <a:pPr marL="801688" lvl="1" indent="-571500"/>
            <a:r>
              <a:rPr lang="en-US" sz="2400" dirty="0"/>
              <a:t>Year</a:t>
            </a:r>
          </a:p>
          <a:p>
            <a:pPr marL="801688" lvl="1" indent="-571500"/>
            <a:r>
              <a:rPr lang="en-US" sz="2400" dirty="0"/>
              <a:t>Count vs Rate</a:t>
            </a:r>
          </a:p>
          <a:p>
            <a:pPr marL="801688" lvl="1" indent="-571500"/>
            <a:r>
              <a:rPr lang="en-US" sz="2400" dirty="0"/>
              <a:t>Manner of Death</a:t>
            </a:r>
          </a:p>
          <a:p>
            <a:pPr marL="801688" lvl="1" indent="-571500"/>
            <a:r>
              <a:rPr lang="en-US" sz="2400" dirty="0"/>
              <a:t>Weapon Used</a:t>
            </a:r>
          </a:p>
          <a:p>
            <a:pPr marL="801688" lvl="1" indent="-571500"/>
            <a:r>
              <a:rPr lang="en-US" sz="2400" dirty="0"/>
              <a:t>Veteran Status?</a:t>
            </a:r>
          </a:p>
          <a:p>
            <a:pPr marL="571500" indent="-571500">
              <a:buFont typeface="Arial" panose="020B0604020202020204" pitchFamily="34" charset="0"/>
              <a:buChar char="•"/>
            </a:pPr>
            <a:endParaRPr lang="en-US" sz="2400" dirty="0"/>
          </a:p>
          <a:p>
            <a:endParaRPr lang="en-US" sz="2400" dirty="0"/>
          </a:p>
        </p:txBody>
      </p:sp>
    </p:spTree>
    <p:extLst>
      <p:ext uri="{BB962C8B-B14F-4D97-AF65-F5344CB8AC3E}">
        <p14:creationId xmlns:p14="http://schemas.microsoft.com/office/powerpoint/2010/main" val="1706580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1B04E-9EB3-B762-0FD9-91378B94E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ACE0B8-181A-9ED5-51CD-E2C9BA00ABB4}"/>
              </a:ext>
            </a:extLst>
          </p:cNvPr>
          <p:cNvSpPr>
            <a:spLocks noGrp="1"/>
          </p:cNvSpPr>
          <p:nvPr>
            <p:ph type="title"/>
          </p:nvPr>
        </p:nvSpPr>
        <p:spPr/>
        <p:txBody>
          <a:bodyPr/>
          <a:lstStyle/>
          <a:p>
            <a:r>
              <a:rPr lang="en-US" dirty="0"/>
              <a:t>Suicide Deaths</a:t>
            </a:r>
          </a:p>
        </p:txBody>
      </p:sp>
      <p:sp>
        <p:nvSpPr>
          <p:cNvPr id="3" name="Content Placeholder 2">
            <a:extLst>
              <a:ext uri="{FF2B5EF4-FFF2-40B4-BE49-F238E27FC236}">
                <a16:creationId xmlns:a16="http://schemas.microsoft.com/office/drawing/2014/main" id="{7F66B079-C0EC-E254-CC33-903091DBB764}"/>
              </a:ext>
            </a:extLst>
          </p:cNvPr>
          <p:cNvSpPr>
            <a:spLocks noGrp="1"/>
          </p:cNvSpPr>
          <p:nvPr>
            <p:ph idx="1"/>
          </p:nvPr>
        </p:nvSpPr>
        <p:spPr>
          <a:xfrm>
            <a:off x="436880" y="1472457"/>
            <a:ext cx="10916920" cy="4152236"/>
          </a:xfrm>
        </p:spPr>
        <p:txBody>
          <a:bodyPr>
            <a:normAutofit/>
          </a:bodyPr>
          <a:lstStyle/>
          <a:p>
            <a:r>
              <a:rPr lang="en-US" sz="3600" dirty="0"/>
              <a:t>Same filters as demographics</a:t>
            </a:r>
          </a:p>
          <a:p>
            <a:endParaRPr lang="en-US" sz="3600" dirty="0"/>
          </a:p>
          <a:p>
            <a:r>
              <a:rPr lang="en-US" sz="3600" dirty="0"/>
              <a:t>4 Groups:</a:t>
            </a:r>
          </a:p>
          <a:p>
            <a:pPr marL="342900" indent="-342900">
              <a:buFont typeface="Arial" panose="020B0604020202020204" pitchFamily="34" charset="0"/>
              <a:buChar char="•"/>
            </a:pPr>
            <a:r>
              <a:rPr lang="en-US" sz="2400" dirty="0"/>
              <a:t>By Means</a:t>
            </a:r>
          </a:p>
          <a:p>
            <a:pPr marL="342900" indent="-342900">
              <a:buFont typeface="Arial" panose="020B0604020202020204" pitchFamily="34" charset="0"/>
              <a:buChar char="•"/>
            </a:pPr>
            <a:r>
              <a:rPr lang="en-US" sz="2400" dirty="0"/>
              <a:t>Location Type</a:t>
            </a:r>
          </a:p>
          <a:p>
            <a:pPr marL="342900" indent="-342900">
              <a:buFont typeface="Arial" panose="020B0604020202020204" pitchFamily="34" charset="0"/>
              <a:buChar char="•"/>
            </a:pPr>
            <a:r>
              <a:rPr lang="en-US" sz="2400" dirty="0"/>
              <a:t>Substances</a:t>
            </a:r>
          </a:p>
          <a:p>
            <a:pPr marL="342900" indent="-342900">
              <a:buFont typeface="Arial" panose="020B0604020202020204" pitchFamily="34" charset="0"/>
              <a:buChar char="•"/>
            </a:pPr>
            <a:r>
              <a:rPr lang="en-US" sz="2400" dirty="0"/>
              <a:t>Circumstances</a:t>
            </a:r>
          </a:p>
        </p:txBody>
      </p:sp>
      <p:sp>
        <p:nvSpPr>
          <p:cNvPr id="4" name="Slide Number Placeholder 3">
            <a:extLst>
              <a:ext uri="{FF2B5EF4-FFF2-40B4-BE49-F238E27FC236}">
                <a16:creationId xmlns:a16="http://schemas.microsoft.com/office/drawing/2014/main" id="{3868D6AA-5954-577B-00AD-C6CAF52CBD03}"/>
              </a:ext>
            </a:extLst>
          </p:cNvPr>
          <p:cNvSpPr>
            <a:spLocks noGrp="1"/>
          </p:cNvSpPr>
          <p:nvPr>
            <p:ph type="sldNum" sz="quarter" idx="12"/>
          </p:nvPr>
        </p:nvSpPr>
        <p:spPr/>
        <p:txBody>
          <a:bodyPr/>
          <a:lstStyle/>
          <a:p>
            <a:fld id="{2C1798A1-548B-2F4F-A949-0B360C421755}" type="slidenum">
              <a:rPr lang="en-US" smtClean="0"/>
              <a:t>9</a:t>
            </a:fld>
            <a:endParaRPr lang="en-US"/>
          </a:p>
        </p:txBody>
      </p:sp>
    </p:spTree>
    <p:extLst>
      <p:ext uri="{BB962C8B-B14F-4D97-AF65-F5344CB8AC3E}">
        <p14:creationId xmlns:p14="http://schemas.microsoft.com/office/powerpoint/2010/main" val="1690294891"/>
      </p:ext>
    </p:extLst>
  </p:cSld>
  <p:clrMapOvr>
    <a:masterClrMapping/>
  </p:clrMapOvr>
</p:sld>
</file>

<file path=ppt/theme/theme1.xml><?xml version="1.0" encoding="utf-8"?>
<a:theme xmlns:a="http://schemas.openxmlformats.org/drawingml/2006/main" name="Office Theme">
  <a:themeElements>
    <a:clrScheme name="ISDH">
      <a:dk1>
        <a:srgbClr val="243E8E"/>
      </a:dk1>
      <a:lt1>
        <a:srgbClr val="FFFFFF"/>
      </a:lt1>
      <a:dk2>
        <a:srgbClr val="44546A"/>
      </a:dk2>
      <a:lt2>
        <a:srgbClr val="E7E6E6"/>
      </a:lt2>
      <a:accent1>
        <a:srgbClr val="EB5347"/>
      </a:accent1>
      <a:accent2>
        <a:srgbClr val="06A3C9"/>
      </a:accent2>
      <a:accent3>
        <a:srgbClr val="6CBD45"/>
      </a:accent3>
      <a:accent4>
        <a:srgbClr val="F7C327"/>
      </a:accent4>
      <a:accent5>
        <a:srgbClr val="FF7F00"/>
      </a:accent5>
      <a:accent6>
        <a:srgbClr val="243D8E"/>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2020" id="{CE916ABE-72E1-4979-A0A4-6C6722310EC9}" vid="{F128A3C4-317E-4A4F-99A7-61C6F6EB348D}"/>
    </a:ext>
  </a:extLst>
</a:theme>
</file>

<file path=ppt/theme/theme2.xml><?xml version="1.0" encoding="utf-8"?>
<a:theme xmlns:a="http://schemas.openxmlformats.org/drawingml/2006/main" name="NCEH_ATSDR_combined">
  <a:themeElements>
    <a:clrScheme name="Custom 9">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3.xml><?xml version="1.0" encoding="utf-8"?>
<a:theme xmlns:a="http://schemas.openxmlformats.org/drawingml/2006/main" name="1_Office Theme">
  <a:themeElements>
    <a:clrScheme name="Custom 2">
      <a:dk1>
        <a:srgbClr val="243E8E"/>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Raleway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id="{FDC94E7C-17D2-40C2-A065-3E73D93FF96A}" vid="{9B010493-CB13-4F25-9398-F945487BCB60}"/>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Custom 2">
      <a:dk1>
        <a:srgbClr val="243E8E"/>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Raleway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Theme">
  <a:themeElements>
    <a:clrScheme name="ISDH">
      <a:dk1>
        <a:srgbClr val="243E8E"/>
      </a:dk1>
      <a:lt1>
        <a:srgbClr val="FFFFFF"/>
      </a:lt1>
      <a:dk2>
        <a:srgbClr val="44546A"/>
      </a:dk2>
      <a:lt2>
        <a:srgbClr val="E7E6E6"/>
      </a:lt2>
      <a:accent1>
        <a:srgbClr val="EB5347"/>
      </a:accent1>
      <a:accent2>
        <a:srgbClr val="06A3C9"/>
      </a:accent2>
      <a:accent3>
        <a:srgbClr val="6CBD45"/>
      </a:accent3>
      <a:accent4>
        <a:srgbClr val="F7C327"/>
      </a:accent4>
      <a:accent5>
        <a:srgbClr val="FF7F00"/>
      </a:accent5>
      <a:accent6>
        <a:srgbClr val="243D8E"/>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2021" id="{1E9FE7A0-6DC4-4B55-A3B3-CC9B5A5379ED}" vid="{BA0F4110-4EF9-48CC-BF94-C783594747A5}"/>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0441F067A7BC43AC5A09448D64ABD3" ma:contentTypeVersion="8" ma:contentTypeDescription="Create a new document." ma:contentTypeScope="" ma:versionID="3dfa05a6c74bc69383eb9cdb9a7650ff">
  <xsd:schema xmlns:xsd="http://www.w3.org/2001/XMLSchema" xmlns:xs="http://www.w3.org/2001/XMLSchema" xmlns:p="http://schemas.microsoft.com/office/2006/metadata/properties" xmlns:ns2="422c63fa-afd0-48ed-a87e-d2814ec6678c" targetNamespace="http://schemas.microsoft.com/office/2006/metadata/properties" ma:root="true" ma:fieldsID="1776089f8432b372a35f90765c71d64f" ns2:_="">
    <xsd:import namespace="422c63fa-afd0-48ed-a87e-d2814ec6678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2c63fa-afd0-48ed-a87e-d2814ec667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6DD013-A7CB-47C1-9EE3-0C79690DFBEC}">
  <ds:schemaRefs>
    <ds:schemaRef ds:uri="http://schemas.microsoft.com/sharepoint/v3/contenttype/forms"/>
  </ds:schemaRefs>
</ds:datastoreItem>
</file>

<file path=customXml/itemProps2.xml><?xml version="1.0" encoding="utf-8"?>
<ds:datastoreItem xmlns:ds="http://schemas.openxmlformats.org/officeDocument/2006/customXml" ds:itemID="{695953A2-5133-4DA4-8B6E-3D7A10798D97}">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E8BC25D-C52E-4ECD-829B-F8D02B29C8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2c63fa-afd0-48ed-a87e-d2814ec667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PowerPoint2020</Template>
  <TotalTime>22553</TotalTime>
  <Words>1506</Words>
  <Application>Microsoft Office PowerPoint</Application>
  <PresentationFormat>Widescreen</PresentationFormat>
  <Paragraphs>223</Paragraphs>
  <Slides>26</Slides>
  <Notes>24</Notes>
  <HiddenSlides>0</HiddenSlides>
  <MMClips>0</MMClips>
  <ScaleCrop>false</ScaleCrop>
  <HeadingPairs>
    <vt:vector size="6" baseType="variant">
      <vt:variant>
        <vt:lpstr>Fonts Used</vt:lpstr>
      </vt:variant>
      <vt:variant>
        <vt:i4>13</vt:i4>
      </vt:variant>
      <vt:variant>
        <vt:lpstr>Theme</vt:lpstr>
      </vt:variant>
      <vt:variant>
        <vt:i4>7</vt:i4>
      </vt:variant>
      <vt:variant>
        <vt:lpstr>Slide Titles</vt:lpstr>
      </vt:variant>
      <vt:variant>
        <vt:i4>26</vt:i4>
      </vt:variant>
    </vt:vector>
  </HeadingPairs>
  <TitlesOfParts>
    <vt:vector size="46" baseType="lpstr">
      <vt:lpstr>ＭＳ Ｐゴシック</vt:lpstr>
      <vt:lpstr>Arial</vt:lpstr>
      <vt:lpstr>Arial,Sans-Serif</vt:lpstr>
      <vt:lpstr>Calibri</vt:lpstr>
      <vt:lpstr>Courier New</vt:lpstr>
      <vt:lpstr>Myriad Web Pro</vt:lpstr>
      <vt:lpstr>News Gothic MT</vt:lpstr>
      <vt:lpstr>Raleway</vt:lpstr>
      <vt:lpstr>Raleway Light</vt:lpstr>
      <vt:lpstr>Raleway SemiBold</vt:lpstr>
      <vt:lpstr>Segoe UI</vt:lpstr>
      <vt:lpstr>System Font Regular</vt:lpstr>
      <vt:lpstr>Wingdings</vt:lpstr>
      <vt:lpstr>Office Theme</vt:lpstr>
      <vt:lpstr>NCEH_ATSDR_combined</vt:lpstr>
      <vt:lpstr>1_Office Theme</vt:lpstr>
      <vt:lpstr>Custom Design</vt:lpstr>
      <vt:lpstr>1_Custom Design</vt:lpstr>
      <vt:lpstr>3_Office Theme</vt:lpstr>
      <vt:lpstr>2_Office Theme</vt:lpstr>
      <vt:lpstr>Injury prevention advisory council (IPAC) &amp; Indiana violent death reporting system (INVDRS) Meeting</vt:lpstr>
      <vt:lpstr>PowerPoint Presentation</vt:lpstr>
      <vt:lpstr>Round Robin and Introductions (in chat)</vt:lpstr>
      <vt:lpstr>Upcoming Events</vt:lpstr>
      <vt:lpstr>INVDRS Dashboard update</vt:lpstr>
      <vt:lpstr>Wireframe</vt:lpstr>
      <vt:lpstr>Violent Deaths by Manner and Year</vt:lpstr>
      <vt:lpstr>Demographics</vt:lpstr>
      <vt:lpstr>Suicide Deaths</vt:lpstr>
      <vt:lpstr>Homicide Deaths</vt:lpstr>
      <vt:lpstr>Firearm Deaths</vt:lpstr>
      <vt:lpstr>SUICIDE and overdose report, 2023</vt:lpstr>
      <vt:lpstr>Background</vt:lpstr>
      <vt:lpstr>Report Background</vt:lpstr>
      <vt:lpstr>2023 Overdose Findings</vt:lpstr>
      <vt:lpstr>Statewide Trends</vt:lpstr>
      <vt:lpstr>Overdose Fatalities by Demographics</vt:lpstr>
      <vt:lpstr>Overdose Fatalities by Drug Type</vt:lpstr>
      <vt:lpstr>Overdose Fatalities by County of Residence</vt:lpstr>
      <vt:lpstr>2023 Suicide Findings</vt:lpstr>
      <vt:lpstr>Statewide Trends</vt:lpstr>
      <vt:lpstr>Suicide Fatalities by Demographics</vt:lpstr>
      <vt:lpstr>Suicide Fatalities by Mechanism</vt:lpstr>
      <vt:lpstr>Suicide Fatalities by County of Residence</vt:lpstr>
      <vt:lpstr>Veteran Status Findings</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Injury prevention advisory council (IPAC) &amp; Indiana violent death reporting system (INVDRS) Meeting</dc:title>
  <dc:creator>Sprecher, Morgan</dc:creator>
  <cp:lastModifiedBy>Sprecher, Morgan</cp:lastModifiedBy>
  <cp:revision>310</cp:revision>
  <dcterms:created xsi:type="dcterms:W3CDTF">2020-09-14T15:22:06Z</dcterms:created>
  <dcterms:modified xsi:type="dcterms:W3CDTF">2025-02-24T13:28:35Z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0x010100E60441F067A7BC43AC5A09448D64ABD3</vt:lpwstr>
  </property>
</Properties>
</file>