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4"/>
    <p:sldMasterId id="2147483685" r:id="rId5"/>
    <p:sldMasterId id="2147483687" r:id="rId6"/>
  </p:sldMasterIdLst>
  <p:notesMasterIdLst>
    <p:notesMasterId r:id="rId9"/>
  </p:notesMasterIdLst>
  <p:handoutMasterIdLst>
    <p:handoutMasterId r:id="rId10"/>
  </p:handoutMasterIdLst>
  <p:sldIdLst>
    <p:sldId id="257" r:id="rId7"/>
    <p:sldId id="258" r:id="rId8"/>
  </p:sldIdLst>
  <p:sldSz cx="12192000" cy="6858000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99"/>
    <a:srgbClr val="3333CC"/>
    <a:srgbClr val="FFFFFF"/>
    <a:srgbClr val="FDEE20"/>
    <a:srgbClr val="99CCFF"/>
    <a:srgbClr val="A3A3E0"/>
    <a:srgbClr val="6B6BD6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2" autoAdjust="0"/>
    <p:restoredTop sz="84353" autoAdjust="0"/>
  </p:normalViewPr>
  <p:slideViewPr>
    <p:cSldViewPr>
      <p:cViewPr varScale="1">
        <p:scale>
          <a:sx n="111" d="100"/>
          <a:sy n="111" d="100"/>
        </p:scale>
        <p:origin x="132" y="1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1717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3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latin typeface="Tahoma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3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latin typeface="Tahoma" charset="0"/>
              </a:defRPr>
            </a:lvl1pPr>
          </a:lstStyle>
          <a:p>
            <a:pPr>
              <a:defRPr/>
            </a:pPr>
            <a:fld id="{59AB9836-D45A-4515-95B8-3476BB0F565B}" type="datetimeFigureOut">
              <a:rPr lang="en-US"/>
              <a:pPr>
                <a:defRPr/>
              </a:pPr>
              <a:t>1/13/2025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31263"/>
            <a:ext cx="3038475" cy="463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latin typeface="Tahoma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31263"/>
            <a:ext cx="3038475" cy="463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0" hangingPunct="0">
              <a:defRPr sz="1200">
                <a:latin typeface="Tahoma" charset="0"/>
              </a:defRPr>
            </a:lvl1pPr>
          </a:lstStyle>
          <a:p>
            <a:pPr>
              <a:defRPr/>
            </a:pPr>
            <a:fld id="{014B20B4-C581-4ED5-A940-517DDF097F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4521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3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latin typeface="Tahoma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3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latin typeface="Tahoma" charset="0"/>
              </a:defRPr>
            </a:lvl1pPr>
          </a:lstStyle>
          <a:p>
            <a:pPr>
              <a:defRPr/>
            </a:pPr>
            <a:fld id="{9A449696-5772-4345-BD1F-0F95725FA9C7}" type="datetimeFigureOut">
              <a:rPr lang="en-US"/>
              <a:pPr>
                <a:defRPr/>
              </a:pPr>
              <a:t>1/13/2025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8500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1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31263"/>
            <a:ext cx="3038475" cy="463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latin typeface="Tahoma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31263"/>
            <a:ext cx="3038475" cy="463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0" hangingPunct="0">
              <a:defRPr sz="1200">
                <a:latin typeface="Tahoma" charset="0"/>
              </a:defRPr>
            </a:lvl1pPr>
          </a:lstStyle>
          <a:p>
            <a:pPr>
              <a:defRPr/>
            </a:pPr>
            <a:fld id="{5A29CA73-FB4E-4F52-B708-EEDAF426FB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41576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52400" y="1"/>
            <a:ext cx="11887200" cy="838200"/>
          </a:xfrm>
          <a:prstGeom prst="rect">
            <a:avLst/>
          </a:prstGeom>
        </p:spPr>
        <p:txBody>
          <a:bodyPr anchor="b"/>
          <a:lstStyle>
            <a:lvl1pPr>
              <a:defRPr baseline="0"/>
            </a:lvl1pPr>
          </a:lstStyle>
          <a:p>
            <a:r>
              <a:rPr lang="en-US" dirty="0"/>
              <a:t>Slide title (Calibri Light 44)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52400" y="914400"/>
            <a:ext cx="11887200" cy="5257800"/>
          </a:xfrm>
        </p:spPr>
        <p:txBody>
          <a:bodyPr/>
          <a:lstStyle>
            <a:lvl1pPr>
              <a:defRPr baseline="0"/>
            </a:lvl1pPr>
            <a:lvl2pPr>
              <a:defRPr baseline="0"/>
            </a:lvl2pPr>
            <a:lvl3pPr>
              <a:defRPr baseline="0"/>
            </a:lvl3pPr>
            <a:lvl4pPr>
              <a:defRPr sz="1600"/>
            </a:lvl4pPr>
            <a:lvl5pPr>
              <a:defRPr sz="1200"/>
            </a:lvl5pPr>
          </a:lstStyle>
          <a:p>
            <a:pPr lvl="0"/>
            <a:r>
              <a:rPr lang="en-US" dirty="0"/>
              <a:t>First level (Calibri Light 28)</a:t>
            </a:r>
          </a:p>
          <a:p>
            <a:pPr lvl="1"/>
            <a:r>
              <a:rPr lang="en-US" dirty="0"/>
              <a:t>Second level (Calibri Light 24)</a:t>
            </a:r>
          </a:p>
          <a:p>
            <a:pPr lvl="2"/>
            <a:r>
              <a:rPr lang="en-US" dirty="0"/>
              <a:t>Third level (Calibri Light 20)</a:t>
            </a:r>
          </a:p>
          <a:p>
            <a:pPr lvl="3"/>
            <a:r>
              <a:rPr lang="en-US" dirty="0"/>
              <a:t>Fourth level (Calibri Light 16)</a:t>
            </a:r>
          </a:p>
          <a:p>
            <a:pPr lvl="4"/>
            <a:r>
              <a:rPr lang="en-US" dirty="0"/>
              <a:t>Fifth level (Calibri Light 12)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B4D35-40B5-4ACD-86EF-F562D6117CB2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B8464-9A39-4D17-9EBA-8AC931709B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36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152400" y="914400"/>
            <a:ext cx="5867400" cy="5257800"/>
          </a:xfrm>
        </p:spPr>
        <p:txBody>
          <a:bodyPr/>
          <a:lstStyle>
            <a:lvl1pPr>
              <a:defRPr baseline="0"/>
            </a:lvl1pPr>
            <a:lvl2pPr>
              <a:defRPr baseline="0"/>
            </a:lvl2pPr>
            <a:lvl3pPr>
              <a:defRPr/>
            </a:lvl3pPr>
            <a:lvl4pPr>
              <a:defRPr sz="1600"/>
            </a:lvl4pPr>
            <a:lvl5pPr>
              <a:defRPr sz="1200" baseline="0"/>
            </a:lvl5pPr>
          </a:lstStyle>
          <a:p>
            <a:pPr lvl="0"/>
            <a:r>
              <a:rPr lang="en-US" dirty="0"/>
              <a:t>First level (Calibri Light 28)</a:t>
            </a:r>
          </a:p>
          <a:p>
            <a:pPr lvl="1"/>
            <a:r>
              <a:rPr lang="en-US" dirty="0"/>
              <a:t>Second level (Calibri Light 24)</a:t>
            </a:r>
          </a:p>
          <a:p>
            <a:pPr lvl="2"/>
            <a:r>
              <a:rPr lang="en-US" dirty="0"/>
              <a:t>Third level (Calibri Light 20)</a:t>
            </a:r>
          </a:p>
          <a:p>
            <a:pPr lvl="3"/>
            <a:r>
              <a:rPr lang="en-US" dirty="0"/>
              <a:t>Fourth level (Calibri Light 16)</a:t>
            </a:r>
          </a:p>
          <a:p>
            <a:pPr lvl="4"/>
            <a:r>
              <a:rPr lang="en-US" dirty="0"/>
              <a:t>Fifth Level (Calibri Light 12)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248400" y="914400"/>
            <a:ext cx="5791200" cy="5257800"/>
          </a:xfrm>
        </p:spPr>
        <p:txBody>
          <a:bodyPr/>
          <a:lstStyle>
            <a:lvl1pPr>
              <a:defRPr baseline="0"/>
            </a:lvl1pPr>
            <a:lvl2pPr>
              <a:defRPr/>
            </a:lvl2pPr>
            <a:lvl3pPr>
              <a:defRPr baseline="0"/>
            </a:lvl3pPr>
            <a:lvl4pPr>
              <a:defRPr sz="1600" baseline="0"/>
            </a:lvl4pPr>
            <a:lvl5pPr>
              <a:defRPr sz="1200" baseline="0"/>
            </a:lvl5pPr>
          </a:lstStyle>
          <a:p>
            <a:pPr lvl="0"/>
            <a:r>
              <a:rPr lang="en-US" dirty="0"/>
              <a:t>First level (Calibri Light 28)</a:t>
            </a:r>
          </a:p>
          <a:p>
            <a:pPr lvl="1"/>
            <a:r>
              <a:rPr lang="en-US" dirty="0"/>
              <a:t>Second level (Calibri Light 24)</a:t>
            </a:r>
          </a:p>
          <a:p>
            <a:pPr lvl="2"/>
            <a:r>
              <a:rPr lang="en-US" dirty="0"/>
              <a:t>Third level (Calibri Light 20)</a:t>
            </a:r>
          </a:p>
          <a:p>
            <a:pPr lvl="3"/>
            <a:r>
              <a:rPr lang="en-US" dirty="0"/>
              <a:t>Fourth level (Calibri Light 16)</a:t>
            </a:r>
          </a:p>
          <a:p>
            <a:pPr lvl="4"/>
            <a:r>
              <a:rPr lang="en-US" dirty="0"/>
              <a:t>Fifth level (Calibri Light 12)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B4D35-40B5-4ACD-86EF-F562D6117CB2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B8464-9A39-4D17-9EBA-8AC931709B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152400" y="1"/>
            <a:ext cx="11887200" cy="838200"/>
          </a:xfrm>
          <a:prstGeom prst="rect">
            <a:avLst/>
          </a:prstGeom>
        </p:spPr>
        <p:txBody>
          <a:bodyPr anchor="b"/>
          <a:lstStyle>
            <a:lvl1pPr>
              <a:defRPr baseline="0"/>
            </a:lvl1pPr>
          </a:lstStyle>
          <a:p>
            <a:r>
              <a:rPr lang="en-US" dirty="0"/>
              <a:t>Slide title (Calibri Light 44)</a:t>
            </a:r>
          </a:p>
        </p:txBody>
      </p:sp>
    </p:spTree>
    <p:extLst>
      <p:ext uri="{BB962C8B-B14F-4D97-AF65-F5344CB8AC3E}">
        <p14:creationId xmlns:p14="http://schemas.microsoft.com/office/powerpoint/2010/main" val="25379885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B4D35-40B5-4ACD-86EF-F562D6117CB2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B8464-9A39-4D17-9EBA-8AC931709B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152400" y="1"/>
            <a:ext cx="11887200" cy="838200"/>
          </a:xfrm>
          <a:prstGeom prst="rect">
            <a:avLst/>
          </a:prstGeom>
        </p:spPr>
        <p:txBody>
          <a:bodyPr anchor="b"/>
          <a:lstStyle>
            <a:lvl1pPr>
              <a:defRPr/>
            </a:lvl1pPr>
          </a:lstStyle>
          <a:p>
            <a:r>
              <a:rPr lang="en-US" dirty="0"/>
              <a:t>Slide title (Calibri Light 44)</a:t>
            </a:r>
          </a:p>
        </p:txBody>
      </p:sp>
    </p:spTree>
    <p:extLst>
      <p:ext uri="{BB962C8B-B14F-4D97-AF65-F5344CB8AC3E}">
        <p14:creationId xmlns:p14="http://schemas.microsoft.com/office/powerpoint/2010/main" val="714598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B4D35-40B5-4ACD-86EF-F562D6117CB2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B8464-9A39-4D17-9EBA-8AC931709B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91286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43000" y="1143000"/>
            <a:ext cx="9906000" cy="2387600"/>
          </a:xfrm>
          <a:prstGeom prst="rect">
            <a:avLst/>
          </a:prstGeom>
        </p:spPr>
        <p:txBody>
          <a:bodyPr anchor="b"/>
          <a:lstStyle>
            <a:lvl1pPr algn="ctr">
              <a:defRPr sz="4400" b="1" baseline="0"/>
            </a:lvl1pPr>
          </a:lstStyle>
          <a:p>
            <a:r>
              <a:rPr lang="en-US" dirty="0"/>
              <a:t>Presentation title (Calibri Light 44 Bold)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43000" y="3581400"/>
            <a:ext cx="9906000" cy="2133600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600"/>
              </a:spcBef>
              <a:buNone/>
              <a:defRPr sz="28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Presenter name (Calibri Light 32)</a:t>
            </a:r>
          </a:p>
          <a:p>
            <a:r>
              <a:rPr lang="en-US" dirty="0"/>
              <a:t>Presenter title, INDOT (Calibri Light 32)</a:t>
            </a:r>
          </a:p>
          <a:p>
            <a:r>
              <a:rPr lang="en-US" dirty="0"/>
              <a:t>Presentation date (Calibri Light 28)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B4D35-40B5-4ACD-86EF-F562D6117CB2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B8464-9A39-4D17-9EBA-8AC931709B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09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B4D35-40B5-4ACD-86EF-F562D6117CB2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B8464-9A39-4D17-9EBA-8AC931709B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335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-113314" y="-1945090"/>
            <a:ext cx="12418628" cy="1074818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1066800"/>
            <a:ext cx="11887200" cy="495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First level (Calibri Light 28)</a:t>
            </a:r>
          </a:p>
          <a:p>
            <a:pPr lvl="1"/>
            <a:r>
              <a:rPr lang="en-US" dirty="0"/>
              <a:t>Second level (Calibri Light 24)</a:t>
            </a:r>
          </a:p>
          <a:p>
            <a:pPr lvl="2"/>
            <a:r>
              <a:rPr lang="en-US" dirty="0"/>
              <a:t>Third level (Calibri Light 20)</a:t>
            </a:r>
          </a:p>
          <a:p>
            <a:pPr lvl="3"/>
            <a:r>
              <a:rPr lang="en-US" dirty="0"/>
              <a:t>Fourth level (Calibri Light 16)</a:t>
            </a:r>
          </a:p>
          <a:p>
            <a:pPr lvl="4"/>
            <a:r>
              <a:rPr lang="en-US" dirty="0"/>
              <a:t>Fifth level (Calibri Light 12)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3B4D35-40B5-4ACD-86EF-F562D6117CB2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B8464-9A39-4D17-9EBA-8AC931709B93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838200"/>
            <a:ext cx="1066800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/>
          <p:cNvSpPr txBox="1">
            <a:spLocks/>
          </p:cNvSpPr>
          <p:nvPr/>
        </p:nvSpPr>
        <p:spPr>
          <a:xfrm>
            <a:off x="228600" y="1"/>
            <a:ext cx="10515600" cy="838200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2060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en-US" dirty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0" y="838200"/>
            <a:ext cx="1066800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"/>
          <p:cNvSpPr txBox="1">
            <a:spLocks/>
          </p:cNvSpPr>
          <p:nvPr userDrawn="1"/>
        </p:nvSpPr>
        <p:spPr>
          <a:xfrm>
            <a:off x="228600" y="1"/>
            <a:ext cx="10515600" cy="838200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2060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2752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9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206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 baseline="0">
          <a:solidFill>
            <a:srgbClr val="002060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rgbClr val="002060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rgbClr val="002060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3314" y="-1945090"/>
            <a:ext cx="12418628" cy="1074818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3B4D35-40B5-4ACD-86EF-F562D6117CB2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B8464-9A39-4D17-9EBA-8AC931709B93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ounded Rectangle 6"/>
          <p:cNvSpPr/>
          <p:nvPr userDrawn="1"/>
        </p:nvSpPr>
        <p:spPr>
          <a:xfrm>
            <a:off x="1181100" y="1123950"/>
            <a:ext cx="9829800" cy="4610100"/>
          </a:xfrm>
          <a:prstGeom prst="roundRect">
            <a:avLst/>
          </a:prstGeom>
          <a:noFill/>
          <a:ln w="1016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526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206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3314" y="-1945090"/>
            <a:ext cx="12418628" cy="1074818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3B4D35-40B5-4ACD-86EF-F562D6117CB2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B8464-9A39-4D17-9EBA-8AC931709B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672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206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474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782614"/>
      </p:ext>
    </p:extLst>
  </p:cSld>
  <p:clrMapOvr>
    <a:masterClrMapping/>
  </p:clrMapOvr>
</p:sld>
</file>

<file path=ppt/theme/theme1.xml><?xml version="1.0" encoding="utf-8"?>
<a:theme xmlns:a="http://schemas.openxmlformats.org/drawingml/2006/main" name="INDOT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A6A5358-9A5D-471C-8B5A-5C5D68800E9A}" vid="{285F0A5E-A994-4466-9DB0-4E9BD65A07AD}"/>
    </a:ext>
  </a:extLst>
</a:theme>
</file>

<file path=ppt/theme/theme2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A6A5358-9A5D-471C-8B5A-5C5D68800E9A}" vid="{434465FB-5707-45A0-A94F-66AADB771938}"/>
    </a:ext>
  </a:extLst>
</a:theme>
</file>

<file path=ppt/theme/theme3.xml><?xml version="1.0" encoding="utf-8"?>
<a:theme xmlns:a="http://schemas.openxmlformats.org/drawingml/2006/main" name="2_Blank Sli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A6A5358-9A5D-471C-8B5A-5C5D68800E9A}" vid="{FEAF09B0-E6EE-401A-B531-7140F9B884EF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E2E5712EF3764989B33331FEBA30B7" ma:contentTypeVersion="18" ma:contentTypeDescription="Create a new document." ma:contentTypeScope="" ma:versionID="e4807426b262e9cf6162c4ecb0ce6d5d">
  <xsd:schema xmlns:xsd="http://www.w3.org/2001/XMLSchema" xmlns:xs="http://www.w3.org/2001/XMLSchema" xmlns:p="http://schemas.microsoft.com/office/2006/metadata/properties" xmlns:ns2="dc9c2c80-8d8a-455f-8aef-1aeb4cfdf8ff" xmlns:ns3="a00171ac-d508-439b-b0ef-9257df99897a" targetNamespace="http://schemas.microsoft.com/office/2006/metadata/properties" ma:root="true" ma:fieldsID="b056d7537d0f8809c889a1df13587570" ns2:_="" ns3:_="">
    <xsd:import namespace="dc9c2c80-8d8a-455f-8aef-1aeb4cfdf8ff"/>
    <xsd:import namespace="a00171ac-d508-439b-b0ef-9257df99897a"/>
    <xsd:element name="properties">
      <xsd:complexType>
        <xsd:sequence>
          <xsd:element name="documentManagement">
            <xsd:complexType>
              <xsd:all>
                <xsd:element ref="ns2:powerpoint_x003f_" minOccurs="0"/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9c2c80-8d8a-455f-8aef-1aeb4cfdf8ff" elementFormDefault="qualified">
    <xsd:import namespace="http://schemas.microsoft.com/office/2006/documentManagement/types"/>
    <xsd:import namespace="http://schemas.microsoft.com/office/infopath/2007/PartnerControls"/>
    <xsd:element name="powerpoint_x003f_" ma:index="5" nillable="true" ma:displayName="powerpoint?" ma:default="0" ma:internalName="powerpoint_x003f_" ma:readOnly="false">
      <xsd:simpleType>
        <xsd:restriction base="dms:Boolean"/>
      </xsd:simpleType>
    </xsd:element>
    <xsd:element name="lcf76f155ced4ddcb4097134ff3c332f" ma:index="10" nillable="true" ma:taxonomy="true" ma:internalName="lcf76f155ced4ddcb4097134ff3c332f" ma:taxonomyFieldName="MediaServiceImageTags" ma:displayName="Image Tags" ma:readOnly="false" ma:fieldId="{5cf76f15-5ced-4ddc-b409-7134ff3c332f}" ma:taxonomyMulti="true" ma:sspId="a2675d46-00a0-495e-b90c-e7abf5d36b7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0171ac-d508-439b-b0ef-9257df99897a" elementFormDefault="qualified">
    <xsd:import namespace="http://schemas.microsoft.com/office/2006/documentManagement/types"/>
    <xsd:import namespace="http://schemas.microsoft.com/office/infopath/2007/PartnerControls"/>
    <xsd:element name="TaxCatchAll" ma:index="11" nillable="true" ma:displayName="Taxonomy Catch All Column" ma:hidden="true" ma:list="{0be1e8d2-2927-4ee3-9ae0-4b5b62626a80}" ma:internalName="TaxCatchAll" ma:showField="CatchAllData" ma:web="a00171ac-d508-439b-b0ef-9257df99897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6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owerpoint_x003f_ xmlns="dc9c2c80-8d8a-455f-8aef-1aeb4cfdf8ff">true</powerpoint_x003f_>
    <TaxCatchAll xmlns="a00171ac-d508-439b-b0ef-9257df99897a" xsi:nil="true"/>
    <lcf76f155ced4ddcb4097134ff3c332f xmlns="dc9c2c80-8d8a-455f-8aef-1aeb4cfdf8ff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B137A9D-D6B3-40E1-BF82-AEAD8FCD2D6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c9c2c80-8d8a-455f-8aef-1aeb4cfdf8ff"/>
    <ds:schemaRef ds:uri="a00171ac-d508-439b-b0ef-9257df99897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42C4AC6-5B11-47E5-B934-3C8617943E8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9F02EF8-857D-4AC9-A177-2AF336F7F1A1}">
  <ds:schemaRefs>
    <ds:schemaRef ds:uri="http://schemas.microsoft.com/office/2006/metadata/properties"/>
    <ds:schemaRef ds:uri="http://schemas.microsoft.com/office/infopath/2007/PartnerControls"/>
    <ds:schemaRef ds:uri="dc9c2c80-8d8a-455f-8aef-1aeb4cfdf8ff"/>
    <ds:schemaRef ds:uri="a00171ac-d508-439b-b0ef-9257df99897a"/>
  </ds:schemaRefs>
</ds:datastoreItem>
</file>

<file path=docMetadata/LabelInfo.xml><?xml version="1.0" encoding="utf-8"?>
<clbl:labelList xmlns:clbl="http://schemas.microsoft.com/office/2020/mipLabelMetadata">
  <clbl:label id="{2199bfba-a409-4f13-b0c4-18b45933d88d}" enabled="0" method="" siteId="{2199bfba-a409-4f13-b0c4-18b45933d88d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Tahoma</vt:lpstr>
      <vt:lpstr>INDOT Theme</vt:lpstr>
      <vt:lpstr>1_Title Slide</vt:lpstr>
      <vt:lpstr>2_Blank Slide</vt:lpstr>
      <vt:lpstr>PowerPoint Presentation</vt:lpstr>
      <vt:lpstr>PowerPoint Presentation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Grass, Jim</dc:creator>
  <cp:lastModifiedBy>Cole, Kevin</cp:lastModifiedBy>
  <cp:revision>2</cp:revision>
  <dcterms:created xsi:type="dcterms:W3CDTF">2025-01-13T17:02:44Z</dcterms:created>
  <dcterms:modified xsi:type="dcterms:W3CDTF">2025-01-13T17:47:56Z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0x010100FFE2E5712EF3764989B33331FEBA30B7</vt:lpwstr>
  </property>
  <property fmtid="{D5CDD505-2E9C-101B-9397-08002B2CF9AE}" pid="3" name="MediaServiceImageTags">
    <vt:lpwstr/>
  </property>
  <property fmtid="{D5CDD505-2E9C-101B-9397-08002B2CF9AE}" pid="4" name="_ExtendedDescription">
    <vt:lpwstr/>
  </property>
</Properties>
</file>