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8" r:id="rId5"/>
    <p:sldMasterId id="2147483665" r:id="rId6"/>
  </p:sldMasterIdLst>
  <p:notesMasterIdLst>
    <p:notesMasterId r:id="rId10"/>
  </p:notesMasterIdLst>
  <p:sldIdLst>
    <p:sldId id="256" r:id="rId7"/>
    <p:sldId id="258" r:id="rId8"/>
    <p:sldId id="25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C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12" d="100"/>
          <a:sy n="112" d="100"/>
        </p:scale>
        <p:origin x="55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ptos" panose="020B00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ptos" panose="020B0004020202020204" pitchFamily="34" charset="0"/>
              </a:defRPr>
            </a:lvl1pPr>
          </a:lstStyle>
          <a:p>
            <a:fld id="{09C915E2-8DE1-4454-8342-44253758142D}" type="datetimeFigureOut">
              <a:rPr lang="en-US" smtClean="0"/>
              <a:pPr/>
              <a:t>1/13/2025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ptos" panose="020B00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ptos" panose="020B0004020202020204" pitchFamily="34" charset="0"/>
              </a:defRPr>
            </a:lvl1pPr>
          </a:lstStyle>
          <a:p>
            <a:fld id="{77D44AAB-5EF7-4764-80D5-C9C99389BD5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224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ea typeface="Calibri" panose="020F0502020204030204" pitchFamily="34" charset="0"/>
              </a:rPr>
              <a:t>Indiana Family and Social Services Administration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D44AAB-5EF7-4764-80D5-C9C99389BD5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336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000" y="685801"/>
            <a:ext cx="103632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0400" y="2441575"/>
            <a:ext cx="8534400" cy="228282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CC0E8B-DDFA-4F7A-9544-9FE45EAD2D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105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latin typeface="Aptos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latin typeface="Aptos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6"/>
            <a:ext cx="5389033" cy="2397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C9FCBF18-DC07-4795-B49A-A3312F19476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87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57400"/>
            <a:ext cx="10871200" cy="1143000"/>
          </a:xfrm>
        </p:spPr>
        <p:txBody>
          <a:bodyPr/>
          <a:lstStyle>
            <a:lvl1pPr>
              <a:defRPr sz="4400" b="1"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1A7C77-789A-4AEA-A9AA-652E2DC9D8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603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000" y="1828801"/>
            <a:ext cx="103632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0400" y="3584575"/>
            <a:ext cx="8534400" cy="228282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CC0E8B-DDFA-4F7A-9544-9FE45EAD2D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682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60437"/>
            <a:ext cx="8331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0"/>
            <a:ext cx="10972800" cy="39319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69A7DA-1D95-4F95-8A47-E7DA792EC4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981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6400" y="990600"/>
            <a:ext cx="4673600" cy="548640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88000" y="2209800"/>
            <a:ext cx="6299200" cy="426720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DE1908B-9CE1-4673-9ADE-368C28C1AC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784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114550"/>
            <a:ext cx="5386917" cy="63976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latin typeface="Aptos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7543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2114550"/>
            <a:ext cx="5389033" cy="63976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latin typeface="Aptos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754313"/>
            <a:ext cx="5389033" cy="2397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C9FCBF18-DC07-4795-B49A-A3312F19476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881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CC0E8B-DDFA-4F7A-9544-9FE45EAD2D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6B138B7-3BDF-C9D2-001C-28E1DD73E63E}"/>
              </a:ext>
            </a:extLst>
          </p:cNvPr>
          <p:cNvSpPr txBox="1">
            <a:spLocks/>
          </p:cNvSpPr>
          <p:nvPr userDrawn="1"/>
        </p:nvSpPr>
        <p:spPr>
          <a:xfrm>
            <a:off x="1016000" y="2416174"/>
            <a:ext cx="10363200" cy="101282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ptos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en-US" sz="6000" dirty="0">
                <a:solidFill>
                  <a:schemeClr val="bg1"/>
                </a:solidFill>
              </a:rPr>
              <a:t>Click to edit Master title style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BD5410AE-75F7-F54F-87A8-B244395ADE37}"/>
              </a:ext>
            </a:extLst>
          </p:cNvPr>
          <p:cNvSpPr txBox="1">
            <a:spLocks/>
          </p:cNvSpPr>
          <p:nvPr userDrawn="1"/>
        </p:nvSpPr>
        <p:spPr>
          <a:xfrm>
            <a:off x="1930400" y="5257800"/>
            <a:ext cx="9575800" cy="60960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ptos Serif" panose="02020604070405020304" pitchFamily="18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ptos Serif" panose="02020604070405020304" pitchFamily="18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ptos Serif" panose="02020604070405020304" pitchFamily="18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ptos Serif" panose="02020604070405020304" pitchFamily="18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ptos Serif" panose="02020604070405020304" pitchFamily="18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solidFill>
                  <a:schemeClr val="accent3"/>
                </a:solidFill>
              </a:rPr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5787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F04F6-2FD1-75D2-10E7-1CDBAB2D9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38400"/>
            <a:ext cx="12192000" cy="1371600"/>
          </a:xfrm>
          <a:prstGeom prst="rect">
            <a:avLst/>
          </a:prstGeom>
        </p:spPr>
        <p:txBody>
          <a:bodyPr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2EF272C-17DE-6ED3-F102-C88298BECB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AC9196DE-2391-D322-60DD-939B68C49B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4600" y="5105400"/>
            <a:ext cx="9128760" cy="1597025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33685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30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2A17FD-879E-471D-8177-E0367A51E4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59355E-7339-A373-6E78-7CAD1FC75B18}"/>
              </a:ext>
            </a:extLst>
          </p:cNvPr>
          <p:cNvSpPr/>
          <p:nvPr userDrawn="1"/>
        </p:nvSpPr>
        <p:spPr>
          <a:xfrm>
            <a:off x="0" y="0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E2A5E7-9457-C380-847D-9CA8DAB85420}"/>
              </a:ext>
            </a:extLst>
          </p:cNvPr>
          <p:cNvSpPr/>
          <p:nvPr userDrawn="1"/>
        </p:nvSpPr>
        <p:spPr>
          <a:xfrm>
            <a:off x="0" y="5973445"/>
            <a:ext cx="12192000" cy="884555"/>
          </a:xfrm>
          <a:custGeom>
            <a:avLst/>
            <a:gdLst>
              <a:gd name="connsiteX0" fmla="*/ 0 w 12192000"/>
              <a:gd name="connsiteY0" fmla="*/ 0 h 274955"/>
              <a:gd name="connsiteX1" fmla="*/ 12192000 w 12192000"/>
              <a:gd name="connsiteY1" fmla="*/ 0 h 274955"/>
              <a:gd name="connsiteX2" fmla="*/ 12192000 w 12192000"/>
              <a:gd name="connsiteY2" fmla="*/ 274955 h 274955"/>
              <a:gd name="connsiteX3" fmla="*/ 0 w 12192000"/>
              <a:gd name="connsiteY3" fmla="*/ 274955 h 274955"/>
              <a:gd name="connsiteX4" fmla="*/ 0 w 12192000"/>
              <a:gd name="connsiteY4" fmla="*/ 0 h 274955"/>
              <a:gd name="connsiteX0" fmla="*/ 0 w 12192000"/>
              <a:gd name="connsiteY0" fmla="*/ 1514475 h 1789430"/>
              <a:gd name="connsiteX1" fmla="*/ 12172950 w 12192000"/>
              <a:gd name="connsiteY1" fmla="*/ 0 h 1789430"/>
              <a:gd name="connsiteX2" fmla="*/ 12192000 w 12192000"/>
              <a:gd name="connsiteY2" fmla="*/ 1789430 h 1789430"/>
              <a:gd name="connsiteX3" fmla="*/ 0 w 12192000"/>
              <a:gd name="connsiteY3" fmla="*/ 1789430 h 1789430"/>
              <a:gd name="connsiteX4" fmla="*/ 0 w 12192000"/>
              <a:gd name="connsiteY4" fmla="*/ 1514475 h 1789430"/>
              <a:gd name="connsiteX0" fmla="*/ 0 w 12192000"/>
              <a:gd name="connsiteY0" fmla="*/ 0 h 274955"/>
              <a:gd name="connsiteX1" fmla="*/ 11172825 w 12192000"/>
              <a:gd name="connsiteY1" fmla="*/ 161925 h 274955"/>
              <a:gd name="connsiteX2" fmla="*/ 12192000 w 12192000"/>
              <a:gd name="connsiteY2" fmla="*/ 274955 h 274955"/>
              <a:gd name="connsiteX3" fmla="*/ 0 w 12192000"/>
              <a:gd name="connsiteY3" fmla="*/ 274955 h 274955"/>
              <a:gd name="connsiteX4" fmla="*/ 0 w 12192000"/>
              <a:gd name="connsiteY4" fmla="*/ 0 h 274955"/>
              <a:gd name="connsiteX0" fmla="*/ 0 w 12192000"/>
              <a:gd name="connsiteY0" fmla="*/ 0 h 274955"/>
              <a:gd name="connsiteX1" fmla="*/ 12192000 w 12192000"/>
              <a:gd name="connsiteY1" fmla="*/ 66675 h 274955"/>
              <a:gd name="connsiteX2" fmla="*/ 12192000 w 12192000"/>
              <a:gd name="connsiteY2" fmla="*/ 274955 h 274955"/>
              <a:gd name="connsiteX3" fmla="*/ 0 w 12192000"/>
              <a:gd name="connsiteY3" fmla="*/ 274955 h 274955"/>
              <a:gd name="connsiteX4" fmla="*/ 0 w 12192000"/>
              <a:gd name="connsiteY4" fmla="*/ 0 h 274955"/>
              <a:gd name="connsiteX0" fmla="*/ 0 w 12192000"/>
              <a:gd name="connsiteY0" fmla="*/ 0 h 884555"/>
              <a:gd name="connsiteX1" fmla="*/ 12192000 w 12192000"/>
              <a:gd name="connsiteY1" fmla="*/ 676275 h 884555"/>
              <a:gd name="connsiteX2" fmla="*/ 12192000 w 12192000"/>
              <a:gd name="connsiteY2" fmla="*/ 884555 h 884555"/>
              <a:gd name="connsiteX3" fmla="*/ 0 w 12192000"/>
              <a:gd name="connsiteY3" fmla="*/ 884555 h 884555"/>
              <a:gd name="connsiteX4" fmla="*/ 0 w 12192000"/>
              <a:gd name="connsiteY4" fmla="*/ 0 h 884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884555">
                <a:moveTo>
                  <a:pt x="0" y="0"/>
                </a:moveTo>
                <a:lnTo>
                  <a:pt x="12192000" y="676275"/>
                </a:lnTo>
                <a:lnTo>
                  <a:pt x="12192000" y="884555"/>
                </a:lnTo>
                <a:lnTo>
                  <a:pt x="0" y="884555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7A160A0C-FF94-A93D-2CE2-7AE6E76AFF2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400" y="4876800"/>
            <a:ext cx="1248983" cy="1248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500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4" r:id="rId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ptos" panose="020B0004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20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112837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438400"/>
            <a:ext cx="10972800" cy="30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2A17FD-879E-471D-8177-E0367A51E4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883D4ED5-016C-2390-820C-CCCDD14C5863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400" y="685800"/>
            <a:ext cx="1248983" cy="124898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32F444F-A93A-D8F1-D8D7-DE2F2DDDFFC2}"/>
              </a:ext>
            </a:extLst>
          </p:cNvPr>
          <p:cNvSpPr/>
          <p:nvPr userDrawn="1"/>
        </p:nvSpPr>
        <p:spPr>
          <a:xfrm rot="10800000">
            <a:off x="0" y="6705600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037F9E10-AF8B-49DE-A8B3-01CA3BC3935D}"/>
              </a:ext>
            </a:extLst>
          </p:cNvPr>
          <p:cNvSpPr/>
          <p:nvPr userDrawn="1"/>
        </p:nvSpPr>
        <p:spPr>
          <a:xfrm rot="10800000" flipH="1">
            <a:off x="0" y="0"/>
            <a:ext cx="12192000" cy="884555"/>
          </a:xfrm>
          <a:custGeom>
            <a:avLst/>
            <a:gdLst>
              <a:gd name="connsiteX0" fmla="*/ 0 w 12192000"/>
              <a:gd name="connsiteY0" fmla="*/ 0 h 274955"/>
              <a:gd name="connsiteX1" fmla="*/ 12192000 w 12192000"/>
              <a:gd name="connsiteY1" fmla="*/ 0 h 274955"/>
              <a:gd name="connsiteX2" fmla="*/ 12192000 w 12192000"/>
              <a:gd name="connsiteY2" fmla="*/ 274955 h 274955"/>
              <a:gd name="connsiteX3" fmla="*/ 0 w 12192000"/>
              <a:gd name="connsiteY3" fmla="*/ 274955 h 274955"/>
              <a:gd name="connsiteX4" fmla="*/ 0 w 12192000"/>
              <a:gd name="connsiteY4" fmla="*/ 0 h 274955"/>
              <a:gd name="connsiteX0" fmla="*/ 0 w 12192000"/>
              <a:gd name="connsiteY0" fmla="*/ 1514475 h 1789430"/>
              <a:gd name="connsiteX1" fmla="*/ 12172950 w 12192000"/>
              <a:gd name="connsiteY1" fmla="*/ 0 h 1789430"/>
              <a:gd name="connsiteX2" fmla="*/ 12192000 w 12192000"/>
              <a:gd name="connsiteY2" fmla="*/ 1789430 h 1789430"/>
              <a:gd name="connsiteX3" fmla="*/ 0 w 12192000"/>
              <a:gd name="connsiteY3" fmla="*/ 1789430 h 1789430"/>
              <a:gd name="connsiteX4" fmla="*/ 0 w 12192000"/>
              <a:gd name="connsiteY4" fmla="*/ 1514475 h 1789430"/>
              <a:gd name="connsiteX0" fmla="*/ 0 w 12192000"/>
              <a:gd name="connsiteY0" fmla="*/ 0 h 274955"/>
              <a:gd name="connsiteX1" fmla="*/ 11172825 w 12192000"/>
              <a:gd name="connsiteY1" fmla="*/ 161925 h 274955"/>
              <a:gd name="connsiteX2" fmla="*/ 12192000 w 12192000"/>
              <a:gd name="connsiteY2" fmla="*/ 274955 h 274955"/>
              <a:gd name="connsiteX3" fmla="*/ 0 w 12192000"/>
              <a:gd name="connsiteY3" fmla="*/ 274955 h 274955"/>
              <a:gd name="connsiteX4" fmla="*/ 0 w 12192000"/>
              <a:gd name="connsiteY4" fmla="*/ 0 h 274955"/>
              <a:gd name="connsiteX0" fmla="*/ 0 w 12192000"/>
              <a:gd name="connsiteY0" fmla="*/ 0 h 274955"/>
              <a:gd name="connsiteX1" fmla="*/ 12192000 w 12192000"/>
              <a:gd name="connsiteY1" fmla="*/ 66675 h 274955"/>
              <a:gd name="connsiteX2" fmla="*/ 12192000 w 12192000"/>
              <a:gd name="connsiteY2" fmla="*/ 274955 h 274955"/>
              <a:gd name="connsiteX3" fmla="*/ 0 w 12192000"/>
              <a:gd name="connsiteY3" fmla="*/ 274955 h 274955"/>
              <a:gd name="connsiteX4" fmla="*/ 0 w 12192000"/>
              <a:gd name="connsiteY4" fmla="*/ 0 h 274955"/>
              <a:gd name="connsiteX0" fmla="*/ 0 w 12192000"/>
              <a:gd name="connsiteY0" fmla="*/ 0 h 884555"/>
              <a:gd name="connsiteX1" fmla="*/ 12192000 w 12192000"/>
              <a:gd name="connsiteY1" fmla="*/ 676275 h 884555"/>
              <a:gd name="connsiteX2" fmla="*/ 12192000 w 12192000"/>
              <a:gd name="connsiteY2" fmla="*/ 884555 h 884555"/>
              <a:gd name="connsiteX3" fmla="*/ 0 w 12192000"/>
              <a:gd name="connsiteY3" fmla="*/ 884555 h 884555"/>
              <a:gd name="connsiteX4" fmla="*/ 0 w 12192000"/>
              <a:gd name="connsiteY4" fmla="*/ 0 h 884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884555">
                <a:moveTo>
                  <a:pt x="0" y="0"/>
                </a:moveTo>
                <a:lnTo>
                  <a:pt x="12192000" y="676275"/>
                </a:lnTo>
                <a:lnTo>
                  <a:pt x="12192000" y="884555"/>
                </a:lnTo>
                <a:lnTo>
                  <a:pt x="0" y="884555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770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ptos" panose="020B0004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20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06C1AF-C0A0-3B08-10FE-387643D225AA}"/>
              </a:ext>
            </a:extLst>
          </p:cNvPr>
          <p:cNvSpPr/>
          <p:nvPr userDrawn="1"/>
        </p:nvSpPr>
        <p:spPr>
          <a:xfrm rot="10800000" flipH="1">
            <a:off x="0" y="-1"/>
            <a:ext cx="12192000" cy="5181600"/>
          </a:xfrm>
          <a:custGeom>
            <a:avLst/>
            <a:gdLst>
              <a:gd name="connsiteX0" fmla="*/ 0 w 12192000"/>
              <a:gd name="connsiteY0" fmla="*/ 0 h 274955"/>
              <a:gd name="connsiteX1" fmla="*/ 12192000 w 12192000"/>
              <a:gd name="connsiteY1" fmla="*/ 0 h 274955"/>
              <a:gd name="connsiteX2" fmla="*/ 12192000 w 12192000"/>
              <a:gd name="connsiteY2" fmla="*/ 274955 h 274955"/>
              <a:gd name="connsiteX3" fmla="*/ 0 w 12192000"/>
              <a:gd name="connsiteY3" fmla="*/ 274955 h 274955"/>
              <a:gd name="connsiteX4" fmla="*/ 0 w 12192000"/>
              <a:gd name="connsiteY4" fmla="*/ 0 h 274955"/>
              <a:gd name="connsiteX0" fmla="*/ 0 w 12192000"/>
              <a:gd name="connsiteY0" fmla="*/ 1514475 h 1789430"/>
              <a:gd name="connsiteX1" fmla="*/ 12172950 w 12192000"/>
              <a:gd name="connsiteY1" fmla="*/ 0 h 1789430"/>
              <a:gd name="connsiteX2" fmla="*/ 12192000 w 12192000"/>
              <a:gd name="connsiteY2" fmla="*/ 1789430 h 1789430"/>
              <a:gd name="connsiteX3" fmla="*/ 0 w 12192000"/>
              <a:gd name="connsiteY3" fmla="*/ 1789430 h 1789430"/>
              <a:gd name="connsiteX4" fmla="*/ 0 w 12192000"/>
              <a:gd name="connsiteY4" fmla="*/ 1514475 h 1789430"/>
              <a:gd name="connsiteX0" fmla="*/ 0 w 12192000"/>
              <a:gd name="connsiteY0" fmla="*/ 0 h 274955"/>
              <a:gd name="connsiteX1" fmla="*/ 11172825 w 12192000"/>
              <a:gd name="connsiteY1" fmla="*/ 161925 h 274955"/>
              <a:gd name="connsiteX2" fmla="*/ 12192000 w 12192000"/>
              <a:gd name="connsiteY2" fmla="*/ 274955 h 274955"/>
              <a:gd name="connsiteX3" fmla="*/ 0 w 12192000"/>
              <a:gd name="connsiteY3" fmla="*/ 274955 h 274955"/>
              <a:gd name="connsiteX4" fmla="*/ 0 w 12192000"/>
              <a:gd name="connsiteY4" fmla="*/ 0 h 274955"/>
              <a:gd name="connsiteX0" fmla="*/ 0 w 12192000"/>
              <a:gd name="connsiteY0" fmla="*/ 0 h 274955"/>
              <a:gd name="connsiteX1" fmla="*/ 12192000 w 12192000"/>
              <a:gd name="connsiteY1" fmla="*/ 66675 h 274955"/>
              <a:gd name="connsiteX2" fmla="*/ 12192000 w 12192000"/>
              <a:gd name="connsiteY2" fmla="*/ 274955 h 274955"/>
              <a:gd name="connsiteX3" fmla="*/ 0 w 12192000"/>
              <a:gd name="connsiteY3" fmla="*/ 274955 h 274955"/>
              <a:gd name="connsiteX4" fmla="*/ 0 w 12192000"/>
              <a:gd name="connsiteY4" fmla="*/ 0 h 274955"/>
              <a:gd name="connsiteX0" fmla="*/ 0 w 12192000"/>
              <a:gd name="connsiteY0" fmla="*/ 0 h 884555"/>
              <a:gd name="connsiteX1" fmla="*/ 12192000 w 12192000"/>
              <a:gd name="connsiteY1" fmla="*/ 676275 h 884555"/>
              <a:gd name="connsiteX2" fmla="*/ 12192000 w 12192000"/>
              <a:gd name="connsiteY2" fmla="*/ 884555 h 884555"/>
              <a:gd name="connsiteX3" fmla="*/ 0 w 12192000"/>
              <a:gd name="connsiteY3" fmla="*/ 884555 h 884555"/>
              <a:gd name="connsiteX4" fmla="*/ 0 w 12192000"/>
              <a:gd name="connsiteY4" fmla="*/ 0 h 884555"/>
              <a:gd name="connsiteX0" fmla="*/ 0 w 12192000"/>
              <a:gd name="connsiteY0" fmla="*/ 0 h 884555"/>
              <a:gd name="connsiteX1" fmla="*/ 12192000 w 12192000"/>
              <a:gd name="connsiteY1" fmla="*/ 115298 h 884555"/>
              <a:gd name="connsiteX2" fmla="*/ 12192000 w 12192000"/>
              <a:gd name="connsiteY2" fmla="*/ 884555 h 884555"/>
              <a:gd name="connsiteX3" fmla="*/ 0 w 12192000"/>
              <a:gd name="connsiteY3" fmla="*/ 884555 h 884555"/>
              <a:gd name="connsiteX4" fmla="*/ 0 w 12192000"/>
              <a:gd name="connsiteY4" fmla="*/ 0 h 884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884555">
                <a:moveTo>
                  <a:pt x="0" y="0"/>
                </a:moveTo>
                <a:lnTo>
                  <a:pt x="12192000" y="115298"/>
                </a:lnTo>
                <a:lnTo>
                  <a:pt x="12192000" y="884555"/>
                </a:lnTo>
                <a:lnTo>
                  <a:pt x="0" y="884555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938623E-D38D-FD47-902C-878D1170924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5760" y="342900"/>
            <a:ext cx="1943100" cy="19431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2A17FD-879E-471D-8177-E0367A51E4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32F444F-A93A-D8F1-D8D7-DE2F2DDDFFC2}"/>
              </a:ext>
            </a:extLst>
          </p:cNvPr>
          <p:cNvSpPr/>
          <p:nvPr userDrawn="1"/>
        </p:nvSpPr>
        <p:spPr>
          <a:xfrm rot="10800000">
            <a:off x="0" y="6705600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758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ptos" panose="020B0004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20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A1407AF8-78C8-EFB1-5D2D-BAA72FF1E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CE495F27-FF88-4AEE-B9F5-CAA8FC2C26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3" name="Subtitle 12">
            <a:extLst>
              <a:ext uri="{FF2B5EF4-FFF2-40B4-BE49-F238E27FC236}">
                <a16:creationId xmlns:a16="http://schemas.microsoft.com/office/drawing/2014/main" id="{D3E7A267-772B-214E-1204-039DBC7874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071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D83D9-BB62-DE4E-710D-CD78E047E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21775-BE28-DD6A-E1B0-D276C9FD34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9A3FDA-A458-1F1A-E645-8287CE88CA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179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E3A7EF8-80B9-4120-A37C-F3D3A1F2B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51F768B-0F04-4A29-B04D-3CAABAB65E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011E9F0-BBF4-40D5-BCD9-A9BE182F6BE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3A49D26-AA4E-4F6B-AE07-D09D7648D6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B79B0D69-E7AB-423D-8BA3-5B22A31F153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1B31108-454A-4983-9BC5-BE7DED7C073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866006"/>
      </p:ext>
    </p:extLst>
  </p:cSld>
  <p:clrMapOvr>
    <a:masterClrMapping/>
  </p:clrMapOvr>
</p:sld>
</file>

<file path=ppt/theme/theme1.xml><?xml version="1.0" encoding="utf-8"?>
<a:theme xmlns:a="http://schemas.openxmlformats.org/drawingml/2006/main" name="FSSA-Style3">
  <a:themeElements>
    <a:clrScheme name="FSS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8C5B"/>
      </a:accent1>
      <a:accent2>
        <a:srgbClr val="265F92"/>
      </a:accent2>
      <a:accent3>
        <a:srgbClr val="77787B"/>
      </a:accent3>
      <a:accent4>
        <a:srgbClr val="BED738"/>
      </a:accent4>
      <a:accent5>
        <a:srgbClr val="FFD100"/>
      </a:accent5>
      <a:accent6>
        <a:srgbClr val="002E6D"/>
      </a:accent6>
      <a:hlink>
        <a:srgbClr val="0563C1"/>
      </a:hlink>
      <a:folHlink>
        <a:srgbClr val="954F72"/>
      </a:folHlink>
    </a:clrScheme>
    <a:fontScheme name="FSSA">
      <a:majorFont>
        <a:latin typeface="Trebuchet MS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Autofit/>
      </a:bodyPr>
      <a:lstStyle>
        <a:defPPr algn="r">
          <a:defRPr sz="3600" b="0" dirty="0" smtClean="0">
            <a:solidFill>
              <a:schemeClr val="tx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fssa-style-02" id="{6D705E1F-F56C-4005-82E0-3AB2BF59F427}" vid="{14FBC3B4-E75B-4379-BDB6-9B9FE6595C8A}"/>
    </a:ext>
  </a:extLst>
</a:theme>
</file>

<file path=ppt/theme/theme2.xml><?xml version="1.0" encoding="utf-8"?>
<a:theme xmlns:a="http://schemas.openxmlformats.org/drawingml/2006/main" name="1_FSSA-Style3">
  <a:themeElements>
    <a:clrScheme name="FSS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8C5B"/>
      </a:accent1>
      <a:accent2>
        <a:srgbClr val="265F92"/>
      </a:accent2>
      <a:accent3>
        <a:srgbClr val="77787B"/>
      </a:accent3>
      <a:accent4>
        <a:srgbClr val="BED738"/>
      </a:accent4>
      <a:accent5>
        <a:srgbClr val="FFD100"/>
      </a:accent5>
      <a:accent6>
        <a:srgbClr val="002E6D"/>
      </a:accent6>
      <a:hlink>
        <a:srgbClr val="0563C1"/>
      </a:hlink>
      <a:folHlink>
        <a:srgbClr val="954F72"/>
      </a:folHlink>
    </a:clrScheme>
    <a:fontScheme name="FSSA">
      <a:majorFont>
        <a:latin typeface="Trebuchet MS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Autofit/>
      </a:bodyPr>
      <a:lstStyle>
        <a:defPPr algn="r">
          <a:defRPr sz="3600" b="0" dirty="0" smtClean="0">
            <a:solidFill>
              <a:schemeClr val="tx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fssa-style-02" id="{6D705E1F-F56C-4005-82E0-3AB2BF59F427}" vid="{41F2AE01-9F9E-4A74-A83E-564CCAB16962}"/>
    </a:ext>
  </a:extLst>
</a:theme>
</file>

<file path=ppt/theme/theme3.xml><?xml version="1.0" encoding="utf-8"?>
<a:theme xmlns:a="http://schemas.openxmlformats.org/drawingml/2006/main" name="2_FSSA-Style3">
  <a:themeElements>
    <a:clrScheme name="FSS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8C5B"/>
      </a:accent1>
      <a:accent2>
        <a:srgbClr val="265F92"/>
      </a:accent2>
      <a:accent3>
        <a:srgbClr val="77787B"/>
      </a:accent3>
      <a:accent4>
        <a:srgbClr val="BED738"/>
      </a:accent4>
      <a:accent5>
        <a:srgbClr val="FFD100"/>
      </a:accent5>
      <a:accent6>
        <a:srgbClr val="002E6D"/>
      </a:accent6>
      <a:hlink>
        <a:srgbClr val="0563C1"/>
      </a:hlink>
      <a:folHlink>
        <a:srgbClr val="954F72"/>
      </a:folHlink>
    </a:clrScheme>
    <a:fontScheme name="FSSA">
      <a:majorFont>
        <a:latin typeface="Trebuchet MS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Autofit/>
      </a:bodyPr>
      <a:lstStyle>
        <a:defPPr algn="r">
          <a:defRPr sz="3600" b="0" dirty="0" smtClean="0">
            <a:solidFill>
              <a:schemeClr val="tx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fssa-style-02" id="{6D705E1F-F56C-4005-82E0-3AB2BF59F427}" vid="{A235E759-D664-4920-BA51-7B2C34B1EB5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498490C551CC41A20B7E2B3FADECC9" ma:contentTypeVersion="3" ma:contentTypeDescription="Create a new document." ma:contentTypeScope="" ma:versionID="7ac9a017c0ca31dbc4d12fc73e2c84eb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3cc0ea3fa8f52873386242d9791a58d5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PublishingExpirationDate" ma:index="9" nillable="true" ma:displayName="Scheduling End Dat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9FA2B5A-33BC-49F9-876B-699E3E467060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www.w3.org/XML/1998/namespace"/>
    <ds:schemaRef ds:uri="http://purl.org/dc/terms/"/>
    <ds:schemaRef ds:uri="http://schemas.microsoft.com/sharepoint/v3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9DA33BAC-8770-453D-BF5D-A79D3693F7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4B8E344-B020-44A0-819E-B6860E61DA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fssa-style-02</Template>
  <TotalTime>0</TotalTime>
  <Words>10</Words>
  <Application>Microsoft Office PowerPoint</Application>
  <PresentationFormat>Widescreen</PresentationFormat>
  <Paragraphs>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Aptos</vt:lpstr>
      <vt:lpstr>Aptos Serif</vt:lpstr>
      <vt:lpstr>Arial</vt:lpstr>
      <vt:lpstr>Calibri</vt:lpstr>
      <vt:lpstr>Courier New</vt:lpstr>
      <vt:lpstr>Times New Roman</vt:lpstr>
      <vt:lpstr>Wingdings</vt:lpstr>
      <vt:lpstr>FSSA-Style3</vt:lpstr>
      <vt:lpstr>1_FSSA-Style3</vt:lpstr>
      <vt:lpstr>2_FSSA-Style3</vt:lpstr>
      <vt:lpstr>PowerPoint Presentation</vt:lpstr>
      <vt:lpstr>PowerPoint Presentation</vt:lpstr>
      <vt:lpstr>PowerPoint Presentation</vt:lpstr>
    </vt:vector>
  </TitlesOfParts>
  <Manager>Office of Strategic Communications and Public Affairs</Manager>
  <Company>Indiana Family and Social Services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FSSA Style 02</dc:title>
  <dc:subject>Presentation</dc:subject>
  <dc:creator>Inkenbrandt, Alan L</dc:creator>
  <cp:keywords>FSSA</cp:keywords>
  <dc:description>Slide show</dc:description>
  <cp:lastModifiedBy>Inkenbrandt, Alan L</cp:lastModifiedBy>
  <cp:revision>1</cp:revision>
  <dcterms:created xsi:type="dcterms:W3CDTF">2025-01-13T15:35:37Z</dcterms:created>
  <dcterms:modified xsi:type="dcterms:W3CDTF">2025-01-13T15:36:36Z</dcterms:modified>
  <cp:category>State of Indiana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0x0101005A498490C551CC41A20B7E2B3FADECC9</vt:lpwstr>
  </property>
  <property fmtid="{D5CDD505-2E9C-101B-9397-08002B2CF9AE}" pid="3" name="Order">
    <vt:r8>900</vt:r8>
  </property>
  <property fmtid="{D5CDD505-2E9C-101B-9397-08002B2CF9AE}" pid="4" name="xd_ProgID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TemplateUrl">
    <vt:lpwstr/>
  </property>
</Properties>
</file>