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03" r:id="rId2"/>
  </p:sldMasterIdLst>
  <p:notesMasterIdLst>
    <p:notesMasterId r:id="rId27"/>
  </p:notesMasterIdLst>
  <p:handoutMasterIdLst>
    <p:handoutMasterId r:id="rId28"/>
  </p:handoutMasterIdLst>
  <p:sldIdLst>
    <p:sldId id="257" r:id="rId3"/>
    <p:sldId id="272" r:id="rId4"/>
    <p:sldId id="311" r:id="rId5"/>
    <p:sldId id="310" r:id="rId6"/>
    <p:sldId id="312" r:id="rId7"/>
    <p:sldId id="314" r:id="rId8"/>
    <p:sldId id="286" r:id="rId9"/>
    <p:sldId id="315" r:id="rId10"/>
    <p:sldId id="301" r:id="rId11"/>
    <p:sldId id="302" r:id="rId12"/>
    <p:sldId id="303" r:id="rId13"/>
    <p:sldId id="266" r:id="rId14"/>
    <p:sldId id="304" r:id="rId15"/>
    <p:sldId id="313" r:id="rId16"/>
    <p:sldId id="273" r:id="rId17"/>
    <p:sldId id="289" r:id="rId18"/>
    <p:sldId id="305" r:id="rId19"/>
    <p:sldId id="316" r:id="rId20"/>
    <p:sldId id="290" r:id="rId21"/>
    <p:sldId id="317" r:id="rId22"/>
    <p:sldId id="306" r:id="rId23"/>
    <p:sldId id="293" r:id="rId24"/>
    <p:sldId id="307" r:id="rId25"/>
    <p:sldId id="308" r:id="rId2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3810" autoAdjust="0"/>
  </p:normalViewPr>
  <p:slideViewPr>
    <p:cSldViewPr snapToGrid="0" showGuides="1">
      <p:cViewPr varScale="1">
        <p:scale>
          <a:sx n="107" d="100"/>
          <a:sy n="107" d="100"/>
        </p:scale>
        <p:origin x="138" y="120"/>
      </p:cViewPr>
      <p:guideLst>
        <p:guide orient="horz" pos="2160"/>
        <p:guide pos="3840"/>
      </p:guideLst>
    </p:cSldViewPr>
  </p:slideViewPr>
  <p:outlineViewPr>
    <p:cViewPr>
      <p:scale>
        <a:sx n="33" d="100"/>
        <a:sy n="33" d="100"/>
      </p:scale>
      <p:origin x="0" y="-1249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0" d="100"/>
          <a:sy n="60" d="100"/>
        </p:scale>
        <p:origin x="3187" y="3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FEF803-E569-4393-9990-CE2839BB6E6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FC570CE-E119-4613-BBB5-929C600BB611}">
      <dgm:prSet/>
      <dgm:spPr/>
      <dgm:t>
        <a:bodyPr/>
        <a:lstStyle/>
        <a:p>
          <a:r>
            <a:rPr lang="en-US"/>
            <a:t>Maximize Release</a:t>
          </a:r>
        </a:p>
      </dgm:t>
    </dgm:pt>
    <dgm:pt modelId="{76B74536-C601-4454-BE38-DE5A6B662A1B}" type="parTrans" cxnId="{17561FC8-0C67-4DC8-85AE-5164D43A30D4}">
      <dgm:prSet/>
      <dgm:spPr/>
      <dgm:t>
        <a:bodyPr/>
        <a:lstStyle/>
        <a:p>
          <a:endParaRPr lang="en-US"/>
        </a:p>
      </dgm:t>
    </dgm:pt>
    <dgm:pt modelId="{4A191A25-1892-4C85-BB35-DC57EA530F96}" type="sibTrans" cxnId="{17561FC8-0C67-4DC8-85AE-5164D43A30D4}">
      <dgm:prSet/>
      <dgm:spPr/>
      <dgm:t>
        <a:bodyPr/>
        <a:lstStyle/>
        <a:p>
          <a:endParaRPr lang="en-US"/>
        </a:p>
      </dgm:t>
    </dgm:pt>
    <dgm:pt modelId="{1CAF4607-DF1C-4747-8637-E21ECBC845C3}">
      <dgm:prSet/>
      <dgm:spPr/>
      <dgm:t>
        <a:bodyPr/>
        <a:lstStyle/>
        <a:p>
          <a:r>
            <a:rPr lang="en-US"/>
            <a:t>Maximize Court Appearance</a:t>
          </a:r>
        </a:p>
      </dgm:t>
    </dgm:pt>
    <dgm:pt modelId="{4EF95C07-90FD-4BC0-B3C6-BF294F2D143D}" type="parTrans" cxnId="{C41DC22B-C818-4708-926D-9B9E5A8A92CE}">
      <dgm:prSet/>
      <dgm:spPr/>
      <dgm:t>
        <a:bodyPr/>
        <a:lstStyle/>
        <a:p>
          <a:endParaRPr lang="en-US"/>
        </a:p>
      </dgm:t>
    </dgm:pt>
    <dgm:pt modelId="{5D77BC6A-E98C-4B79-A860-BB0B6C5E633A}" type="sibTrans" cxnId="{C41DC22B-C818-4708-926D-9B9E5A8A92CE}">
      <dgm:prSet/>
      <dgm:spPr/>
      <dgm:t>
        <a:bodyPr/>
        <a:lstStyle/>
        <a:p>
          <a:endParaRPr lang="en-US"/>
        </a:p>
      </dgm:t>
    </dgm:pt>
    <dgm:pt modelId="{9849C3E6-613F-47BB-A305-FF6515BA4AA4}">
      <dgm:prSet/>
      <dgm:spPr/>
      <dgm:t>
        <a:bodyPr/>
        <a:lstStyle/>
        <a:p>
          <a:r>
            <a:rPr lang="en-US"/>
            <a:t>Maximize Public Safety </a:t>
          </a:r>
        </a:p>
      </dgm:t>
    </dgm:pt>
    <dgm:pt modelId="{BD89EC46-4AD1-4110-9365-142F304B811C}" type="parTrans" cxnId="{59261983-B2BD-4D5F-B39A-430609F7DC3D}">
      <dgm:prSet/>
      <dgm:spPr/>
      <dgm:t>
        <a:bodyPr/>
        <a:lstStyle/>
        <a:p>
          <a:endParaRPr lang="en-US"/>
        </a:p>
      </dgm:t>
    </dgm:pt>
    <dgm:pt modelId="{04F569A4-281F-4265-B9DA-A80733CABD46}" type="sibTrans" cxnId="{59261983-B2BD-4D5F-B39A-430609F7DC3D}">
      <dgm:prSet/>
      <dgm:spPr/>
      <dgm:t>
        <a:bodyPr/>
        <a:lstStyle/>
        <a:p>
          <a:endParaRPr lang="en-US"/>
        </a:p>
      </dgm:t>
    </dgm:pt>
    <dgm:pt modelId="{0CEF1CA8-70DA-44E6-945E-B317997E9D67}" type="pres">
      <dgm:prSet presAssocID="{12FEF803-E569-4393-9990-CE2839BB6E6A}" presName="root" presStyleCnt="0">
        <dgm:presLayoutVars>
          <dgm:dir/>
          <dgm:resizeHandles val="exact"/>
        </dgm:presLayoutVars>
      </dgm:prSet>
      <dgm:spPr/>
    </dgm:pt>
    <dgm:pt modelId="{1B473849-9029-436D-8CD9-BB18F8CF99CB}" type="pres">
      <dgm:prSet presAssocID="{7FC570CE-E119-4613-BBB5-929C600BB611}" presName="compNode" presStyleCnt="0"/>
      <dgm:spPr/>
    </dgm:pt>
    <dgm:pt modelId="{5E45D700-6040-4A18-AD5F-CD6F3AAAD926}" type="pres">
      <dgm:prSet presAssocID="{7FC570CE-E119-4613-BBB5-929C600BB611}" presName="bgRect" presStyleLbl="bgShp" presStyleIdx="0" presStyleCnt="3"/>
      <dgm:spPr/>
    </dgm:pt>
    <dgm:pt modelId="{31E1B570-0D54-42BD-91B0-0DDDC3D88588}" type="pres">
      <dgm:prSet presAssocID="{7FC570CE-E119-4613-BBB5-929C600BB61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epeat"/>
        </a:ext>
      </dgm:extLst>
    </dgm:pt>
    <dgm:pt modelId="{80302C32-2E01-409D-8E48-6AE1FF26F6F2}" type="pres">
      <dgm:prSet presAssocID="{7FC570CE-E119-4613-BBB5-929C600BB611}" presName="spaceRect" presStyleCnt="0"/>
      <dgm:spPr/>
    </dgm:pt>
    <dgm:pt modelId="{8AF383B4-0514-4142-A112-39E1D78A1741}" type="pres">
      <dgm:prSet presAssocID="{7FC570CE-E119-4613-BBB5-929C600BB611}" presName="parTx" presStyleLbl="revTx" presStyleIdx="0" presStyleCnt="3">
        <dgm:presLayoutVars>
          <dgm:chMax val="0"/>
          <dgm:chPref val="0"/>
        </dgm:presLayoutVars>
      </dgm:prSet>
      <dgm:spPr/>
    </dgm:pt>
    <dgm:pt modelId="{1427AFF3-CE2F-407C-B11F-58BEC6994014}" type="pres">
      <dgm:prSet presAssocID="{4A191A25-1892-4C85-BB35-DC57EA530F96}" presName="sibTrans" presStyleCnt="0"/>
      <dgm:spPr/>
    </dgm:pt>
    <dgm:pt modelId="{9C3F9120-B75D-4B05-B267-3A232B17AD16}" type="pres">
      <dgm:prSet presAssocID="{1CAF4607-DF1C-4747-8637-E21ECBC845C3}" presName="compNode" presStyleCnt="0"/>
      <dgm:spPr/>
    </dgm:pt>
    <dgm:pt modelId="{545E4685-4A50-4CA8-B098-9AC8805F8B47}" type="pres">
      <dgm:prSet presAssocID="{1CAF4607-DF1C-4747-8637-E21ECBC845C3}" presName="bgRect" presStyleLbl="bgShp" presStyleIdx="1" presStyleCnt="3"/>
      <dgm:spPr/>
    </dgm:pt>
    <dgm:pt modelId="{94B22AF5-3F7B-4858-94E5-6485F08682E7}" type="pres">
      <dgm:prSet presAssocID="{1CAF4607-DF1C-4747-8637-E21ECBC845C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ales of Justice"/>
        </a:ext>
      </dgm:extLst>
    </dgm:pt>
    <dgm:pt modelId="{304CEE66-FF1D-4315-BA6E-77CED15E6CAF}" type="pres">
      <dgm:prSet presAssocID="{1CAF4607-DF1C-4747-8637-E21ECBC845C3}" presName="spaceRect" presStyleCnt="0"/>
      <dgm:spPr/>
    </dgm:pt>
    <dgm:pt modelId="{CFA03CDF-3B92-4855-9FED-FD0F12203958}" type="pres">
      <dgm:prSet presAssocID="{1CAF4607-DF1C-4747-8637-E21ECBC845C3}" presName="parTx" presStyleLbl="revTx" presStyleIdx="1" presStyleCnt="3">
        <dgm:presLayoutVars>
          <dgm:chMax val="0"/>
          <dgm:chPref val="0"/>
        </dgm:presLayoutVars>
      </dgm:prSet>
      <dgm:spPr/>
    </dgm:pt>
    <dgm:pt modelId="{DCEA6B0F-BA38-44A9-8F46-2FB3D7D3BAEE}" type="pres">
      <dgm:prSet presAssocID="{5D77BC6A-E98C-4B79-A860-BB0B6C5E633A}" presName="sibTrans" presStyleCnt="0"/>
      <dgm:spPr/>
    </dgm:pt>
    <dgm:pt modelId="{71D7F834-9116-48CC-A4EF-C596114B3A83}" type="pres">
      <dgm:prSet presAssocID="{9849C3E6-613F-47BB-A305-FF6515BA4AA4}" presName="compNode" presStyleCnt="0"/>
      <dgm:spPr/>
    </dgm:pt>
    <dgm:pt modelId="{C1352929-CB88-4F12-A8B5-1377EB4BCC46}" type="pres">
      <dgm:prSet presAssocID="{9849C3E6-613F-47BB-A305-FF6515BA4AA4}" presName="bgRect" presStyleLbl="bgShp" presStyleIdx="2" presStyleCnt="3"/>
      <dgm:spPr/>
    </dgm:pt>
    <dgm:pt modelId="{05057C2A-4DF5-4A70-BEE5-B9D378DD3E41}" type="pres">
      <dgm:prSet presAssocID="{9849C3E6-613F-47BB-A305-FF6515BA4AA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eam"/>
        </a:ext>
      </dgm:extLst>
    </dgm:pt>
    <dgm:pt modelId="{F27BD2CA-9D85-4352-B162-FFB907C4735B}" type="pres">
      <dgm:prSet presAssocID="{9849C3E6-613F-47BB-A305-FF6515BA4AA4}" presName="spaceRect" presStyleCnt="0"/>
      <dgm:spPr/>
    </dgm:pt>
    <dgm:pt modelId="{AE550BB3-BBAF-4A15-B219-9E47055B1647}" type="pres">
      <dgm:prSet presAssocID="{9849C3E6-613F-47BB-A305-FF6515BA4AA4}" presName="parTx" presStyleLbl="revTx" presStyleIdx="2" presStyleCnt="3">
        <dgm:presLayoutVars>
          <dgm:chMax val="0"/>
          <dgm:chPref val="0"/>
        </dgm:presLayoutVars>
      </dgm:prSet>
      <dgm:spPr/>
    </dgm:pt>
  </dgm:ptLst>
  <dgm:cxnLst>
    <dgm:cxn modelId="{C41DC22B-C818-4708-926D-9B9E5A8A92CE}" srcId="{12FEF803-E569-4393-9990-CE2839BB6E6A}" destId="{1CAF4607-DF1C-4747-8637-E21ECBC845C3}" srcOrd="1" destOrd="0" parTransId="{4EF95C07-90FD-4BC0-B3C6-BF294F2D143D}" sibTransId="{5D77BC6A-E98C-4B79-A860-BB0B6C5E633A}"/>
    <dgm:cxn modelId="{11EDDB66-32D6-46E1-B34B-4E41F9AA1DEB}" type="presOf" srcId="{7FC570CE-E119-4613-BBB5-929C600BB611}" destId="{8AF383B4-0514-4142-A112-39E1D78A1741}" srcOrd="0" destOrd="0" presId="urn:microsoft.com/office/officeart/2018/2/layout/IconVerticalSolidList"/>
    <dgm:cxn modelId="{4285B152-2DA5-45FA-B221-D6CE9AA7210D}" type="presOf" srcId="{9849C3E6-613F-47BB-A305-FF6515BA4AA4}" destId="{AE550BB3-BBAF-4A15-B219-9E47055B1647}" srcOrd="0" destOrd="0" presId="urn:microsoft.com/office/officeart/2018/2/layout/IconVerticalSolidList"/>
    <dgm:cxn modelId="{59261983-B2BD-4D5F-B39A-430609F7DC3D}" srcId="{12FEF803-E569-4393-9990-CE2839BB6E6A}" destId="{9849C3E6-613F-47BB-A305-FF6515BA4AA4}" srcOrd="2" destOrd="0" parTransId="{BD89EC46-4AD1-4110-9365-142F304B811C}" sibTransId="{04F569A4-281F-4265-B9DA-A80733CABD46}"/>
    <dgm:cxn modelId="{17561FC8-0C67-4DC8-85AE-5164D43A30D4}" srcId="{12FEF803-E569-4393-9990-CE2839BB6E6A}" destId="{7FC570CE-E119-4613-BBB5-929C600BB611}" srcOrd="0" destOrd="0" parTransId="{76B74536-C601-4454-BE38-DE5A6B662A1B}" sibTransId="{4A191A25-1892-4C85-BB35-DC57EA530F96}"/>
    <dgm:cxn modelId="{29BC7AE9-2613-41C3-BB9A-BA020B8D1D60}" type="presOf" srcId="{1CAF4607-DF1C-4747-8637-E21ECBC845C3}" destId="{CFA03CDF-3B92-4855-9FED-FD0F12203958}" srcOrd="0" destOrd="0" presId="urn:microsoft.com/office/officeart/2018/2/layout/IconVerticalSolidList"/>
    <dgm:cxn modelId="{22BC29FD-50A9-415E-864A-AAE470C7893E}" type="presOf" srcId="{12FEF803-E569-4393-9990-CE2839BB6E6A}" destId="{0CEF1CA8-70DA-44E6-945E-B317997E9D67}" srcOrd="0" destOrd="0" presId="urn:microsoft.com/office/officeart/2018/2/layout/IconVerticalSolidList"/>
    <dgm:cxn modelId="{3E9BA77D-3DD5-46DC-88E4-9916A0143698}" type="presParOf" srcId="{0CEF1CA8-70DA-44E6-945E-B317997E9D67}" destId="{1B473849-9029-436D-8CD9-BB18F8CF99CB}" srcOrd="0" destOrd="0" presId="urn:microsoft.com/office/officeart/2018/2/layout/IconVerticalSolidList"/>
    <dgm:cxn modelId="{8C325F53-CDD9-40B0-8B95-D1B8912AA4EA}" type="presParOf" srcId="{1B473849-9029-436D-8CD9-BB18F8CF99CB}" destId="{5E45D700-6040-4A18-AD5F-CD6F3AAAD926}" srcOrd="0" destOrd="0" presId="urn:microsoft.com/office/officeart/2018/2/layout/IconVerticalSolidList"/>
    <dgm:cxn modelId="{8A21DE68-0A24-4CB2-A549-21AA0B5DCBD5}" type="presParOf" srcId="{1B473849-9029-436D-8CD9-BB18F8CF99CB}" destId="{31E1B570-0D54-42BD-91B0-0DDDC3D88588}" srcOrd="1" destOrd="0" presId="urn:microsoft.com/office/officeart/2018/2/layout/IconVerticalSolidList"/>
    <dgm:cxn modelId="{BE5A95F5-EF8D-4386-8712-838DC7DFD345}" type="presParOf" srcId="{1B473849-9029-436D-8CD9-BB18F8CF99CB}" destId="{80302C32-2E01-409D-8E48-6AE1FF26F6F2}" srcOrd="2" destOrd="0" presId="urn:microsoft.com/office/officeart/2018/2/layout/IconVerticalSolidList"/>
    <dgm:cxn modelId="{F5BFE3DD-A6F9-4032-9D70-507D54D8F8F3}" type="presParOf" srcId="{1B473849-9029-436D-8CD9-BB18F8CF99CB}" destId="{8AF383B4-0514-4142-A112-39E1D78A1741}" srcOrd="3" destOrd="0" presId="urn:microsoft.com/office/officeart/2018/2/layout/IconVerticalSolidList"/>
    <dgm:cxn modelId="{CBEA2599-012F-4B35-ABF7-07F522F716DD}" type="presParOf" srcId="{0CEF1CA8-70DA-44E6-945E-B317997E9D67}" destId="{1427AFF3-CE2F-407C-B11F-58BEC6994014}" srcOrd="1" destOrd="0" presId="urn:microsoft.com/office/officeart/2018/2/layout/IconVerticalSolidList"/>
    <dgm:cxn modelId="{A1B5C1A9-2D07-4CBB-800C-1F65A1E2693E}" type="presParOf" srcId="{0CEF1CA8-70DA-44E6-945E-B317997E9D67}" destId="{9C3F9120-B75D-4B05-B267-3A232B17AD16}" srcOrd="2" destOrd="0" presId="urn:microsoft.com/office/officeart/2018/2/layout/IconVerticalSolidList"/>
    <dgm:cxn modelId="{F1AA0E91-3345-4C75-B6F7-F08A4BFF0920}" type="presParOf" srcId="{9C3F9120-B75D-4B05-B267-3A232B17AD16}" destId="{545E4685-4A50-4CA8-B098-9AC8805F8B47}" srcOrd="0" destOrd="0" presId="urn:microsoft.com/office/officeart/2018/2/layout/IconVerticalSolidList"/>
    <dgm:cxn modelId="{ABAEB6F6-DE3D-4C20-A4D5-0A0D73F6331E}" type="presParOf" srcId="{9C3F9120-B75D-4B05-B267-3A232B17AD16}" destId="{94B22AF5-3F7B-4858-94E5-6485F08682E7}" srcOrd="1" destOrd="0" presId="urn:microsoft.com/office/officeart/2018/2/layout/IconVerticalSolidList"/>
    <dgm:cxn modelId="{556C6E72-BD5C-4106-94DA-D79C2FF7131F}" type="presParOf" srcId="{9C3F9120-B75D-4B05-B267-3A232B17AD16}" destId="{304CEE66-FF1D-4315-BA6E-77CED15E6CAF}" srcOrd="2" destOrd="0" presId="urn:microsoft.com/office/officeart/2018/2/layout/IconVerticalSolidList"/>
    <dgm:cxn modelId="{B40A337C-0D6F-464B-AAF3-69F6E8D180BB}" type="presParOf" srcId="{9C3F9120-B75D-4B05-B267-3A232B17AD16}" destId="{CFA03CDF-3B92-4855-9FED-FD0F12203958}" srcOrd="3" destOrd="0" presId="urn:microsoft.com/office/officeart/2018/2/layout/IconVerticalSolidList"/>
    <dgm:cxn modelId="{5B6733D8-2CD1-4645-B98D-3884ED729940}" type="presParOf" srcId="{0CEF1CA8-70DA-44E6-945E-B317997E9D67}" destId="{DCEA6B0F-BA38-44A9-8F46-2FB3D7D3BAEE}" srcOrd="3" destOrd="0" presId="urn:microsoft.com/office/officeart/2018/2/layout/IconVerticalSolidList"/>
    <dgm:cxn modelId="{0044DAC0-B85D-4737-961B-BBE1228304C9}" type="presParOf" srcId="{0CEF1CA8-70DA-44E6-945E-B317997E9D67}" destId="{71D7F834-9116-48CC-A4EF-C596114B3A83}" srcOrd="4" destOrd="0" presId="urn:microsoft.com/office/officeart/2018/2/layout/IconVerticalSolidList"/>
    <dgm:cxn modelId="{3D317BF4-A3C2-4748-B9DC-20A79F5D12E2}" type="presParOf" srcId="{71D7F834-9116-48CC-A4EF-C596114B3A83}" destId="{C1352929-CB88-4F12-A8B5-1377EB4BCC46}" srcOrd="0" destOrd="0" presId="urn:microsoft.com/office/officeart/2018/2/layout/IconVerticalSolidList"/>
    <dgm:cxn modelId="{EE2AAB6C-B304-47E0-AD52-3D8BAC3CB74F}" type="presParOf" srcId="{71D7F834-9116-48CC-A4EF-C596114B3A83}" destId="{05057C2A-4DF5-4A70-BEE5-B9D378DD3E41}" srcOrd="1" destOrd="0" presId="urn:microsoft.com/office/officeart/2018/2/layout/IconVerticalSolidList"/>
    <dgm:cxn modelId="{33308068-2400-4980-80FC-F0B0117237B4}" type="presParOf" srcId="{71D7F834-9116-48CC-A4EF-C596114B3A83}" destId="{F27BD2CA-9D85-4352-B162-FFB907C4735B}" srcOrd="2" destOrd="0" presId="urn:microsoft.com/office/officeart/2018/2/layout/IconVerticalSolidList"/>
    <dgm:cxn modelId="{9A371E8E-F4B9-4DB7-A5CC-8773C181B621}" type="presParOf" srcId="{71D7F834-9116-48CC-A4EF-C596114B3A83}" destId="{AE550BB3-BBAF-4A15-B219-9E47055B164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45D700-6040-4A18-AD5F-CD6F3AAAD926}">
      <dsp:nvSpPr>
        <dsp:cNvPr id="0" name=""/>
        <dsp:cNvSpPr/>
      </dsp:nvSpPr>
      <dsp:spPr>
        <a:xfrm>
          <a:off x="0" y="606"/>
          <a:ext cx="6991350" cy="141887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E1B570-0D54-42BD-91B0-0DDDC3D88588}">
      <dsp:nvSpPr>
        <dsp:cNvPr id="0" name=""/>
        <dsp:cNvSpPr/>
      </dsp:nvSpPr>
      <dsp:spPr>
        <a:xfrm>
          <a:off x="429210" y="319853"/>
          <a:ext cx="780383" cy="7803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AF383B4-0514-4142-A112-39E1D78A1741}">
      <dsp:nvSpPr>
        <dsp:cNvPr id="0" name=""/>
        <dsp:cNvSpPr/>
      </dsp:nvSpPr>
      <dsp:spPr>
        <a:xfrm>
          <a:off x="1638804" y="606"/>
          <a:ext cx="5352545" cy="14188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165" tIns="150165" rIns="150165" bIns="150165" numCol="1" spcCol="1270" anchor="ctr" anchorCtr="0">
          <a:noAutofit/>
        </a:bodyPr>
        <a:lstStyle/>
        <a:p>
          <a:pPr marL="0" lvl="0" indent="0" algn="l" defTabSz="1111250">
            <a:lnSpc>
              <a:spcPct val="90000"/>
            </a:lnSpc>
            <a:spcBef>
              <a:spcPct val="0"/>
            </a:spcBef>
            <a:spcAft>
              <a:spcPct val="35000"/>
            </a:spcAft>
            <a:buNone/>
          </a:pPr>
          <a:r>
            <a:rPr lang="en-US" sz="2500" kern="1200"/>
            <a:t>Maximize Release</a:t>
          </a:r>
        </a:p>
      </dsp:txBody>
      <dsp:txXfrm>
        <a:off x="1638804" y="606"/>
        <a:ext cx="5352545" cy="1418878"/>
      </dsp:txXfrm>
    </dsp:sp>
    <dsp:sp modelId="{545E4685-4A50-4CA8-B098-9AC8805F8B47}">
      <dsp:nvSpPr>
        <dsp:cNvPr id="0" name=""/>
        <dsp:cNvSpPr/>
      </dsp:nvSpPr>
      <dsp:spPr>
        <a:xfrm>
          <a:off x="0" y="1774204"/>
          <a:ext cx="6991350" cy="141887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B22AF5-3F7B-4858-94E5-6485F08682E7}">
      <dsp:nvSpPr>
        <dsp:cNvPr id="0" name=""/>
        <dsp:cNvSpPr/>
      </dsp:nvSpPr>
      <dsp:spPr>
        <a:xfrm>
          <a:off x="429210" y="2093451"/>
          <a:ext cx="780383" cy="7803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FA03CDF-3B92-4855-9FED-FD0F12203958}">
      <dsp:nvSpPr>
        <dsp:cNvPr id="0" name=""/>
        <dsp:cNvSpPr/>
      </dsp:nvSpPr>
      <dsp:spPr>
        <a:xfrm>
          <a:off x="1638804" y="1774204"/>
          <a:ext cx="5352545" cy="14188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165" tIns="150165" rIns="150165" bIns="150165" numCol="1" spcCol="1270" anchor="ctr" anchorCtr="0">
          <a:noAutofit/>
        </a:bodyPr>
        <a:lstStyle/>
        <a:p>
          <a:pPr marL="0" lvl="0" indent="0" algn="l" defTabSz="1111250">
            <a:lnSpc>
              <a:spcPct val="90000"/>
            </a:lnSpc>
            <a:spcBef>
              <a:spcPct val="0"/>
            </a:spcBef>
            <a:spcAft>
              <a:spcPct val="35000"/>
            </a:spcAft>
            <a:buNone/>
          </a:pPr>
          <a:r>
            <a:rPr lang="en-US" sz="2500" kern="1200"/>
            <a:t>Maximize Court Appearance</a:t>
          </a:r>
        </a:p>
      </dsp:txBody>
      <dsp:txXfrm>
        <a:off x="1638804" y="1774204"/>
        <a:ext cx="5352545" cy="1418878"/>
      </dsp:txXfrm>
    </dsp:sp>
    <dsp:sp modelId="{C1352929-CB88-4F12-A8B5-1377EB4BCC46}">
      <dsp:nvSpPr>
        <dsp:cNvPr id="0" name=""/>
        <dsp:cNvSpPr/>
      </dsp:nvSpPr>
      <dsp:spPr>
        <a:xfrm>
          <a:off x="0" y="3547802"/>
          <a:ext cx="6991350" cy="141887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057C2A-4DF5-4A70-BEE5-B9D378DD3E41}">
      <dsp:nvSpPr>
        <dsp:cNvPr id="0" name=""/>
        <dsp:cNvSpPr/>
      </dsp:nvSpPr>
      <dsp:spPr>
        <a:xfrm>
          <a:off x="429210" y="3867049"/>
          <a:ext cx="780383" cy="78038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E550BB3-BBAF-4A15-B219-9E47055B1647}">
      <dsp:nvSpPr>
        <dsp:cNvPr id="0" name=""/>
        <dsp:cNvSpPr/>
      </dsp:nvSpPr>
      <dsp:spPr>
        <a:xfrm>
          <a:off x="1638804" y="3547802"/>
          <a:ext cx="5352545" cy="14188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165" tIns="150165" rIns="150165" bIns="150165" numCol="1" spcCol="1270" anchor="ctr" anchorCtr="0">
          <a:noAutofit/>
        </a:bodyPr>
        <a:lstStyle/>
        <a:p>
          <a:pPr marL="0" lvl="0" indent="0" algn="l" defTabSz="1111250">
            <a:lnSpc>
              <a:spcPct val="90000"/>
            </a:lnSpc>
            <a:spcBef>
              <a:spcPct val="0"/>
            </a:spcBef>
            <a:spcAft>
              <a:spcPct val="35000"/>
            </a:spcAft>
            <a:buNone/>
          </a:pPr>
          <a:r>
            <a:rPr lang="en-US" sz="2500" kern="1200"/>
            <a:t>Maximize Public Safety </a:t>
          </a:r>
        </a:p>
      </dsp:txBody>
      <dsp:txXfrm>
        <a:off x="1638804" y="3547802"/>
        <a:ext cx="5352545" cy="141887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AAC74A-664E-43D3-859E-B35855730DBB}"/>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2710C658-31F9-4A67-8267-E3463B262A30}"/>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23AD794A-17F4-48F7-A14F-39DCAE091952}" type="datetimeFigureOut">
              <a:rPr lang="en-US" smtClean="0"/>
              <a:t>9/24/2024</a:t>
            </a:fld>
            <a:endParaRPr lang="en-US" dirty="0"/>
          </a:p>
        </p:txBody>
      </p:sp>
      <p:sp>
        <p:nvSpPr>
          <p:cNvPr id="4" name="Footer Placeholder 3">
            <a:extLst>
              <a:ext uri="{FF2B5EF4-FFF2-40B4-BE49-F238E27FC236}">
                <a16:creationId xmlns:a16="http://schemas.microsoft.com/office/drawing/2014/main" id="{CD7BBBF1-3A7A-4F4B-8592-578ABE65B71F}"/>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A02F046-B531-4374-9A89-AC21BCA06E1B}"/>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D2DFAA7-D3C3-4D01-9299-453E25D16D4E}" type="slidenum">
              <a:rPr lang="en-US" smtClean="0"/>
              <a:t>‹#›</a:t>
            </a:fld>
            <a:endParaRPr lang="en-US" dirty="0"/>
          </a:p>
        </p:txBody>
      </p:sp>
    </p:spTree>
    <p:extLst>
      <p:ext uri="{BB962C8B-B14F-4D97-AF65-F5344CB8AC3E}">
        <p14:creationId xmlns:p14="http://schemas.microsoft.com/office/powerpoint/2010/main" val="900527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94C6A87-CC60-415C-BFEE-13D1CAD6861A}" type="datetimeFigureOut">
              <a:rPr lang="en-US" smtClean="0"/>
              <a:t>9/24/2024</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DC51814-3B91-4036-94D2-3977634EE214}" type="slidenum">
              <a:rPr lang="en-US" smtClean="0"/>
              <a:t>‹#›</a:t>
            </a:fld>
            <a:endParaRPr lang="en-US" dirty="0"/>
          </a:p>
        </p:txBody>
      </p:sp>
    </p:spTree>
    <p:extLst>
      <p:ext uri="{BB962C8B-B14F-4D97-AF65-F5344CB8AC3E}">
        <p14:creationId xmlns:p14="http://schemas.microsoft.com/office/powerpoint/2010/main" val="1300625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0"/>
            <a:ext cx="12192000" cy="4448175"/>
          </a:xfrm>
          <a:solidFill>
            <a:schemeClr val="bg1">
              <a:lumMod val="95000"/>
            </a:schemeClr>
          </a:solidFill>
        </p:spPr>
        <p:txBody>
          <a:bodyPr>
            <a:normAutofit/>
          </a:bodyPr>
          <a:lstStyle>
            <a:lvl1pPr marL="0" indent="0" algn="ctr">
              <a:buNone/>
              <a:defRPr sz="1800"/>
            </a:lvl1pPr>
          </a:lstStyle>
          <a:p>
            <a:r>
              <a:rPr lang="en-US"/>
              <a:t>Click icon to add picture</a:t>
            </a:r>
            <a:endParaRPr lang="en-US" dirty="0"/>
          </a:p>
        </p:txBody>
      </p:sp>
      <p:sp>
        <p:nvSpPr>
          <p:cNvPr id="10" name="Rectangle 9">
            <a:extLst>
              <a:ext uri="{FF2B5EF4-FFF2-40B4-BE49-F238E27FC236}">
                <a16:creationId xmlns:a16="http://schemas.microsoft.com/office/drawing/2014/main" id="{F04A5F51-C7E6-44CC-ADF3-1C83AA35D0DC}"/>
              </a:ext>
            </a:extLst>
          </p:cNvPr>
          <p:cNvSpPr/>
          <p:nvPr userDrawn="1"/>
        </p:nvSpPr>
        <p:spPr>
          <a:xfrm>
            <a:off x="0" y="4448175"/>
            <a:ext cx="12192000" cy="240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371475" y="4551363"/>
            <a:ext cx="11520488" cy="1176337"/>
          </a:xfrm>
        </p:spPr>
        <p:txBody>
          <a:bodyPr anchor="ctr"/>
          <a:lstStyle>
            <a:lvl1pPr algn="ctr">
              <a:defRPr sz="60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371475" y="5830888"/>
            <a:ext cx="11520488" cy="5508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694810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21508BC1-7ABB-42C8-B268-3C6F4FD455DE}"/>
              </a:ext>
            </a:extLst>
          </p:cNvPr>
          <p:cNvSpPr/>
          <p:nvPr userDrawn="1"/>
        </p:nvSpPr>
        <p:spPr>
          <a:xfrm>
            <a:off x="200025" y="-1"/>
            <a:ext cx="1199197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571500" y="0"/>
            <a:ext cx="6034088" cy="6857999"/>
          </a:xfrm>
          <a:solidFill>
            <a:schemeClr val="bg1">
              <a:lumMod val="95000"/>
            </a:schemeClr>
          </a:solidFill>
        </p:spPr>
        <p:txBody>
          <a:bodyPr>
            <a:normAutofit/>
          </a:bodyPr>
          <a:lstStyle>
            <a:lvl1pPr marL="0" indent="0" algn="ctr">
              <a:buNone/>
              <a:defRPr sz="1800"/>
            </a:lvl1pPr>
          </a:lstStyle>
          <a:p>
            <a:r>
              <a:rPr lang="en-US"/>
              <a:t>Click icon to add picture</a:t>
            </a:r>
            <a:endParaRPr lang="en-US" dirty="0"/>
          </a:p>
        </p:txBody>
      </p:sp>
      <p:sp>
        <p:nvSpPr>
          <p:cNvPr id="10" name="Rectangle 9">
            <a:extLst>
              <a:ext uri="{FF2B5EF4-FFF2-40B4-BE49-F238E27FC236}">
                <a16:creationId xmlns:a16="http://schemas.microsoft.com/office/drawing/2014/main" id="{F04A5F51-C7E6-44CC-ADF3-1C83AA35D0DC}"/>
              </a:ext>
            </a:extLst>
          </p:cNvPr>
          <p:cNvSpPr/>
          <p:nvPr userDrawn="1"/>
        </p:nvSpPr>
        <p:spPr>
          <a:xfrm>
            <a:off x="0" y="1"/>
            <a:ext cx="371475"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6905625" y="1512889"/>
            <a:ext cx="4986338" cy="3262311"/>
          </a:xfrm>
        </p:spPr>
        <p:txBody>
          <a:bodyPr anchor="b"/>
          <a:lstStyle>
            <a:lvl1pPr algn="l">
              <a:defRPr sz="60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6905625" y="4927600"/>
            <a:ext cx="4986338" cy="97631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105085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0"/>
            <a:ext cx="12192000" cy="6857999"/>
          </a:xfrm>
          <a:solidFill>
            <a:schemeClr val="bg1">
              <a:lumMod val="95000"/>
            </a:schemeClr>
          </a:solidFill>
        </p:spPr>
        <p:txBody>
          <a:bodyPr>
            <a:norm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3436610" y="1779589"/>
            <a:ext cx="5318781" cy="2182811"/>
          </a:xfrm>
        </p:spPr>
        <p:txBody>
          <a:bodyPr anchor="b">
            <a:normAutofit/>
          </a:bodyPr>
          <a:lstStyle>
            <a:lvl1pPr algn="ctr">
              <a:defRPr sz="54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3436610" y="4079083"/>
            <a:ext cx="5318781" cy="976311"/>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55044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D1A59197-7C21-44E6-8A97-DE0ABD1E6909}"/>
              </a:ext>
            </a:extLst>
          </p:cNvPr>
          <p:cNvSpPr/>
          <p:nvPr userDrawn="1"/>
        </p:nvSpPr>
        <p:spPr>
          <a:xfrm>
            <a:off x="0" y="0"/>
            <a:ext cx="64135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5016500" y="472281"/>
            <a:ext cx="7175500" cy="5913439"/>
          </a:xfrm>
          <a:solidFill>
            <a:schemeClr val="bg1">
              <a:lumMod val="95000"/>
            </a:schemeClr>
          </a:solidFill>
        </p:spPr>
        <p:txBody>
          <a:bodyPr>
            <a:norm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371476" y="1779589"/>
            <a:ext cx="4416424" cy="2182811"/>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371476" y="4079083"/>
            <a:ext cx="4416424" cy="97631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Rectangle 7">
            <a:extLst>
              <a:ext uri="{FF2B5EF4-FFF2-40B4-BE49-F238E27FC236}">
                <a16:creationId xmlns:a16="http://schemas.microsoft.com/office/drawing/2014/main" id="{C1626B81-8882-4179-8C3A-BEA9BBEF2A62}"/>
              </a:ext>
            </a:extLst>
          </p:cNvPr>
          <p:cNvSpPr/>
          <p:nvPr userDrawn="1"/>
        </p:nvSpPr>
        <p:spPr>
          <a:xfrm>
            <a:off x="5021263" y="368300"/>
            <a:ext cx="3159760" cy="1166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24836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1517DDCC-4521-4225-8F36-D4B39128409A}"/>
              </a:ext>
            </a:extLst>
          </p:cNvPr>
          <p:cNvSpPr/>
          <p:nvPr userDrawn="1"/>
        </p:nvSpPr>
        <p:spPr>
          <a:xfrm>
            <a:off x="8991600" y="3965574"/>
            <a:ext cx="3200400" cy="289242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16570C8-2343-4B74-AF97-DC7CE5D92865}"/>
              </a:ext>
            </a:extLst>
          </p:cNvPr>
          <p:cNvSpPr/>
          <p:nvPr userDrawn="1"/>
        </p:nvSpPr>
        <p:spPr>
          <a:xfrm>
            <a:off x="0" y="0"/>
            <a:ext cx="3200400" cy="289242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userDrawn="1">
            <p:ph type="pic" sz="quarter" idx="10"/>
          </p:nvPr>
        </p:nvSpPr>
        <p:spPr>
          <a:xfrm>
            <a:off x="371476" y="278606"/>
            <a:ext cx="11520487" cy="3150394"/>
          </a:xfrm>
          <a:solidFill>
            <a:schemeClr val="bg1">
              <a:lumMod val="95000"/>
            </a:schemeClr>
          </a:solidFill>
        </p:spPr>
        <p:txBody>
          <a:bodyPr>
            <a:normAutofit/>
          </a:bodyPr>
          <a:lstStyle>
            <a:lvl1pPr marL="0" indent="0" algn="ctr">
              <a:buNone/>
              <a:defRPr sz="1800"/>
            </a:lvl1pPr>
          </a:lstStyle>
          <a:p>
            <a:r>
              <a:rPr lang="en-US"/>
              <a:t>Click icon to add picture</a:t>
            </a:r>
            <a:endParaRPr lang="en-US" dirty="0"/>
          </a:p>
        </p:txBody>
      </p:sp>
      <p:sp>
        <p:nvSpPr>
          <p:cNvPr id="14" name="Rectangle 13">
            <a:extLst>
              <a:ext uri="{FF2B5EF4-FFF2-40B4-BE49-F238E27FC236}">
                <a16:creationId xmlns:a16="http://schemas.microsoft.com/office/drawing/2014/main" id="{40B27536-7968-45BB-9FA8-DF1A47A47827}"/>
              </a:ext>
            </a:extLst>
          </p:cNvPr>
          <p:cNvSpPr/>
          <p:nvPr userDrawn="1"/>
        </p:nvSpPr>
        <p:spPr>
          <a:xfrm>
            <a:off x="371476" y="3429000"/>
            <a:ext cx="11520487" cy="2771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8B51C6-9166-4F67-995A-396809E6533C}"/>
              </a:ext>
            </a:extLst>
          </p:cNvPr>
          <p:cNvSpPr>
            <a:spLocks noGrp="1"/>
          </p:cNvSpPr>
          <p:nvPr userDrawn="1">
            <p:ph type="ctrTitle"/>
          </p:nvPr>
        </p:nvSpPr>
        <p:spPr>
          <a:xfrm>
            <a:off x="1510507" y="3886201"/>
            <a:ext cx="9242424" cy="1104900"/>
          </a:xfrm>
        </p:spPr>
        <p:txBody>
          <a:bodyPr anchor="ctr">
            <a:normAutofit/>
          </a:bodyPr>
          <a:lstStyle>
            <a:lvl1pPr algn="ctr">
              <a:defRPr sz="5400">
                <a:solidFill>
                  <a:schemeClr val="accent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userDrawn="1">
            <p:ph type="subTitle" idx="1"/>
          </p:nvPr>
        </p:nvSpPr>
        <p:spPr>
          <a:xfrm>
            <a:off x="1510507" y="5130801"/>
            <a:ext cx="9242424" cy="533400"/>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928379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dirty="0"/>
          </a:p>
        </p:txBody>
      </p:sp>
    </p:spTree>
    <p:extLst>
      <p:ext uri="{BB962C8B-B14F-4D97-AF65-F5344CB8AC3E}">
        <p14:creationId xmlns:p14="http://schemas.microsoft.com/office/powerpoint/2010/main" val="84979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C071DB-1B6B-4FC3-A099-12F35734D22D}"/>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5768407-2D97-4F4F-8CB8-4D3668680B64}"/>
              </a:ext>
            </a:extLst>
          </p:cNvPr>
          <p:cNvSpPr/>
          <p:nvPr userDrawn="1"/>
        </p:nvSpPr>
        <p:spPr>
          <a:xfrm>
            <a:off x="371475" y="1460501"/>
            <a:ext cx="5724525" cy="47402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1244600" y="260351"/>
            <a:ext cx="9702800" cy="973137"/>
          </a:xfrm>
        </p:spPr>
        <p:txBody>
          <a:bodyPr>
            <a:normAutofit/>
          </a:bodyPr>
          <a:lstStyle>
            <a:lvl1pPr algn="ct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546100" y="1638299"/>
            <a:ext cx="5346700" cy="4381501"/>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7" name="Picture Placeholder 6">
            <a:extLst>
              <a:ext uri="{FF2B5EF4-FFF2-40B4-BE49-F238E27FC236}">
                <a16:creationId xmlns:a16="http://schemas.microsoft.com/office/drawing/2014/main" id="{6D4AFEBD-46AA-4A09-AD19-CDD123811A47}"/>
              </a:ext>
            </a:extLst>
          </p:cNvPr>
          <p:cNvSpPr>
            <a:spLocks noGrp="1"/>
          </p:cNvSpPr>
          <p:nvPr>
            <p:ph type="pic" sz="quarter" idx="13"/>
          </p:nvPr>
        </p:nvSpPr>
        <p:spPr>
          <a:xfrm>
            <a:off x="6096000" y="1460501"/>
            <a:ext cx="5795963" cy="4740274"/>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337717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371476" y="260351"/>
            <a:ext cx="5495926" cy="2138362"/>
          </a:xfrm>
        </p:spPr>
        <p:txBody>
          <a:bodyPr anchor="b">
            <a:noAutofit/>
          </a:bodyPr>
          <a:lstStyle>
            <a:lvl1pPr>
              <a:defRPr sz="5400"/>
            </a:lvl1pPr>
          </a:lstStyle>
          <a:p>
            <a:r>
              <a:rPr lang="en-US" noProof="0"/>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371475" y="2603500"/>
            <a:ext cx="5495926" cy="357346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noProof="0" smtClean="0"/>
              <a:t>‹#›</a:t>
            </a:fld>
            <a:endParaRPr lang="en-US" noProof="0" dirty="0"/>
          </a:p>
        </p:txBody>
      </p:sp>
      <p:sp>
        <p:nvSpPr>
          <p:cNvPr id="5" name="Picture Placeholder 1">
            <a:extLst>
              <a:ext uri="{FF2B5EF4-FFF2-40B4-BE49-F238E27FC236}">
                <a16:creationId xmlns:a16="http://schemas.microsoft.com/office/drawing/2014/main" id="{08C777B1-9A90-4B1E-A6AE-9339286077EB}"/>
              </a:ext>
            </a:extLst>
          </p:cNvPr>
          <p:cNvSpPr>
            <a:spLocks noGrp="1"/>
          </p:cNvSpPr>
          <p:nvPr>
            <p:ph type="pic" sz="quarter" idx="10" hasCustomPrompt="1"/>
          </p:nvPr>
        </p:nvSpPr>
        <p:spPr>
          <a:xfrm>
            <a:off x="9191224" y="637283"/>
            <a:ext cx="2692800" cy="2782540"/>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800" dirty="0"/>
            </a:lvl1pPr>
          </a:lstStyle>
          <a:p>
            <a:pPr marL="0" lvl="0" indent="0" algn="ctr">
              <a:buNone/>
            </a:pPr>
            <a:r>
              <a:rPr lang="en-US" noProof="0" dirty="0"/>
              <a:t>Add Image Here</a:t>
            </a:r>
          </a:p>
        </p:txBody>
      </p:sp>
      <p:sp>
        <p:nvSpPr>
          <p:cNvPr id="7" name="Picture Placeholder 2">
            <a:extLst>
              <a:ext uri="{FF2B5EF4-FFF2-40B4-BE49-F238E27FC236}">
                <a16:creationId xmlns:a16="http://schemas.microsoft.com/office/drawing/2014/main" id="{0FEA994A-8056-4F3D-9365-B6A362A93EE3}"/>
              </a:ext>
            </a:extLst>
          </p:cNvPr>
          <p:cNvSpPr>
            <a:spLocks noGrp="1"/>
          </p:cNvSpPr>
          <p:nvPr>
            <p:ph type="pic" sz="quarter" idx="11" hasCustomPrompt="1"/>
          </p:nvPr>
        </p:nvSpPr>
        <p:spPr>
          <a:xfrm>
            <a:off x="6498424" y="3430043"/>
            <a:ext cx="2692800" cy="2772320"/>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800" dirty="0"/>
            </a:lvl1pPr>
          </a:lstStyle>
          <a:p>
            <a:pPr marL="0" lvl="0" indent="0" algn="ctr">
              <a:buNone/>
            </a:pPr>
            <a:r>
              <a:rPr lang="en-US" noProof="0" dirty="0"/>
              <a:t>Add Image Here</a:t>
            </a:r>
          </a:p>
        </p:txBody>
      </p:sp>
      <p:sp>
        <p:nvSpPr>
          <p:cNvPr id="9" name="Rectangle 8">
            <a:extLst>
              <a:ext uri="{FF2B5EF4-FFF2-40B4-BE49-F238E27FC236}">
                <a16:creationId xmlns:a16="http://schemas.microsoft.com/office/drawing/2014/main" id="{E429E334-587D-4420-9285-C2A5F494582B}"/>
              </a:ext>
            </a:extLst>
          </p:cNvPr>
          <p:cNvSpPr/>
          <p:nvPr userDrawn="1"/>
        </p:nvSpPr>
        <p:spPr>
          <a:xfrm>
            <a:off x="9289522" y="3527226"/>
            <a:ext cx="1248102" cy="12481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ectangle 9">
            <a:extLst>
              <a:ext uri="{FF2B5EF4-FFF2-40B4-BE49-F238E27FC236}">
                <a16:creationId xmlns:a16="http://schemas.microsoft.com/office/drawing/2014/main" id="{F7BD4601-EF26-4D7C-8CB6-95488F17575B}"/>
              </a:ext>
            </a:extLst>
          </p:cNvPr>
          <p:cNvSpPr/>
          <p:nvPr userDrawn="1"/>
        </p:nvSpPr>
        <p:spPr>
          <a:xfrm>
            <a:off x="8621786" y="2848323"/>
            <a:ext cx="496540" cy="4965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91949C41-2679-4E9D-A28C-F0C979F5702B}"/>
              </a:ext>
            </a:extLst>
          </p:cNvPr>
          <p:cNvSpPr/>
          <p:nvPr userDrawn="1"/>
        </p:nvSpPr>
        <p:spPr>
          <a:xfrm>
            <a:off x="8870898" y="2508125"/>
            <a:ext cx="247428" cy="24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Rectangle 11">
            <a:extLst>
              <a:ext uri="{FF2B5EF4-FFF2-40B4-BE49-F238E27FC236}">
                <a16:creationId xmlns:a16="http://schemas.microsoft.com/office/drawing/2014/main" id="{3454B05D-55FD-4118-B899-4095FF50870D}"/>
              </a:ext>
            </a:extLst>
          </p:cNvPr>
          <p:cNvSpPr/>
          <p:nvPr userDrawn="1"/>
        </p:nvSpPr>
        <p:spPr>
          <a:xfrm>
            <a:off x="0" y="933450"/>
            <a:ext cx="300037" cy="1465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440533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371476" y="1016000"/>
            <a:ext cx="3997324" cy="2501899"/>
          </a:xfrm>
        </p:spPr>
        <p:txBody>
          <a:bodyPr anchor="b">
            <a:noAutofit/>
          </a:bodyPr>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371475" y="3619500"/>
            <a:ext cx="3997325" cy="2557463"/>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4902201" y="619125"/>
            <a:ext cx="3454400" cy="558165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4" name="Picture Placeholder 6">
            <a:extLst>
              <a:ext uri="{FF2B5EF4-FFF2-40B4-BE49-F238E27FC236}">
                <a16:creationId xmlns:a16="http://schemas.microsoft.com/office/drawing/2014/main" id="{F6824EBC-CC6E-4D5A-B85A-DAC55ACE8533}"/>
              </a:ext>
            </a:extLst>
          </p:cNvPr>
          <p:cNvSpPr>
            <a:spLocks noGrp="1"/>
          </p:cNvSpPr>
          <p:nvPr>
            <p:ph type="pic" sz="quarter" idx="14"/>
          </p:nvPr>
        </p:nvSpPr>
        <p:spPr>
          <a:xfrm>
            <a:off x="8432801" y="260351"/>
            <a:ext cx="3454400" cy="5581649"/>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5" name="Rectangle 14">
            <a:extLst>
              <a:ext uri="{FF2B5EF4-FFF2-40B4-BE49-F238E27FC236}">
                <a16:creationId xmlns:a16="http://schemas.microsoft.com/office/drawing/2014/main" id="{43661888-890D-4E0C-8076-65EDFDB7DE27}"/>
              </a:ext>
            </a:extLst>
          </p:cNvPr>
          <p:cNvSpPr/>
          <p:nvPr userDrawn="1"/>
        </p:nvSpPr>
        <p:spPr>
          <a:xfrm>
            <a:off x="8432801" y="5842000"/>
            <a:ext cx="3459162" cy="3587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AE48EF9-5BAF-4BD7-A6BE-866C0307B69F}"/>
              </a:ext>
            </a:extLst>
          </p:cNvPr>
          <p:cNvSpPr/>
          <p:nvPr userDrawn="1"/>
        </p:nvSpPr>
        <p:spPr>
          <a:xfrm>
            <a:off x="4902201" y="239509"/>
            <a:ext cx="3459162" cy="3587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E8D4A5F4-99AC-4FB3-8A59-AB8D7B4FC7D7}"/>
              </a:ext>
            </a:extLst>
          </p:cNvPr>
          <p:cNvSpPr/>
          <p:nvPr userDrawn="1"/>
        </p:nvSpPr>
        <p:spPr>
          <a:xfrm>
            <a:off x="0" y="1384300"/>
            <a:ext cx="177800" cy="44577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4013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371476" y="476250"/>
            <a:ext cx="5165724" cy="2557463"/>
          </a:xfrm>
        </p:spPr>
        <p:txBody>
          <a:bodyPr anchor="ctr">
            <a:noAutofit/>
          </a:bodyPr>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6096000" y="476250"/>
            <a:ext cx="5795963" cy="2557463"/>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371476" y="3233941"/>
            <a:ext cx="11520486" cy="2966833"/>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0" y="476250"/>
            <a:ext cx="165100" cy="25574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879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0" y="0"/>
            <a:ext cx="513805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6619197" y="1296176"/>
            <a:ext cx="5272764" cy="1551573"/>
          </a:xfrm>
        </p:spPr>
        <p:txBody>
          <a:bodyPr anchor="b">
            <a:no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6619198" y="3073967"/>
            <a:ext cx="5272764" cy="2557463"/>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1117601" y="1016000"/>
            <a:ext cx="5138058" cy="49784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4" name="Rectangle 3">
            <a:extLst>
              <a:ext uri="{FF2B5EF4-FFF2-40B4-BE49-F238E27FC236}">
                <a16:creationId xmlns:a16="http://schemas.microsoft.com/office/drawing/2014/main" id="{7306EB3B-6A54-45E7-B23D-F9515CC15D12}"/>
              </a:ext>
            </a:extLst>
          </p:cNvPr>
          <p:cNvSpPr/>
          <p:nvPr userDrawn="1"/>
        </p:nvSpPr>
        <p:spPr>
          <a:xfrm>
            <a:off x="0" y="5994400"/>
            <a:ext cx="4093029" cy="863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7E110354-15BA-4B22-B7CF-3D5BFA5C722D}"/>
              </a:ext>
            </a:extLst>
          </p:cNvPr>
          <p:cNvSpPr/>
          <p:nvPr userDrawn="1"/>
        </p:nvSpPr>
        <p:spPr>
          <a:xfrm>
            <a:off x="2162630" y="873210"/>
            <a:ext cx="4093029" cy="13857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513572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371475" y="1783831"/>
            <a:ext cx="3111954" cy="3290338"/>
          </a:xfrm>
        </p:spPr>
        <p:txBody>
          <a:bodyPr anchor="ctr">
            <a:no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7489370" y="1783832"/>
            <a:ext cx="4402592" cy="3290338"/>
          </a:xfrm>
        </p:spPr>
        <p:txBody>
          <a:bodyPr anchor="ct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3672114" y="0"/>
            <a:ext cx="3628571" cy="68580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5" name="Rectangle 4">
            <a:extLst>
              <a:ext uri="{FF2B5EF4-FFF2-40B4-BE49-F238E27FC236}">
                <a16:creationId xmlns:a16="http://schemas.microsoft.com/office/drawing/2014/main" id="{8E16C293-C1E0-4EA5-BDE5-D226D72FC08B}"/>
              </a:ext>
            </a:extLst>
          </p:cNvPr>
          <p:cNvSpPr/>
          <p:nvPr userDrawn="1"/>
        </p:nvSpPr>
        <p:spPr>
          <a:xfrm>
            <a:off x="371475" y="5297714"/>
            <a:ext cx="3111954" cy="156028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C770C08-8FFF-4293-8E7D-DBFEE4E3E443}"/>
              </a:ext>
            </a:extLst>
          </p:cNvPr>
          <p:cNvSpPr/>
          <p:nvPr userDrawn="1"/>
        </p:nvSpPr>
        <p:spPr>
          <a:xfrm>
            <a:off x="7489370" y="0"/>
            <a:ext cx="4402593" cy="156028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146206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1389743"/>
            <a:ext cx="12192000" cy="40785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831850" y="2331584"/>
            <a:ext cx="10515600" cy="1500187"/>
          </a:xfrm>
        </p:spPr>
        <p:txBody>
          <a:bodyPr anchor="ctr"/>
          <a:lstStyle>
            <a:lvl1pPr>
              <a:defRPr sz="600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6F2E6F7-3BE5-4484-A73E-3EFDB7348BB5}"/>
              </a:ext>
            </a:extLst>
          </p:cNvPr>
          <p:cNvSpPr>
            <a:spLocks noGrp="1"/>
          </p:cNvSpPr>
          <p:nvPr>
            <p:ph type="body" idx="1"/>
          </p:nvPr>
        </p:nvSpPr>
        <p:spPr>
          <a:xfrm>
            <a:off x="831850" y="3968071"/>
            <a:ext cx="10515600" cy="805542"/>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9" name="Rectangle 8">
            <a:extLst>
              <a:ext uri="{FF2B5EF4-FFF2-40B4-BE49-F238E27FC236}">
                <a16:creationId xmlns:a16="http://schemas.microsoft.com/office/drawing/2014/main" id="{919AEFA0-9379-4E32-9D66-976465036916}"/>
              </a:ext>
            </a:extLst>
          </p:cNvPr>
          <p:cNvSpPr/>
          <p:nvPr userDrawn="1"/>
        </p:nvSpPr>
        <p:spPr>
          <a:xfrm>
            <a:off x="371475" y="580571"/>
            <a:ext cx="1573439" cy="15001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64FFB43B-30D9-4055-B912-4E3C85B03657}"/>
              </a:ext>
            </a:extLst>
          </p:cNvPr>
          <p:cNvSpPr/>
          <p:nvPr userDrawn="1"/>
        </p:nvSpPr>
        <p:spPr>
          <a:xfrm>
            <a:off x="7097486" y="5105274"/>
            <a:ext cx="4794477" cy="72596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28814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0"/>
            <a:ext cx="6096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icture Placeholder 6">
            <a:extLst>
              <a:ext uri="{FF2B5EF4-FFF2-40B4-BE49-F238E27FC236}">
                <a16:creationId xmlns:a16="http://schemas.microsoft.com/office/drawing/2014/main" id="{391EAACA-1322-4E60-917E-C7408F539D5D}"/>
              </a:ext>
            </a:extLst>
          </p:cNvPr>
          <p:cNvSpPr>
            <a:spLocks noGrp="1"/>
          </p:cNvSpPr>
          <p:nvPr>
            <p:ph type="pic" sz="quarter" idx="13"/>
          </p:nvPr>
        </p:nvSpPr>
        <p:spPr>
          <a:xfrm>
            <a:off x="371476" y="260350"/>
            <a:ext cx="11520488" cy="6009821"/>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1174750" y="3957831"/>
            <a:ext cx="9620250" cy="1500187"/>
          </a:xfrm>
        </p:spPr>
        <p:txBody>
          <a:bodyPr anchor="ctr"/>
          <a:lstStyle>
            <a:lvl1pPr>
              <a:defRPr sz="6000">
                <a:solidFill>
                  <a:schemeClr val="bg1"/>
                </a:solidFill>
              </a:defRPr>
            </a:lvl1pPr>
          </a:lstStyle>
          <a:p>
            <a:r>
              <a:rPr lang="en-US" noProof="0"/>
              <a:t>Click to edit Master title style</a:t>
            </a:r>
            <a:endParaRPr lang="en-US" noProof="0" dirty="0"/>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dirty="0"/>
          </a:p>
        </p:txBody>
      </p:sp>
      <p:sp>
        <p:nvSpPr>
          <p:cNvPr id="12" name="Freeform: Shape 11">
            <a:extLst>
              <a:ext uri="{FF2B5EF4-FFF2-40B4-BE49-F238E27FC236}">
                <a16:creationId xmlns:a16="http://schemas.microsoft.com/office/drawing/2014/main" id="{43296215-27AE-462B-9127-E1C932633896}"/>
              </a:ext>
            </a:extLst>
          </p:cNvPr>
          <p:cNvSpPr/>
          <p:nvPr userDrawn="1"/>
        </p:nvSpPr>
        <p:spPr>
          <a:xfrm>
            <a:off x="1093471" y="3843394"/>
            <a:ext cx="1722120" cy="1729060"/>
          </a:xfrm>
          <a:custGeom>
            <a:avLst/>
            <a:gdLst>
              <a:gd name="connsiteX0" fmla="*/ 0 w 2730500"/>
              <a:gd name="connsiteY0" fmla="*/ 0 h 2730500"/>
              <a:gd name="connsiteX1" fmla="*/ 2730500 w 2730500"/>
              <a:gd name="connsiteY1" fmla="*/ 0 h 2730500"/>
              <a:gd name="connsiteX2" fmla="*/ 2730500 w 2730500"/>
              <a:gd name="connsiteY2" fmla="*/ 672834 h 2730500"/>
              <a:gd name="connsiteX3" fmla="*/ 2606675 w 2730500"/>
              <a:gd name="connsiteY3" fmla="*/ 672834 h 2730500"/>
              <a:gd name="connsiteX4" fmla="*/ 2606675 w 2730500"/>
              <a:gd name="connsiteY4" fmla="*/ 116870 h 2730500"/>
              <a:gd name="connsiteX5" fmla="*/ 123826 w 2730500"/>
              <a:gd name="connsiteY5" fmla="*/ 116870 h 2730500"/>
              <a:gd name="connsiteX6" fmla="*/ 123826 w 2730500"/>
              <a:gd name="connsiteY6" fmla="*/ 2613630 h 2730500"/>
              <a:gd name="connsiteX7" fmla="*/ 2606675 w 2730500"/>
              <a:gd name="connsiteY7" fmla="*/ 2613630 h 2730500"/>
              <a:gd name="connsiteX8" fmla="*/ 2606675 w 2730500"/>
              <a:gd name="connsiteY8" fmla="*/ 2066205 h 2730500"/>
              <a:gd name="connsiteX9" fmla="*/ 2730500 w 2730500"/>
              <a:gd name="connsiteY9" fmla="*/ 2066205 h 2730500"/>
              <a:gd name="connsiteX10" fmla="*/ 2730500 w 2730500"/>
              <a:gd name="connsiteY10" fmla="*/ 2730500 h 2730500"/>
              <a:gd name="connsiteX11" fmla="*/ 0 w 2730500"/>
              <a:gd name="connsiteY11" fmla="*/ 2730500 h 273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30500" h="2730500">
                <a:moveTo>
                  <a:pt x="0" y="0"/>
                </a:moveTo>
                <a:lnTo>
                  <a:pt x="2730500" y="0"/>
                </a:lnTo>
                <a:lnTo>
                  <a:pt x="2730500" y="672834"/>
                </a:lnTo>
                <a:lnTo>
                  <a:pt x="2606675" y="672834"/>
                </a:lnTo>
                <a:lnTo>
                  <a:pt x="2606675" y="116870"/>
                </a:lnTo>
                <a:lnTo>
                  <a:pt x="123826" y="116870"/>
                </a:lnTo>
                <a:lnTo>
                  <a:pt x="123826" y="2613630"/>
                </a:lnTo>
                <a:lnTo>
                  <a:pt x="2606675" y="2613630"/>
                </a:lnTo>
                <a:lnTo>
                  <a:pt x="2606675" y="2066205"/>
                </a:lnTo>
                <a:lnTo>
                  <a:pt x="2730500" y="2066205"/>
                </a:lnTo>
                <a:lnTo>
                  <a:pt x="2730500" y="2730500"/>
                </a:lnTo>
                <a:lnTo>
                  <a:pt x="0" y="27305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27479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Picture Placeholder 32">
            <a:extLst>
              <a:ext uri="{FF2B5EF4-FFF2-40B4-BE49-F238E27FC236}">
                <a16:creationId xmlns:a16="http://schemas.microsoft.com/office/drawing/2014/main" id="{2DB7CFEB-6952-4BC3-B9E0-0C382490F9E6}"/>
              </a:ext>
            </a:extLst>
          </p:cNvPr>
          <p:cNvSpPr>
            <a:spLocks noGrp="1"/>
          </p:cNvSpPr>
          <p:nvPr>
            <p:ph type="pic" sz="quarter" idx="13"/>
          </p:nvPr>
        </p:nvSpPr>
        <p:spPr>
          <a:xfrm>
            <a:off x="5400675" y="260350"/>
            <a:ext cx="6499502" cy="5940425"/>
          </a:xfrm>
          <a:custGeom>
            <a:avLst/>
            <a:gdLst>
              <a:gd name="connsiteX0" fmla="*/ 4432576 w 6499502"/>
              <a:gd name="connsiteY0" fmla="*/ 4057650 h 5940425"/>
              <a:gd name="connsiteX1" fmla="*/ 6499502 w 6499502"/>
              <a:gd name="connsiteY1" fmla="*/ 4057650 h 5940425"/>
              <a:gd name="connsiteX2" fmla="*/ 6499502 w 6499502"/>
              <a:gd name="connsiteY2" fmla="*/ 5940425 h 5940425"/>
              <a:gd name="connsiteX3" fmla="*/ 4432576 w 6499502"/>
              <a:gd name="connsiteY3" fmla="*/ 5940425 h 5940425"/>
              <a:gd name="connsiteX4" fmla="*/ 2216288 w 6499502"/>
              <a:gd name="connsiteY4" fmla="*/ 4057650 h 5940425"/>
              <a:gd name="connsiteX5" fmla="*/ 4283214 w 6499502"/>
              <a:gd name="connsiteY5" fmla="*/ 4057650 h 5940425"/>
              <a:gd name="connsiteX6" fmla="*/ 4283214 w 6499502"/>
              <a:gd name="connsiteY6" fmla="*/ 5940425 h 5940425"/>
              <a:gd name="connsiteX7" fmla="*/ 2216288 w 6499502"/>
              <a:gd name="connsiteY7" fmla="*/ 5940425 h 5940425"/>
              <a:gd name="connsiteX8" fmla="*/ 0 w 6499502"/>
              <a:gd name="connsiteY8" fmla="*/ 4057650 h 5940425"/>
              <a:gd name="connsiteX9" fmla="*/ 2066926 w 6499502"/>
              <a:gd name="connsiteY9" fmla="*/ 4057650 h 5940425"/>
              <a:gd name="connsiteX10" fmla="*/ 2066926 w 6499502"/>
              <a:gd name="connsiteY10" fmla="*/ 5940425 h 5940425"/>
              <a:gd name="connsiteX11" fmla="*/ 0 w 6499502"/>
              <a:gd name="connsiteY11" fmla="*/ 5940425 h 5940425"/>
              <a:gd name="connsiteX12" fmla="*/ 4432576 w 6499502"/>
              <a:gd name="connsiteY12" fmla="*/ 2028825 h 5940425"/>
              <a:gd name="connsiteX13" fmla="*/ 6499502 w 6499502"/>
              <a:gd name="connsiteY13" fmla="*/ 2028825 h 5940425"/>
              <a:gd name="connsiteX14" fmla="*/ 6499502 w 6499502"/>
              <a:gd name="connsiteY14" fmla="*/ 3911600 h 5940425"/>
              <a:gd name="connsiteX15" fmla="*/ 4432576 w 6499502"/>
              <a:gd name="connsiteY15" fmla="*/ 3911600 h 5940425"/>
              <a:gd name="connsiteX16" fmla="*/ 2216288 w 6499502"/>
              <a:gd name="connsiteY16" fmla="*/ 2028825 h 5940425"/>
              <a:gd name="connsiteX17" fmla="*/ 4283214 w 6499502"/>
              <a:gd name="connsiteY17" fmla="*/ 2028825 h 5940425"/>
              <a:gd name="connsiteX18" fmla="*/ 4283214 w 6499502"/>
              <a:gd name="connsiteY18" fmla="*/ 3911600 h 5940425"/>
              <a:gd name="connsiteX19" fmla="*/ 2216288 w 6499502"/>
              <a:gd name="connsiteY19" fmla="*/ 3911600 h 5940425"/>
              <a:gd name="connsiteX20" fmla="*/ 0 w 6499502"/>
              <a:gd name="connsiteY20" fmla="*/ 2028825 h 5940425"/>
              <a:gd name="connsiteX21" fmla="*/ 2066926 w 6499502"/>
              <a:gd name="connsiteY21" fmla="*/ 2028825 h 5940425"/>
              <a:gd name="connsiteX22" fmla="*/ 2066926 w 6499502"/>
              <a:gd name="connsiteY22" fmla="*/ 3911600 h 5940425"/>
              <a:gd name="connsiteX23" fmla="*/ 0 w 6499502"/>
              <a:gd name="connsiteY23" fmla="*/ 3911600 h 5940425"/>
              <a:gd name="connsiteX24" fmla="*/ 4432576 w 6499502"/>
              <a:gd name="connsiteY24" fmla="*/ 0 h 5940425"/>
              <a:gd name="connsiteX25" fmla="*/ 6499502 w 6499502"/>
              <a:gd name="connsiteY25" fmla="*/ 0 h 5940425"/>
              <a:gd name="connsiteX26" fmla="*/ 6499502 w 6499502"/>
              <a:gd name="connsiteY26" fmla="*/ 1882775 h 5940425"/>
              <a:gd name="connsiteX27" fmla="*/ 4432576 w 6499502"/>
              <a:gd name="connsiteY27" fmla="*/ 1882775 h 5940425"/>
              <a:gd name="connsiteX28" fmla="*/ 2216288 w 6499502"/>
              <a:gd name="connsiteY28" fmla="*/ 0 h 5940425"/>
              <a:gd name="connsiteX29" fmla="*/ 4283214 w 6499502"/>
              <a:gd name="connsiteY29" fmla="*/ 0 h 5940425"/>
              <a:gd name="connsiteX30" fmla="*/ 4283214 w 6499502"/>
              <a:gd name="connsiteY30" fmla="*/ 1882775 h 5940425"/>
              <a:gd name="connsiteX31" fmla="*/ 2216288 w 6499502"/>
              <a:gd name="connsiteY31" fmla="*/ 1882775 h 5940425"/>
              <a:gd name="connsiteX32" fmla="*/ 0 w 6499502"/>
              <a:gd name="connsiteY32" fmla="*/ 0 h 5940425"/>
              <a:gd name="connsiteX33" fmla="*/ 2066926 w 6499502"/>
              <a:gd name="connsiteY33" fmla="*/ 0 h 5940425"/>
              <a:gd name="connsiteX34" fmla="*/ 2066926 w 6499502"/>
              <a:gd name="connsiteY34" fmla="*/ 1882775 h 5940425"/>
              <a:gd name="connsiteX35" fmla="*/ 0 w 6499502"/>
              <a:gd name="connsiteY35" fmla="*/ 1882775 h 594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99502" h="5940425">
                <a:moveTo>
                  <a:pt x="4432576" y="4057650"/>
                </a:moveTo>
                <a:lnTo>
                  <a:pt x="6499502" y="4057650"/>
                </a:lnTo>
                <a:lnTo>
                  <a:pt x="6499502" y="5940425"/>
                </a:lnTo>
                <a:lnTo>
                  <a:pt x="4432576" y="5940425"/>
                </a:lnTo>
                <a:close/>
                <a:moveTo>
                  <a:pt x="2216288" y="4057650"/>
                </a:moveTo>
                <a:lnTo>
                  <a:pt x="4283214" y="4057650"/>
                </a:lnTo>
                <a:lnTo>
                  <a:pt x="4283214" y="5940425"/>
                </a:lnTo>
                <a:lnTo>
                  <a:pt x="2216288" y="5940425"/>
                </a:lnTo>
                <a:close/>
                <a:moveTo>
                  <a:pt x="0" y="4057650"/>
                </a:moveTo>
                <a:lnTo>
                  <a:pt x="2066926" y="4057650"/>
                </a:lnTo>
                <a:lnTo>
                  <a:pt x="2066926" y="5940425"/>
                </a:lnTo>
                <a:lnTo>
                  <a:pt x="0" y="5940425"/>
                </a:lnTo>
                <a:close/>
                <a:moveTo>
                  <a:pt x="4432576" y="2028825"/>
                </a:moveTo>
                <a:lnTo>
                  <a:pt x="6499502" y="2028825"/>
                </a:lnTo>
                <a:lnTo>
                  <a:pt x="6499502" y="3911600"/>
                </a:lnTo>
                <a:lnTo>
                  <a:pt x="4432576" y="3911600"/>
                </a:lnTo>
                <a:close/>
                <a:moveTo>
                  <a:pt x="2216288" y="2028825"/>
                </a:moveTo>
                <a:lnTo>
                  <a:pt x="4283214" y="2028825"/>
                </a:lnTo>
                <a:lnTo>
                  <a:pt x="4283214" y="3911600"/>
                </a:lnTo>
                <a:lnTo>
                  <a:pt x="2216288" y="3911600"/>
                </a:lnTo>
                <a:close/>
                <a:moveTo>
                  <a:pt x="0" y="2028825"/>
                </a:moveTo>
                <a:lnTo>
                  <a:pt x="2066926" y="2028825"/>
                </a:lnTo>
                <a:lnTo>
                  <a:pt x="2066926" y="3911600"/>
                </a:lnTo>
                <a:lnTo>
                  <a:pt x="0" y="3911600"/>
                </a:lnTo>
                <a:close/>
                <a:moveTo>
                  <a:pt x="4432576" y="0"/>
                </a:moveTo>
                <a:lnTo>
                  <a:pt x="6499502" y="0"/>
                </a:lnTo>
                <a:lnTo>
                  <a:pt x="6499502" y="1882775"/>
                </a:lnTo>
                <a:lnTo>
                  <a:pt x="4432576" y="1882775"/>
                </a:lnTo>
                <a:close/>
                <a:moveTo>
                  <a:pt x="2216288" y="0"/>
                </a:moveTo>
                <a:lnTo>
                  <a:pt x="4283214" y="0"/>
                </a:lnTo>
                <a:lnTo>
                  <a:pt x="4283214" y="1882775"/>
                </a:lnTo>
                <a:lnTo>
                  <a:pt x="2216288" y="1882775"/>
                </a:lnTo>
                <a:close/>
                <a:moveTo>
                  <a:pt x="0" y="0"/>
                </a:moveTo>
                <a:lnTo>
                  <a:pt x="2066926" y="0"/>
                </a:lnTo>
                <a:lnTo>
                  <a:pt x="2066926" y="1882775"/>
                </a:lnTo>
                <a:lnTo>
                  <a:pt x="0" y="1882775"/>
                </a:lnTo>
                <a:close/>
              </a:path>
            </a:pathLst>
          </a:custGeom>
          <a:solidFill>
            <a:schemeClr val="bg1">
              <a:lumMod val="95000"/>
            </a:schemeClr>
          </a:solidFill>
        </p:spPr>
        <p:txBody>
          <a:bodyPr vert="horz" wrap="square" lIns="91440" tIns="45720" rIns="91440" bIns="45720" rtlCol="0" anchor="ctr">
            <a:noAutofit/>
          </a:bodyPr>
          <a:lstStyle>
            <a:lvl1pPr>
              <a:defRPr lang="en-US" sz="1800"/>
            </a:lvl1pPr>
          </a:lstStyle>
          <a:p>
            <a:pPr marL="0" lvl="0" indent="0" algn="ctr">
              <a:buNone/>
            </a:pPr>
            <a:r>
              <a:rPr lang="en-US" noProof="0"/>
              <a:t>Click icon to add picture</a:t>
            </a:r>
            <a:endParaRPr lang="en-US" noProof="0" dirty="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371475" y="1596928"/>
            <a:ext cx="4810125" cy="3267268"/>
          </a:xfrm>
        </p:spPr>
        <p:txBody>
          <a:bodyPr anchor="ctr"/>
          <a:lstStyle>
            <a:lvl1pPr>
              <a:defRPr sz="6000">
                <a:solidFill>
                  <a:schemeClr val="accent5"/>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dirty="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3933498" y="4952673"/>
            <a:ext cx="1248102" cy="12481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ectangle 16">
            <a:extLst>
              <a:ext uri="{FF2B5EF4-FFF2-40B4-BE49-F238E27FC236}">
                <a16:creationId xmlns:a16="http://schemas.microsoft.com/office/drawing/2014/main" id="{76B43515-5C7A-4125-B76D-8A24D2BBE5EC}"/>
              </a:ext>
            </a:extLst>
          </p:cNvPr>
          <p:cNvSpPr/>
          <p:nvPr userDrawn="1"/>
        </p:nvSpPr>
        <p:spPr>
          <a:xfrm>
            <a:off x="371475" y="1011911"/>
            <a:ext cx="496540" cy="4965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ectangle 17">
            <a:extLst>
              <a:ext uri="{FF2B5EF4-FFF2-40B4-BE49-F238E27FC236}">
                <a16:creationId xmlns:a16="http://schemas.microsoft.com/office/drawing/2014/main" id="{0C9A713B-4176-4C86-9E87-4ADBD6F444FB}"/>
              </a:ext>
            </a:extLst>
          </p:cNvPr>
          <p:cNvSpPr/>
          <p:nvPr userDrawn="1"/>
        </p:nvSpPr>
        <p:spPr>
          <a:xfrm>
            <a:off x="620587" y="671713"/>
            <a:ext cx="247428" cy="24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622333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371475" y="3917949"/>
            <a:ext cx="6915150" cy="2268337"/>
          </a:xfrm>
        </p:spPr>
        <p:txBody>
          <a:bodyPr anchor="ctr"/>
          <a:lstStyle>
            <a:lvl1pPr>
              <a:defRPr sz="6000">
                <a:solidFill>
                  <a:schemeClr val="tx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dirty="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5222179" y="2327274"/>
            <a:ext cx="2176462" cy="15112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Rectangle 25">
            <a:extLst>
              <a:ext uri="{FF2B5EF4-FFF2-40B4-BE49-F238E27FC236}">
                <a16:creationId xmlns:a16="http://schemas.microsoft.com/office/drawing/2014/main" id="{DFA0623C-0B34-4074-8AA0-6428A5AF07A3}"/>
              </a:ext>
            </a:extLst>
          </p:cNvPr>
          <p:cNvSpPr/>
          <p:nvPr userDrawn="1"/>
        </p:nvSpPr>
        <p:spPr>
          <a:xfrm>
            <a:off x="7468839" y="3917949"/>
            <a:ext cx="2176462" cy="228282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Picture Placeholder 32">
            <a:extLst>
              <a:ext uri="{FF2B5EF4-FFF2-40B4-BE49-F238E27FC236}">
                <a16:creationId xmlns:a16="http://schemas.microsoft.com/office/drawing/2014/main" id="{B5D335A5-A601-4D8A-AEF5-F34792FF565A}"/>
              </a:ext>
            </a:extLst>
          </p:cNvPr>
          <p:cNvSpPr>
            <a:spLocks noGrp="1"/>
          </p:cNvSpPr>
          <p:nvPr>
            <p:ph type="pic" sz="quarter" idx="21"/>
          </p:nvPr>
        </p:nvSpPr>
        <p:spPr>
          <a:xfrm>
            <a:off x="371474" y="260351"/>
            <a:ext cx="11520489" cy="5940424"/>
          </a:xfrm>
          <a:custGeom>
            <a:avLst/>
            <a:gdLst>
              <a:gd name="connsiteX0" fmla="*/ 9344026 w 11520489"/>
              <a:gd name="connsiteY0" fmla="*/ 3657598 h 5940424"/>
              <a:gd name="connsiteX1" fmla="*/ 11520489 w 11520489"/>
              <a:gd name="connsiteY1" fmla="*/ 3657598 h 5940424"/>
              <a:gd name="connsiteX2" fmla="*/ 11520489 w 11520489"/>
              <a:gd name="connsiteY2" fmla="*/ 5940424 h 5940424"/>
              <a:gd name="connsiteX3" fmla="*/ 9344026 w 11520489"/>
              <a:gd name="connsiteY3" fmla="*/ 5940424 h 5940424"/>
              <a:gd name="connsiteX4" fmla="*/ 9344026 w 11520489"/>
              <a:gd name="connsiteY4" fmla="*/ 2066924 h 5940424"/>
              <a:gd name="connsiteX5" fmla="*/ 11520489 w 11520489"/>
              <a:gd name="connsiteY5" fmla="*/ 2066924 h 5940424"/>
              <a:gd name="connsiteX6" fmla="*/ 11520489 w 11520489"/>
              <a:gd name="connsiteY6" fmla="*/ 3578224 h 5940424"/>
              <a:gd name="connsiteX7" fmla="*/ 9344026 w 11520489"/>
              <a:gd name="connsiteY7" fmla="*/ 3578224 h 5940424"/>
              <a:gd name="connsiteX8" fmla="*/ 7097365 w 11520489"/>
              <a:gd name="connsiteY8" fmla="*/ 2066924 h 5940424"/>
              <a:gd name="connsiteX9" fmla="*/ 9273828 w 11520489"/>
              <a:gd name="connsiteY9" fmla="*/ 2066924 h 5940424"/>
              <a:gd name="connsiteX10" fmla="*/ 9273828 w 11520489"/>
              <a:gd name="connsiteY10" fmla="*/ 3578224 h 5940424"/>
              <a:gd name="connsiteX11" fmla="*/ 7097365 w 11520489"/>
              <a:gd name="connsiteY11" fmla="*/ 3578224 h 5940424"/>
              <a:gd name="connsiteX12" fmla="*/ 2604044 w 11520489"/>
              <a:gd name="connsiteY12" fmla="*/ 2066923 h 5940424"/>
              <a:gd name="connsiteX13" fmla="*/ 4780506 w 11520489"/>
              <a:gd name="connsiteY13" fmla="*/ 2066923 h 5940424"/>
              <a:gd name="connsiteX14" fmla="*/ 4780506 w 11520489"/>
              <a:gd name="connsiteY14" fmla="*/ 3578222 h 5940424"/>
              <a:gd name="connsiteX15" fmla="*/ 2604044 w 11520489"/>
              <a:gd name="connsiteY15" fmla="*/ 3578222 h 5940424"/>
              <a:gd name="connsiteX16" fmla="*/ 0 w 11520489"/>
              <a:gd name="connsiteY16" fmla="*/ 2066923 h 5940424"/>
              <a:gd name="connsiteX17" fmla="*/ 2533843 w 11520489"/>
              <a:gd name="connsiteY17" fmla="*/ 2066923 h 5940424"/>
              <a:gd name="connsiteX18" fmla="*/ 2533843 w 11520489"/>
              <a:gd name="connsiteY18" fmla="*/ 3578222 h 5940424"/>
              <a:gd name="connsiteX19" fmla="*/ 0 w 11520489"/>
              <a:gd name="connsiteY19" fmla="*/ 3578222 h 5940424"/>
              <a:gd name="connsiteX20" fmla="*/ 2604046 w 11520489"/>
              <a:gd name="connsiteY20" fmla="*/ 0 h 5940424"/>
              <a:gd name="connsiteX21" fmla="*/ 4780509 w 11520489"/>
              <a:gd name="connsiteY21" fmla="*/ 0 h 5940424"/>
              <a:gd name="connsiteX22" fmla="*/ 4780509 w 11520489"/>
              <a:gd name="connsiteY22" fmla="*/ 1987550 h 5940424"/>
              <a:gd name="connsiteX23" fmla="*/ 2604046 w 11520489"/>
              <a:gd name="connsiteY23" fmla="*/ 1987550 h 5940424"/>
              <a:gd name="connsiteX24" fmla="*/ 2 w 11520489"/>
              <a:gd name="connsiteY24" fmla="*/ 0 h 5940424"/>
              <a:gd name="connsiteX25" fmla="*/ 2533845 w 11520489"/>
              <a:gd name="connsiteY25" fmla="*/ 0 h 5940424"/>
              <a:gd name="connsiteX26" fmla="*/ 2533845 w 11520489"/>
              <a:gd name="connsiteY26" fmla="*/ 1987550 h 5940424"/>
              <a:gd name="connsiteX27" fmla="*/ 2 w 11520489"/>
              <a:gd name="connsiteY27" fmla="*/ 1987550 h 5940424"/>
              <a:gd name="connsiteX28" fmla="*/ 7097365 w 11520489"/>
              <a:gd name="connsiteY28" fmla="*/ 0 h 5940424"/>
              <a:gd name="connsiteX29" fmla="*/ 9273828 w 11520489"/>
              <a:gd name="connsiteY29" fmla="*/ 0 h 5940424"/>
              <a:gd name="connsiteX30" fmla="*/ 9273828 w 11520489"/>
              <a:gd name="connsiteY30" fmla="*/ 1987550 h 5940424"/>
              <a:gd name="connsiteX31" fmla="*/ 7097365 w 11520489"/>
              <a:gd name="connsiteY31" fmla="*/ 1987550 h 5940424"/>
              <a:gd name="connsiteX32" fmla="*/ 4850705 w 11520489"/>
              <a:gd name="connsiteY32" fmla="*/ 0 h 5940424"/>
              <a:gd name="connsiteX33" fmla="*/ 7027168 w 11520489"/>
              <a:gd name="connsiteY33" fmla="*/ 0 h 5940424"/>
              <a:gd name="connsiteX34" fmla="*/ 7027168 w 11520489"/>
              <a:gd name="connsiteY34" fmla="*/ 1987550 h 5940424"/>
              <a:gd name="connsiteX35" fmla="*/ 4850705 w 11520489"/>
              <a:gd name="connsiteY35" fmla="*/ 1987550 h 5940424"/>
              <a:gd name="connsiteX36" fmla="*/ 9344025 w 11520489"/>
              <a:gd name="connsiteY36" fmla="*/ 0 h 5940424"/>
              <a:gd name="connsiteX37" fmla="*/ 11520488 w 11520489"/>
              <a:gd name="connsiteY37" fmla="*/ 0 h 5940424"/>
              <a:gd name="connsiteX38" fmla="*/ 11520488 w 11520489"/>
              <a:gd name="connsiteY38" fmla="*/ 1987550 h 5940424"/>
              <a:gd name="connsiteX39" fmla="*/ 9344025 w 11520489"/>
              <a:gd name="connsiteY39" fmla="*/ 1987550 h 594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520489" h="5940424">
                <a:moveTo>
                  <a:pt x="9344026" y="3657598"/>
                </a:moveTo>
                <a:lnTo>
                  <a:pt x="11520489" y="3657598"/>
                </a:lnTo>
                <a:lnTo>
                  <a:pt x="11520489" y="5940424"/>
                </a:lnTo>
                <a:lnTo>
                  <a:pt x="9344026" y="5940424"/>
                </a:lnTo>
                <a:close/>
                <a:moveTo>
                  <a:pt x="9344026" y="2066924"/>
                </a:moveTo>
                <a:lnTo>
                  <a:pt x="11520489" y="2066924"/>
                </a:lnTo>
                <a:lnTo>
                  <a:pt x="11520489" y="3578224"/>
                </a:lnTo>
                <a:lnTo>
                  <a:pt x="9344026" y="3578224"/>
                </a:lnTo>
                <a:close/>
                <a:moveTo>
                  <a:pt x="7097365" y="2066924"/>
                </a:moveTo>
                <a:lnTo>
                  <a:pt x="9273828" y="2066924"/>
                </a:lnTo>
                <a:lnTo>
                  <a:pt x="9273828" y="3578224"/>
                </a:lnTo>
                <a:lnTo>
                  <a:pt x="7097365" y="3578224"/>
                </a:lnTo>
                <a:close/>
                <a:moveTo>
                  <a:pt x="2604044" y="2066923"/>
                </a:moveTo>
                <a:lnTo>
                  <a:pt x="4780506" y="2066923"/>
                </a:lnTo>
                <a:lnTo>
                  <a:pt x="4780506" y="3578222"/>
                </a:lnTo>
                <a:lnTo>
                  <a:pt x="2604044" y="3578222"/>
                </a:lnTo>
                <a:close/>
                <a:moveTo>
                  <a:pt x="0" y="2066923"/>
                </a:moveTo>
                <a:lnTo>
                  <a:pt x="2533843" y="2066923"/>
                </a:lnTo>
                <a:lnTo>
                  <a:pt x="2533843" y="3578222"/>
                </a:lnTo>
                <a:lnTo>
                  <a:pt x="0" y="3578222"/>
                </a:lnTo>
                <a:close/>
                <a:moveTo>
                  <a:pt x="2604046" y="0"/>
                </a:moveTo>
                <a:lnTo>
                  <a:pt x="4780509" y="0"/>
                </a:lnTo>
                <a:lnTo>
                  <a:pt x="4780509" y="1987550"/>
                </a:lnTo>
                <a:lnTo>
                  <a:pt x="2604046" y="1987550"/>
                </a:lnTo>
                <a:close/>
                <a:moveTo>
                  <a:pt x="2" y="0"/>
                </a:moveTo>
                <a:lnTo>
                  <a:pt x="2533845" y="0"/>
                </a:lnTo>
                <a:lnTo>
                  <a:pt x="2533845" y="1987550"/>
                </a:lnTo>
                <a:lnTo>
                  <a:pt x="2" y="1987550"/>
                </a:lnTo>
                <a:close/>
                <a:moveTo>
                  <a:pt x="7097365" y="0"/>
                </a:moveTo>
                <a:lnTo>
                  <a:pt x="9273828" y="0"/>
                </a:lnTo>
                <a:lnTo>
                  <a:pt x="9273828" y="1987550"/>
                </a:lnTo>
                <a:lnTo>
                  <a:pt x="7097365" y="1987550"/>
                </a:lnTo>
                <a:close/>
                <a:moveTo>
                  <a:pt x="4850705" y="0"/>
                </a:moveTo>
                <a:lnTo>
                  <a:pt x="7027168" y="0"/>
                </a:lnTo>
                <a:lnTo>
                  <a:pt x="7027168" y="1987550"/>
                </a:lnTo>
                <a:lnTo>
                  <a:pt x="4850705" y="1987550"/>
                </a:lnTo>
                <a:close/>
                <a:moveTo>
                  <a:pt x="9344025" y="0"/>
                </a:moveTo>
                <a:lnTo>
                  <a:pt x="11520488" y="0"/>
                </a:lnTo>
                <a:lnTo>
                  <a:pt x="11520488" y="1987550"/>
                </a:lnTo>
                <a:lnTo>
                  <a:pt x="9344025" y="1987550"/>
                </a:lnTo>
                <a:close/>
              </a:path>
            </a:pathLst>
          </a:custGeom>
          <a:solidFill>
            <a:schemeClr val="bg1">
              <a:lumMod val="95000"/>
            </a:schemeClr>
          </a:solidFill>
        </p:spPr>
        <p:txBody>
          <a:bodyPr vert="horz" wrap="square" lIns="91440" tIns="45720" rIns="91440" bIns="45720" rtlCol="0" anchor="t">
            <a:noAutofit/>
          </a:bodyPr>
          <a:lstStyle>
            <a:lvl1pPr>
              <a:defRPr lang="en-US" sz="1800"/>
            </a:lvl1pPr>
          </a:lstStyle>
          <a:p>
            <a:pPr marL="0" lvl="0" indent="0" algn="ctr">
              <a:buNone/>
            </a:pPr>
            <a:r>
              <a:rPr lang="en-US" noProof="0"/>
              <a:t>Click icon to add picture</a:t>
            </a:r>
            <a:endParaRPr lang="en-US" noProof="0" dirty="0"/>
          </a:p>
        </p:txBody>
      </p:sp>
    </p:spTree>
    <p:extLst>
      <p:ext uri="{BB962C8B-B14F-4D97-AF65-F5344CB8AC3E}">
        <p14:creationId xmlns:p14="http://schemas.microsoft.com/office/powerpoint/2010/main" val="2883340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876300" y="4406207"/>
            <a:ext cx="10439400" cy="1175444"/>
          </a:xfrm>
        </p:spPr>
        <p:txBody>
          <a:bodyPr anchor="ctr"/>
          <a:lstStyle>
            <a:lvl1pPr algn="ctr">
              <a:defRPr sz="6000">
                <a:solidFill>
                  <a:schemeClr val="accent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dirty="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0" y="0"/>
            <a:ext cx="12191999" cy="28479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Picture Placeholder 6">
            <a:extLst>
              <a:ext uri="{FF2B5EF4-FFF2-40B4-BE49-F238E27FC236}">
                <a16:creationId xmlns:a16="http://schemas.microsoft.com/office/drawing/2014/main" id="{230D70C6-13FD-45D4-8FB6-26C56B8FF2D4}"/>
              </a:ext>
            </a:extLst>
          </p:cNvPr>
          <p:cNvSpPr>
            <a:spLocks noGrp="1"/>
          </p:cNvSpPr>
          <p:nvPr>
            <p:ph type="pic" sz="quarter" idx="13"/>
          </p:nvPr>
        </p:nvSpPr>
        <p:spPr>
          <a:xfrm>
            <a:off x="371476" y="260350"/>
            <a:ext cx="11520488" cy="3657599"/>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3" name="Rectangle 2">
            <a:extLst>
              <a:ext uri="{FF2B5EF4-FFF2-40B4-BE49-F238E27FC236}">
                <a16:creationId xmlns:a16="http://schemas.microsoft.com/office/drawing/2014/main" id="{E10ED78A-2A17-41C4-9030-D406C56DDF4A}"/>
              </a:ext>
            </a:extLst>
          </p:cNvPr>
          <p:cNvSpPr/>
          <p:nvPr userDrawn="1"/>
        </p:nvSpPr>
        <p:spPr>
          <a:xfrm>
            <a:off x="5795961" y="3914082"/>
            <a:ext cx="600075" cy="2918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4544582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A6C789F-805A-4494-8430-C63414191AC2}"/>
              </a:ext>
            </a:extLst>
          </p:cNvPr>
          <p:cNvSpPr/>
          <p:nvPr userDrawn="1"/>
        </p:nvSpPr>
        <p:spPr>
          <a:xfrm>
            <a:off x="371475" y="1526382"/>
            <a:ext cx="3595688" cy="45624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5A73287-EED0-4EEC-8007-E2C13366027B}"/>
              </a:ext>
            </a:extLst>
          </p:cNvPr>
          <p:cNvSpPr/>
          <p:nvPr userDrawn="1"/>
        </p:nvSpPr>
        <p:spPr>
          <a:xfrm>
            <a:off x="8224838" y="1526382"/>
            <a:ext cx="3595688" cy="4562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581026" y="1724025"/>
            <a:ext cx="3143250" cy="41910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8451282" y="1712119"/>
            <a:ext cx="3142800" cy="41910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3967163" y="1233488"/>
            <a:ext cx="4257675" cy="514826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21876615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A73287-EED0-4EEC-8007-E2C13366027B}"/>
              </a:ext>
            </a:extLst>
          </p:cNvPr>
          <p:cNvSpPr/>
          <p:nvPr userDrawn="1"/>
        </p:nvSpPr>
        <p:spPr>
          <a:xfrm>
            <a:off x="6200775" y="1233487"/>
            <a:ext cx="5619751" cy="2733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83054" y="1357414"/>
            <a:ext cx="5255193" cy="240486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371475" y="1233488"/>
            <a:ext cx="5757863" cy="24156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1" name="Picture Placeholder 6">
            <a:extLst>
              <a:ext uri="{FF2B5EF4-FFF2-40B4-BE49-F238E27FC236}">
                <a16:creationId xmlns:a16="http://schemas.microsoft.com/office/drawing/2014/main" id="{B9795E85-7B91-41BB-9DF4-A4893AA48FFA}"/>
              </a:ext>
            </a:extLst>
          </p:cNvPr>
          <p:cNvSpPr>
            <a:spLocks noGrp="1"/>
          </p:cNvSpPr>
          <p:nvPr>
            <p:ph type="pic" sz="quarter" idx="14"/>
          </p:nvPr>
        </p:nvSpPr>
        <p:spPr>
          <a:xfrm>
            <a:off x="6200775" y="3967163"/>
            <a:ext cx="5619750" cy="24145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371475" y="3643799"/>
            <a:ext cx="5757863" cy="2733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622406" y="3848474"/>
            <a:ext cx="5256000" cy="24048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810182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371475" y="1233488"/>
            <a:ext cx="11520488" cy="2381361"/>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371475" y="3643799"/>
            <a:ext cx="11520488" cy="2733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83054" y="3808206"/>
            <a:ext cx="5255193" cy="240486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622406" y="3808236"/>
            <a:ext cx="5256000" cy="24048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6" name="Straight Connector 5">
            <a:extLst>
              <a:ext uri="{FF2B5EF4-FFF2-40B4-BE49-F238E27FC236}">
                <a16:creationId xmlns:a16="http://schemas.microsoft.com/office/drawing/2014/main" id="{C15E3050-1157-4448-A84E-5AC72FC84A7F}"/>
              </a:ext>
            </a:extLst>
          </p:cNvPr>
          <p:cNvCxnSpPr/>
          <p:nvPr userDrawn="1"/>
        </p:nvCxnSpPr>
        <p:spPr>
          <a:xfrm>
            <a:off x="6131719" y="3774712"/>
            <a:ext cx="0" cy="24718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5386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Rectangle 21">
            <a:extLst>
              <a:ext uri="{FF2B5EF4-FFF2-40B4-BE49-F238E27FC236}">
                <a16:creationId xmlns:a16="http://schemas.microsoft.com/office/drawing/2014/main" id="{115DEB4D-1697-4E72-B2BF-F5EA1EF3B009}"/>
              </a:ext>
            </a:extLst>
          </p:cNvPr>
          <p:cNvSpPr/>
          <p:nvPr userDrawn="1"/>
        </p:nvSpPr>
        <p:spPr>
          <a:xfrm>
            <a:off x="7162799" y="3052634"/>
            <a:ext cx="1368533" cy="11301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371475" y="1334424"/>
            <a:ext cx="4448175" cy="1520824"/>
          </a:xfrm>
        </p:spPr>
        <p:txBody>
          <a:bodyPr anchor="b">
            <a:noAutofit/>
          </a:bodyPr>
          <a:lstStyle>
            <a:lvl1pPr>
              <a:defRPr sz="3600"/>
            </a:lvl1pPr>
          </a:lstStyle>
          <a:p>
            <a:r>
              <a:rPr lang="en-US" noProof="0"/>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noProof="0" smtClean="0"/>
              <a:t>‹#›</a:t>
            </a:fld>
            <a:endParaRPr lang="en-US" noProof="0" dirty="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3609563" y="3118775"/>
            <a:ext cx="2927311" cy="3081999"/>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371475" y="3118776"/>
            <a:ext cx="2926800" cy="3081922"/>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icture Placeholder 24">
            <a:extLst>
              <a:ext uri="{FF2B5EF4-FFF2-40B4-BE49-F238E27FC236}">
                <a16:creationId xmlns:a16="http://schemas.microsoft.com/office/drawing/2014/main" id="{84421AF3-217F-49BD-BF47-1140F3F445D8}"/>
              </a:ext>
            </a:extLst>
          </p:cNvPr>
          <p:cNvSpPr>
            <a:spLocks noGrp="1"/>
          </p:cNvSpPr>
          <p:nvPr>
            <p:ph type="pic" sz="quarter" idx="15"/>
          </p:nvPr>
        </p:nvSpPr>
        <p:spPr>
          <a:xfrm>
            <a:off x="4908415" y="-4277"/>
            <a:ext cx="7283585" cy="6204974"/>
          </a:xfrm>
          <a:custGeom>
            <a:avLst/>
            <a:gdLst>
              <a:gd name="connsiteX0" fmla="*/ 4914900 w 7283585"/>
              <a:gd name="connsiteY0" fmla="*/ 4064000 h 6204974"/>
              <a:gd name="connsiteX1" fmla="*/ 7283585 w 7283585"/>
              <a:gd name="connsiteY1" fmla="*/ 4064000 h 6204974"/>
              <a:gd name="connsiteX2" fmla="*/ 7283585 w 7283585"/>
              <a:gd name="connsiteY2" fmla="*/ 6204974 h 6204974"/>
              <a:gd name="connsiteX3" fmla="*/ 4914900 w 7283585"/>
              <a:gd name="connsiteY3" fmla="*/ 6204974 h 6204974"/>
              <a:gd name="connsiteX4" fmla="*/ 4914900 w 7283585"/>
              <a:gd name="connsiteY4" fmla="*/ 2032000 h 6204974"/>
              <a:gd name="connsiteX5" fmla="*/ 7283585 w 7283585"/>
              <a:gd name="connsiteY5" fmla="*/ 2032000 h 6204974"/>
              <a:gd name="connsiteX6" fmla="*/ 7283585 w 7283585"/>
              <a:gd name="connsiteY6" fmla="*/ 3946525 h 6204974"/>
              <a:gd name="connsiteX7" fmla="*/ 4914900 w 7283585"/>
              <a:gd name="connsiteY7" fmla="*/ 3946525 h 6204974"/>
              <a:gd name="connsiteX8" fmla="*/ 2457450 w 7283585"/>
              <a:gd name="connsiteY8" fmla="*/ 2032000 h 6204974"/>
              <a:gd name="connsiteX9" fmla="*/ 4826135 w 7283585"/>
              <a:gd name="connsiteY9" fmla="*/ 2032000 h 6204974"/>
              <a:gd name="connsiteX10" fmla="*/ 4826135 w 7283585"/>
              <a:gd name="connsiteY10" fmla="*/ 3946525 h 6204974"/>
              <a:gd name="connsiteX11" fmla="*/ 2457450 w 7283585"/>
              <a:gd name="connsiteY11" fmla="*/ 3946525 h 6204974"/>
              <a:gd name="connsiteX12" fmla="*/ 0 w 7283585"/>
              <a:gd name="connsiteY12" fmla="*/ 8552 h 6204974"/>
              <a:gd name="connsiteX13" fmla="*/ 2368685 w 7283585"/>
              <a:gd name="connsiteY13" fmla="*/ 8552 h 6204974"/>
              <a:gd name="connsiteX14" fmla="*/ 2368685 w 7283585"/>
              <a:gd name="connsiteY14" fmla="*/ 1923077 h 6204974"/>
              <a:gd name="connsiteX15" fmla="*/ 0 w 7283585"/>
              <a:gd name="connsiteY15" fmla="*/ 1923077 h 6204974"/>
              <a:gd name="connsiteX16" fmla="*/ 2457450 w 7283585"/>
              <a:gd name="connsiteY16" fmla="*/ 4276 h 6204974"/>
              <a:gd name="connsiteX17" fmla="*/ 4826135 w 7283585"/>
              <a:gd name="connsiteY17" fmla="*/ 4276 h 6204974"/>
              <a:gd name="connsiteX18" fmla="*/ 4826135 w 7283585"/>
              <a:gd name="connsiteY18" fmla="*/ 1918801 h 6204974"/>
              <a:gd name="connsiteX19" fmla="*/ 2457450 w 7283585"/>
              <a:gd name="connsiteY19" fmla="*/ 1918801 h 6204974"/>
              <a:gd name="connsiteX20" fmla="*/ 4914900 w 7283585"/>
              <a:gd name="connsiteY20" fmla="*/ 0 h 6204974"/>
              <a:gd name="connsiteX21" fmla="*/ 7283585 w 7283585"/>
              <a:gd name="connsiteY21" fmla="*/ 0 h 6204974"/>
              <a:gd name="connsiteX22" fmla="*/ 7283585 w 7283585"/>
              <a:gd name="connsiteY22" fmla="*/ 1914525 h 6204974"/>
              <a:gd name="connsiteX23" fmla="*/ 4914900 w 7283585"/>
              <a:gd name="connsiteY23" fmla="*/ 1914525 h 620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83585" h="6204974">
                <a:moveTo>
                  <a:pt x="4914900" y="4064000"/>
                </a:moveTo>
                <a:lnTo>
                  <a:pt x="7283585" y="4064000"/>
                </a:lnTo>
                <a:lnTo>
                  <a:pt x="7283585" y="6204974"/>
                </a:lnTo>
                <a:lnTo>
                  <a:pt x="4914900" y="6204974"/>
                </a:lnTo>
                <a:close/>
                <a:moveTo>
                  <a:pt x="4914900" y="2032000"/>
                </a:moveTo>
                <a:lnTo>
                  <a:pt x="7283585" y="2032000"/>
                </a:lnTo>
                <a:lnTo>
                  <a:pt x="7283585" y="3946525"/>
                </a:lnTo>
                <a:lnTo>
                  <a:pt x="4914900" y="3946525"/>
                </a:lnTo>
                <a:close/>
                <a:moveTo>
                  <a:pt x="2457450" y="2032000"/>
                </a:moveTo>
                <a:lnTo>
                  <a:pt x="4826135" y="2032000"/>
                </a:lnTo>
                <a:lnTo>
                  <a:pt x="4826135" y="3946525"/>
                </a:lnTo>
                <a:lnTo>
                  <a:pt x="2457450" y="3946525"/>
                </a:lnTo>
                <a:close/>
                <a:moveTo>
                  <a:pt x="0" y="8552"/>
                </a:moveTo>
                <a:lnTo>
                  <a:pt x="2368685" y="8552"/>
                </a:lnTo>
                <a:lnTo>
                  <a:pt x="2368685" y="1923077"/>
                </a:lnTo>
                <a:lnTo>
                  <a:pt x="0" y="1923077"/>
                </a:lnTo>
                <a:close/>
                <a:moveTo>
                  <a:pt x="2457450" y="4276"/>
                </a:moveTo>
                <a:lnTo>
                  <a:pt x="4826135" y="4276"/>
                </a:lnTo>
                <a:lnTo>
                  <a:pt x="4826135" y="1918801"/>
                </a:lnTo>
                <a:lnTo>
                  <a:pt x="2457450" y="1918801"/>
                </a:lnTo>
                <a:close/>
                <a:moveTo>
                  <a:pt x="4914900" y="0"/>
                </a:moveTo>
                <a:lnTo>
                  <a:pt x="7283585" y="0"/>
                </a:lnTo>
                <a:lnTo>
                  <a:pt x="7283585" y="1914525"/>
                </a:lnTo>
                <a:lnTo>
                  <a:pt x="4914900" y="1914525"/>
                </a:lnTo>
                <a:close/>
              </a:path>
            </a:pathLst>
          </a:custGeom>
          <a:solidFill>
            <a:schemeClr val="bg1">
              <a:lumMod val="95000"/>
            </a:schemeClr>
          </a:solidFill>
        </p:spPr>
        <p:txBody>
          <a:bodyPr vert="horz" wrap="square" lIns="91440" tIns="45720" rIns="91440" bIns="45720" rtlCol="0">
            <a:noAutofit/>
          </a:bodyPr>
          <a:lstStyle>
            <a:lvl1pPr>
              <a:defRPr lang="en-US" sz="1800"/>
            </a:lvl1pPr>
          </a:lstStyle>
          <a:p>
            <a:pPr marL="0" lvl="0" indent="0" algn="ctr">
              <a:buNone/>
            </a:pPr>
            <a:r>
              <a:rPr lang="en-US" noProof="0"/>
              <a:t>Click icon to add picture</a:t>
            </a:r>
            <a:endParaRPr lang="en-US" noProof="0" dirty="0"/>
          </a:p>
        </p:txBody>
      </p:sp>
      <p:sp>
        <p:nvSpPr>
          <p:cNvPr id="20" name="Rectangle 19">
            <a:extLst>
              <a:ext uri="{FF2B5EF4-FFF2-40B4-BE49-F238E27FC236}">
                <a16:creationId xmlns:a16="http://schemas.microsoft.com/office/drawing/2014/main" id="{475378D9-445B-4812-AE73-9B2CF92DCDF1}"/>
              </a:ext>
            </a:extLst>
          </p:cNvPr>
          <p:cNvSpPr/>
          <p:nvPr userDrawn="1"/>
        </p:nvSpPr>
        <p:spPr>
          <a:xfrm>
            <a:off x="6210299" y="2027725"/>
            <a:ext cx="1073287" cy="9186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Rectangle 20">
            <a:extLst>
              <a:ext uri="{FF2B5EF4-FFF2-40B4-BE49-F238E27FC236}">
                <a16:creationId xmlns:a16="http://schemas.microsoft.com/office/drawing/2014/main" id="{B569B8CC-B741-4501-A871-F6CC58941F5C}"/>
              </a:ext>
            </a:extLst>
          </p:cNvPr>
          <p:cNvSpPr/>
          <p:nvPr userDrawn="1"/>
        </p:nvSpPr>
        <p:spPr>
          <a:xfrm>
            <a:off x="8661263" y="4055448"/>
            <a:ext cx="1073287" cy="9186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3" name="Straight Connector 22">
            <a:extLst>
              <a:ext uri="{FF2B5EF4-FFF2-40B4-BE49-F238E27FC236}">
                <a16:creationId xmlns:a16="http://schemas.microsoft.com/office/drawing/2014/main" id="{8ED9C5BC-5F16-4DC8-BAA3-30A378B7F5FB}"/>
              </a:ext>
            </a:extLst>
          </p:cNvPr>
          <p:cNvCxnSpPr>
            <a:cxnSpLocks/>
          </p:cNvCxnSpPr>
          <p:nvPr userDrawn="1"/>
        </p:nvCxnSpPr>
        <p:spPr>
          <a:xfrm>
            <a:off x="3452019" y="3106075"/>
            <a:ext cx="0" cy="30947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2F0E9B02-FBE7-4B3F-833A-FCDE146B2DAD}"/>
              </a:ext>
            </a:extLst>
          </p:cNvPr>
          <p:cNvSpPr/>
          <p:nvPr userDrawn="1"/>
        </p:nvSpPr>
        <p:spPr>
          <a:xfrm>
            <a:off x="0" y="1405862"/>
            <a:ext cx="300037" cy="1465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2589608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12192000" cy="6381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6">
            <a:extLst>
              <a:ext uri="{FF2B5EF4-FFF2-40B4-BE49-F238E27FC236}">
                <a16:creationId xmlns:a16="http://schemas.microsoft.com/office/drawing/2014/main" id="{73E3AB81-FB3C-492F-8AB9-CFC37EECCEE7}"/>
              </a:ext>
            </a:extLst>
          </p:cNvPr>
          <p:cNvSpPr>
            <a:spLocks noGrp="1"/>
          </p:cNvSpPr>
          <p:nvPr>
            <p:ph type="pic" sz="quarter" idx="13"/>
          </p:nvPr>
        </p:nvSpPr>
        <p:spPr>
          <a:xfrm>
            <a:off x="371475" y="260350"/>
            <a:ext cx="11520488" cy="61214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4" name="Rectangle 13">
            <a:extLst>
              <a:ext uri="{FF2B5EF4-FFF2-40B4-BE49-F238E27FC236}">
                <a16:creationId xmlns:a16="http://schemas.microsoft.com/office/drawing/2014/main" id="{BF2C4CC9-6F35-4EBF-857F-EBD298D77347}"/>
              </a:ext>
            </a:extLst>
          </p:cNvPr>
          <p:cNvSpPr/>
          <p:nvPr userDrawn="1"/>
        </p:nvSpPr>
        <p:spPr>
          <a:xfrm>
            <a:off x="1578741" y="2299953"/>
            <a:ext cx="4420009" cy="30819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1D54A23-014A-49B4-9E28-7641C8A4F0C1}"/>
              </a:ext>
            </a:extLst>
          </p:cNvPr>
          <p:cNvSpPr/>
          <p:nvPr userDrawn="1"/>
        </p:nvSpPr>
        <p:spPr>
          <a:xfrm>
            <a:off x="6184487" y="2299953"/>
            <a:ext cx="4420009" cy="30819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1587504" y="1233488"/>
            <a:ext cx="9016993" cy="761076"/>
          </a:xfrm>
        </p:spPr>
        <p:txBody>
          <a:bodyPr anchor="ctr">
            <a:noAutofit/>
          </a:bodyPr>
          <a:lstStyle>
            <a:lvl1pPr algn="ctr">
              <a:defRPr sz="3600"/>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28091" y="2424864"/>
            <a:ext cx="4132800" cy="2833200"/>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1722820" y="2424864"/>
            <a:ext cx="4131850" cy="2832101"/>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06958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Rectangle 4">
            <a:extLst>
              <a:ext uri="{FF2B5EF4-FFF2-40B4-BE49-F238E27FC236}">
                <a16:creationId xmlns:a16="http://schemas.microsoft.com/office/drawing/2014/main" id="{113E1565-5B33-4914-9800-50B8400266FF}"/>
              </a:ext>
            </a:extLst>
          </p:cNvPr>
          <p:cNvSpPr/>
          <p:nvPr userDrawn="1"/>
        </p:nvSpPr>
        <p:spPr>
          <a:xfrm>
            <a:off x="0" y="0"/>
            <a:ext cx="12191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Picture Placeholder 6">
            <a:extLst>
              <a:ext uri="{FF2B5EF4-FFF2-40B4-BE49-F238E27FC236}">
                <a16:creationId xmlns:a16="http://schemas.microsoft.com/office/drawing/2014/main" id="{DE438B2E-01A6-453B-928D-97D98438168E}"/>
              </a:ext>
            </a:extLst>
          </p:cNvPr>
          <p:cNvSpPr>
            <a:spLocks noGrp="1"/>
          </p:cNvSpPr>
          <p:nvPr>
            <p:ph type="pic" sz="quarter" idx="13"/>
          </p:nvPr>
        </p:nvSpPr>
        <p:spPr>
          <a:xfrm>
            <a:off x="335756" y="260350"/>
            <a:ext cx="11520488"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Tree>
    <p:extLst>
      <p:ext uri="{BB962C8B-B14F-4D97-AF65-F5344CB8AC3E}">
        <p14:creationId xmlns:p14="http://schemas.microsoft.com/office/powerpoint/2010/main" val="29110570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Picture Placeholder 26">
            <a:extLst>
              <a:ext uri="{FF2B5EF4-FFF2-40B4-BE49-F238E27FC236}">
                <a16:creationId xmlns:a16="http://schemas.microsoft.com/office/drawing/2014/main" id="{404FC023-3732-4036-B4DA-F34DC453036D}"/>
              </a:ext>
            </a:extLst>
          </p:cNvPr>
          <p:cNvSpPr>
            <a:spLocks noGrp="1"/>
          </p:cNvSpPr>
          <p:nvPr>
            <p:ph type="pic" sz="quarter" idx="13"/>
          </p:nvPr>
        </p:nvSpPr>
        <p:spPr>
          <a:xfrm>
            <a:off x="1" y="1"/>
            <a:ext cx="12191999" cy="6857999"/>
          </a:xfrm>
          <a:custGeom>
            <a:avLst/>
            <a:gdLst>
              <a:gd name="connsiteX0" fmla="*/ 9194799 w 12191999"/>
              <a:gd name="connsiteY0" fmla="*/ 4114799 h 6108699"/>
              <a:gd name="connsiteX1" fmla="*/ 12191999 w 12191999"/>
              <a:gd name="connsiteY1" fmla="*/ 4114799 h 6108699"/>
              <a:gd name="connsiteX2" fmla="*/ 12191999 w 12191999"/>
              <a:gd name="connsiteY2" fmla="*/ 6108699 h 6108699"/>
              <a:gd name="connsiteX3" fmla="*/ 9194799 w 12191999"/>
              <a:gd name="connsiteY3" fmla="*/ 6108699 h 6108699"/>
              <a:gd name="connsiteX4" fmla="*/ 6129865 w 12191999"/>
              <a:gd name="connsiteY4" fmla="*/ 4114799 h 6108699"/>
              <a:gd name="connsiteX5" fmla="*/ 9127065 w 12191999"/>
              <a:gd name="connsiteY5" fmla="*/ 4114799 h 6108699"/>
              <a:gd name="connsiteX6" fmla="*/ 9127065 w 12191999"/>
              <a:gd name="connsiteY6" fmla="*/ 6108699 h 6108699"/>
              <a:gd name="connsiteX7" fmla="*/ 6129865 w 12191999"/>
              <a:gd name="connsiteY7" fmla="*/ 6108699 h 6108699"/>
              <a:gd name="connsiteX8" fmla="*/ 3064933 w 12191999"/>
              <a:gd name="connsiteY8" fmla="*/ 4114799 h 6108699"/>
              <a:gd name="connsiteX9" fmla="*/ 6062132 w 12191999"/>
              <a:gd name="connsiteY9" fmla="*/ 4114799 h 6108699"/>
              <a:gd name="connsiteX10" fmla="*/ 6062132 w 12191999"/>
              <a:gd name="connsiteY10" fmla="*/ 6108699 h 6108699"/>
              <a:gd name="connsiteX11" fmla="*/ 3064933 w 12191999"/>
              <a:gd name="connsiteY11" fmla="*/ 6108699 h 6108699"/>
              <a:gd name="connsiteX12" fmla="*/ 0 w 12191999"/>
              <a:gd name="connsiteY12" fmla="*/ 4114799 h 6108699"/>
              <a:gd name="connsiteX13" fmla="*/ 2997200 w 12191999"/>
              <a:gd name="connsiteY13" fmla="*/ 4114799 h 6108699"/>
              <a:gd name="connsiteX14" fmla="*/ 2997200 w 12191999"/>
              <a:gd name="connsiteY14" fmla="*/ 6108699 h 6108699"/>
              <a:gd name="connsiteX15" fmla="*/ 0 w 12191999"/>
              <a:gd name="connsiteY15" fmla="*/ 6108699 h 6108699"/>
              <a:gd name="connsiteX16" fmla="*/ 9194799 w 12191999"/>
              <a:gd name="connsiteY16" fmla="*/ 2057400 h 6108699"/>
              <a:gd name="connsiteX17" fmla="*/ 12191999 w 12191999"/>
              <a:gd name="connsiteY17" fmla="*/ 2057400 h 6108699"/>
              <a:gd name="connsiteX18" fmla="*/ 12191999 w 12191999"/>
              <a:gd name="connsiteY18" fmla="*/ 4051299 h 6108699"/>
              <a:gd name="connsiteX19" fmla="*/ 9194799 w 12191999"/>
              <a:gd name="connsiteY19" fmla="*/ 4051299 h 6108699"/>
              <a:gd name="connsiteX20" fmla="*/ 6129865 w 12191999"/>
              <a:gd name="connsiteY20" fmla="*/ 2057400 h 6108699"/>
              <a:gd name="connsiteX21" fmla="*/ 9127065 w 12191999"/>
              <a:gd name="connsiteY21" fmla="*/ 2057400 h 6108699"/>
              <a:gd name="connsiteX22" fmla="*/ 9127065 w 12191999"/>
              <a:gd name="connsiteY22" fmla="*/ 4051299 h 6108699"/>
              <a:gd name="connsiteX23" fmla="*/ 6129865 w 12191999"/>
              <a:gd name="connsiteY23" fmla="*/ 4051299 h 6108699"/>
              <a:gd name="connsiteX24" fmla="*/ 3064934 w 12191999"/>
              <a:gd name="connsiteY24" fmla="*/ 2057400 h 6108699"/>
              <a:gd name="connsiteX25" fmla="*/ 6062132 w 12191999"/>
              <a:gd name="connsiteY25" fmla="*/ 2057400 h 6108699"/>
              <a:gd name="connsiteX26" fmla="*/ 6062132 w 12191999"/>
              <a:gd name="connsiteY26" fmla="*/ 4051299 h 6108699"/>
              <a:gd name="connsiteX27" fmla="*/ 3064934 w 12191999"/>
              <a:gd name="connsiteY27" fmla="*/ 4051299 h 6108699"/>
              <a:gd name="connsiteX28" fmla="*/ 0 w 12191999"/>
              <a:gd name="connsiteY28" fmla="*/ 2057400 h 6108699"/>
              <a:gd name="connsiteX29" fmla="*/ 2997200 w 12191999"/>
              <a:gd name="connsiteY29" fmla="*/ 2057400 h 6108699"/>
              <a:gd name="connsiteX30" fmla="*/ 2997200 w 12191999"/>
              <a:gd name="connsiteY30" fmla="*/ 4051299 h 6108699"/>
              <a:gd name="connsiteX31" fmla="*/ 0 w 12191999"/>
              <a:gd name="connsiteY31" fmla="*/ 4051299 h 6108699"/>
              <a:gd name="connsiteX32" fmla="*/ 9194799 w 12191999"/>
              <a:gd name="connsiteY32" fmla="*/ 0 h 6108699"/>
              <a:gd name="connsiteX33" fmla="*/ 12191999 w 12191999"/>
              <a:gd name="connsiteY33" fmla="*/ 0 h 6108699"/>
              <a:gd name="connsiteX34" fmla="*/ 12191999 w 12191999"/>
              <a:gd name="connsiteY34" fmla="*/ 1993900 h 6108699"/>
              <a:gd name="connsiteX35" fmla="*/ 9194799 w 12191999"/>
              <a:gd name="connsiteY35" fmla="*/ 1993900 h 6108699"/>
              <a:gd name="connsiteX36" fmla="*/ 6129865 w 12191999"/>
              <a:gd name="connsiteY36" fmla="*/ 0 h 6108699"/>
              <a:gd name="connsiteX37" fmla="*/ 9127065 w 12191999"/>
              <a:gd name="connsiteY37" fmla="*/ 0 h 6108699"/>
              <a:gd name="connsiteX38" fmla="*/ 9127065 w 12191999"/>
              <a:gd name="connsiteY38" fmla="*/ 1993900 h 6108699"/>
              <a:gd name="connsiteX39" fmla="*/ 6129865 w 12191999"/>
              <a:gd name="connsiteY39" fmla="*/ 1993900 h 6108699"/>
              <a:gd name="connsiteX40" fmla="*/ 3064934 w 12191999"/>
              <a:gd name="connsiteY40" fmla="*/ 0 h 6108699"/>
              <a:gd name="connsiteX41" fmla="*/ 6062132 w 12191999"/>
              <a:gd name="connsiteY41" fmla="*/ 0 h 6108699"/>
              <a:gd name="connsiteX42" fmla="*/ 6062132 w 12191999"/>
              <a:gd name="connsiteY42" fmla="*/ 1993900 h 6108699"/>
              <a:gd name="connsiteX43" fmla="*/ 3064934 w 12191999"/>
              <a:gd name="connsiteY43" fmla="*/ 1993900 h 6108699"/>
              <a:gd name="connsiteX44" fmla="*/ 1 w 12191999"/>
              <a:gd name="connsiteY44" fmla="*/ 0 h 6108699"/>
              <a:gd name="connsiteX45" fmla="*/ 2997201 w 12191999"/>
              <a:gd name="connsiteY45" fmla="*/ 0 h 6108699"/>
              <a:gd name="connsiteX46" fmla="*/ 2997201 w 12191999"/>
              <a:gd name="connsiteY46" fmla="*/ 1993900 h 6108699"/>
              <a:gd name="connsiteX47" fmla="*/ 1 w 12191999"/>
              <a:gd name="connsiteY47" fmla="*/ 1993900 h 610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191999" h="6108699">
                <a:moveTo>
                  <a:pt x="9194799" y="4114799"/>
                </a:moveTo>
                <a:lnTo>
                  <a:pt x="12191999" y="4114799"/>
                </a:lnTo>
                <a:lnTo>
                  <a:pt x="12191999" y="6108699"/>
                </a:lnTo>
                <a:lnTo>
                  <a:pt x="9194799" y="6108699"/>
                </a:lnTo>
                <a:close/>
                <a:moveTo>
                  <a:pt x="6129865" y="4114799"/>
                </a:moveTo>
                <a:lnTo>
                  <a:pt x="9127065" y="4114799"/>
                </a:lnTo>
                <a:lnTo>
                  <a:pt x="9127065" y="6108699"/>
                </a:lnTo>
                <a:lnTo>
                  <a:pt x="6129865" y="6108699"/>
                </a:lnTo>
                <a:close/>
                <a:moveTo>
                  <a:pt x="3064933" y="4114799"/>
                </a:moveTo>
                <a:lnTo>
                  <a:pt x="6062132" y="4114799"/>
                </a:lnTo>
                <a:lnTo>
                  <a:pt x="6062132" y="6108699"/>
                </a:lnTo>
                <a:lnTo>
                  <a:pt x="3064933" y="6108699"/>
                </a:lnTo>
                <a:close/>
                <a:moveTo>
                  <a:pt x="0" y="4114799"/>
                </a:moveTo>
                <a:lnTo>
                  <a:pt x="2997200" y="4114799"/>
                </a:lnTo>
                <a:lnTo>
                  <a:pt x="2997200" y="6108699"/>
                </a:lnTo>
                <a:lnTo>
                  <a:pt x="0" y="6108699"/>
                </a:lnTo>
                <a:close/>
                <a:moveTo>
                  <a:pt x="9194799" y="2057400"/>
                </a:moveTo>
                <a:lnTo>
                  <a:pt x="12191999" y="2057400"/>
                </a:lnTo>
                <a:lnTo>
                  <a:pt x="12191999" y="4051299"/>
                </a:lnTo>
                <a:lnTo>
                  <a:pt x="9194799" y="4051299"/>
                </a:lnTo>
                <a:close/>
                <a:moveTo>
                  <a:pt x="6129865" y="2057400"/>
                </a:moveTo>
                <a:lnTo>
                  <a:pt x="9127065" y="2057400"/>
                </a:lnTo>
                <a:lnTo>
                  <a:pt x="9127065" y="4051299"/>
                </a:lnTo>
                <a:lnTo>
                  <a:pt x="6129865" y="4051299"/>
                </a:lnTo>
                <a:close/>
                <a:moveTo>
                  <a:pt x="3064934" y="2057400"/>
                </a:moveTo>
                <a:lnTo>
                  <a:pt x="6062132" y="2057400"/>
                </a:lnTo>
                <a:lnTo>
                  <a:pt x="6062132" y="4051299"/>
                </a:lnTo>
                <a:lnTo>
                  <a:pt x="3064934" y="4051299"/>
                </a:lnTo>
                <a:close/>
                <a:moveTo>
                  <a:pt x="0" y="2057400"/>
                </a:moveTo>
                <a:lnTo>
                  <a:pt x="2997200" y="2057400"/>
                </a:lnTo>
                <a:lnTo>
                  <a:pt x="2997200" y="4051299"/>
                </a:lnTo>
                <a:lnTo>
                  <a:pt x="0" y="4051299"/>
                </a:lnTo>
                <a:close/>
                <a:moveTo>
                  <a:pt x="9194799" y="0"/>
                </a:moveTo>
                <a:lnTo>
                  <a:pt x="12191999" y="0"/>
                </a:lnTo>
                <a:lnTo>
                  <a:pt x="12191999" y="1993900"/>
                </a:lnTo>
                <a:lnTo>
                  <a:pt x="9194799" y="1993900"/>
                </a:lnTo>
                <a:close/>
                <a:moveTo>
                  <a:pt x="6129865" y="0"/>
                </a:moveTo>
                <a:lnTo>
                  <a:pt x="9127065" y="0"/>
                </a:lnTo>
                <a:lnTo>
                  <a:pt x="9127065" y="1993900"/>
                </a:lnTo>
                <a:lnTo>
                  <a:pt x="6129865" y="1993900"/>
                </a:lnTo>
                <a:close/>
                <a:moveTo>
                  <a:pt x="3064934" y="0"/>
                </a:moveTo>
                <a:lnTo>
                  <a:pt x="6062132" y="0"/>
                </a:lnTo>
                <a:lnTo>
                  <a:pt x="6062132" y="1993900"/>
                </a:lnTo>
                <a:lnTo>
                  <a:pt x="3064934" y="1993900"/>
                </a:lnTo>
                <a:close/>
                <a:moveTo>
                  <a:pt x="1" y="0"/>
                </a:moveTo>
                <a:lnTo>
                  <a:pt x="2997201" y="0"/>
                </a:lnTo>
                <a:lnTo>
                  <a:pt x="2997201" y="1993900"/>
                </a:lnTo>
                <a:lnTo>
                  <a:pt x="1" y="1993900"/>
                </a:lnTo>
                <a:close/>
              </a:path>
            </a:pathLst>
          </a:custGeom>
          <a:solidFill>
            <a:schemeClr val="bg1">
              <a:lumMod val="95000"/>
            </a:schemeClr>
          </a:solidFill>
        </p:spPr>
        <p:txBody>
          <a:bodyPr vert="horz" wrap="square" lIns="91440" tIns="45720" rIns="91440" bIns="45720" rtlCol="0">
            <a:no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42216092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371475" y="260350"/>
            <a:ext cx="4492625"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5" name="Picture Placeholder 6">
            <a:extLst>
              <a:ext uri="{FF2B5EF4-FFF2-40B4-BE49-F238E27FC236}">
                <a16:creationId xmlns:a16="http://schemas.microsoft.com/office/drawing/2014/main" id="{D9C7DFC2-3A77-4761-A9AF-98963C5CCA07}"/>
              </a:ext>
            </a:extLst>
          </p:cNvPr>
          <p:cNvSpPr>
            <a:spLocks noGrp="1"/>
          </p:cNvSpPr>
          <p:nvPr>
            <p:ph type="pic" sz="quarter" idx="14"/>
          </p:nvPr>
        </p:nvSpPr>
        <p:spPr>
          <a:xfrm>
            <a:off x="4981575" y="260350"/>
            <a:ext cx="2740025"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6" name="Picture Placeholder 6">
            <a:extLst>
              <a:ext uri="{FF2B5EF4-FFF2-40B4-BE49-F238E27FC236}">
                <a16:creationId xmlns:a16="http://schemas.microsoft.com/office/drawing/2014/main" id="{3F6FD22A-5FDA-45EC-BE49-3C0E30A397B0}"/>
              </a:ext>
            </a:extLst>
          </p:cNvPr>
          <p:cNvSpPr>
            <a:spLocks noGrp="1"/>
          </p:cNvSpPr>
          <p:nvPr>
            <p:ph type="pic" sz="quarter" idx="15"/>
          </p:nvPr>
        </p:nvSpPr>
        <p:spPr>
          <a:xfrm>
            <a:off x="7839076" y="260350"/>
            <a:ext cx="4052888" cy="380365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7" name="Picture Placeholder 6">
            <a:extLst>
              <a:ext uri="{FF2B5EF4-FFF2-40B4-BE49-F238E27FC236}">
                <a16:creationId xmlns:a16="http://schemas.microsoft.com/office/drawing/2014/main" id="{B64BDA74-9644-41EB-984D-939D27B60F3F}"/>
              </a:ext>
            </a:extLst>
          </p:cNvPr>
          <p:cNvSpPr>
            <a:spLocks noGrp="1"/>
          </p:cNvSpPr>
          <p:nvPr>
            <p:ph type="pic" sz="quarter" idx="16"/>
          </p:nvPr>
        </p:nvSpPr>
        <p:spPr>
          <a:xfrm>
            <a:off x="7839076" y="4165600"/>
            <a:ext cx="4052888" cy="239553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41144738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0" y="1233488"/>
            <a:ext cx="12192001" cy="4391024"/>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grpSp>
        <p:nvGrpSpPr>
          <p:cNvPr id="2" name="Group 1">
            <a:extLst>
              <a:ext uri="{FF2B5EF4-FFF2-40B4-BE49-F238E27FC236}">
                <a16:creationId xmlns:a16="http://schemas.microsoft.com/office/drawing/2014/main" id="{18F30468-CC2E-4430-88DD-81D548B988FA}"/>
              </a:ext>
            </a:extLst>
          </p:cNvPr>
          <p:cNvGrpSpPr/>
          <p:nvPr userDrawn="1"/>
        </p:nvGrpSpPr>
        <p:grpSpPr>
          <a:xfrm>
            <a:off x="371474" y="260350"/>
            <a:ext cx="644525" cy="973138"/>
            <a:chOff x="371475" y="671713"/>
            <a:chExt cx="496540" cy="836738"/>
          </a:xfrm>
        </p:grpSpPr>
        <p:sp>
          <p:nvSpPr>
            <p:cNvPr id="8" name="Rectangle 7">
              <a:extLst>
                <a:ext uri="{FF2B5EF4-FFF2-40B4-BE49-F238E27FC236}">
                  <a16:creationId xmlns:a16="http://schemas.microsoft.com/office/drawing/2014/main" id="{BF6F92E0-2218-46A5-A183-84468D9B72A2}"/>
                </a:ext>
              </a:extLst>
            </p:cNvPr>
            <p:cNvSpPr/>
            <p:nvPr userDrawn="1"/>
          </p:nvSpPr>
          <p:spPr>
            <a:xfrm>
              <a:off x="371475" y="1011911"/>
              <a:ext cx="496540" cy="4965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Rectangle 8">
              <a:extLst>
                <a:ext uri="{FF2B5EF4-FFF2-40B4-BE49-F238E27FC236}">
                  <a16:creationId xmlns:a16="http://schemas.microsoft.com/office/drawing/2014/main" id="{9B476586-864B-4C72-91AF-8CF8796C6DE8}"/>
                </a:ext>
              </a:extLst>
            </p:cNvPr>
            <p:cNvSpPr/>
            <p:nvPr userDrawn="1"/>
          </p:nvSpPr>
          <p:spPr>
            <a:xfrm>
              <a:off x="620587" y="671713"/>
              <a:ext cx="247428" cy="24742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0" name="Rectangle 9">
            <a:extLst>
              <a:ext uri="{FF2B5EF4-FFF2-40B4-BE49-F238E27FC236}">
                <a16:creationId xmlns:a16="http://schemas.microsoft.com/office/drawing/2014/main" id="{38B3D026-83A3-4D78-8B11-A20A6F47170C}"/>
              </a:ext>
            </a:extLst>
          </p:cNvPr>
          <p:cNvSpPr/>
          <p:nvPr userDrawn="1"/>
        </p:nvSpPr>
        <p:spPr>
          <a:xfrm>
            <a:off x="10795001" y="5642462"/>
            <a:ext cx="1397000" cy="12155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3599560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9171FC10-F7C3-4841-A705-B83FDE093009}"/>
              </a:ext>
            </a:extLst>
          </p:cNvPr>
          <p:cNvSpPr/>
          <p:nvPr userDrawn="1"/>
        </p:nvSpPr>
        <p:spPr>
          <a:xfrm>
            <a:off x="9398000" y="0"/>
            <a:ext cx="2793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0" y="260350"/>
            <a:ext cx="11891963"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Tree>
    <p:extLst>
      <p:ext uri="{BB962C8B-B14F-4D97-AF65-F5344CB8AC3E}">
        <p14:creationId xmlns:p14="http://schemas.microsoft.com/office/powerpoint/2010/main" val="10350859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a:lstStyle/>
          <a:p>
            <a:r>
              <a:rPr lang="en-US"/>
              <a:t>Click to edit Master title style</a:t>
            </a:r>
            <a:endParaRPr lang="en-US" dirty="0"/>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371475" y="1233488"/>
            <a:ext cx="2466000"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7" name="Rectangle 6">
            <a:extLst>
              <a:ext uri="{FF2B5EF4-FFF2-40B4-BE49-F238E27FC236}">
                <a16:creationId xmlns:a16="http://schemas.microsoft.com/office/drawing/2014/main" id="{02FAA6CD-8686-4F0E-9F34-3D74AC34027E}"/>
              </a:ext>
            </a:extLst>
          </p:cNvPr>
          <p:cNvSpPr/>
          <p:nvPr userDrawn="1"/>
        </p:nvSpPr>
        <p:spPr>
          <a:xfrm>
            <a:off x="2892285" y="1233488"/>
            <a:ext cx="3210339" cy="12715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3004445" y="1330963"/>
            <a:ext cx="2986019" cy="1076636"/>
          </a:xfrm>
        </p:spPr>
        <p:txBody>
          <a:bodyPr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892284" y="2542916"/>
            <a:ext cx="3210339"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3004445" y="2623930"/>
            <a:ext cx="2986019" cy="3448880"/>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6">
            <a:extLst>
              <a:ext uri="{FF2B5EF4-FFF2-40B4-BE49-F238E27FC236}">
                <a16:creationId xmlns:a16="http://schemas.microsoft.com/office/drawing/2014/main" id="{F36B08A9-4F2C-4D72-A755-CBF0DAD5A4FC}"/>
              </a:ext>
            </a:extLst>
          </p:cNvPr>
          <p:cNvSpPr>
            <a:spLocks noGrp="1"/>
          </p:cNvSpPr>
          <p:nvPr>
            <p:ph type="pic" sz="quarter" idx="14"/>
          </p:nvPr>
        </p:nvSpPr>
        <p:spPr>
          <a:xfrm>
            <a:off x="6151738" y="1233487"/>
            <a:ext cx="2464907"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8673131" y="1233488"/>
            <a:ext cx="3210339" cy="12715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8673130" y="2542916"/>
            <a:ext cx="3210339"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8786099" y="1333189"/>
            <a:ext cx="2984400" cy="1074410"/>
          </a:xfrm>
        </p:spPr>
        <p:txBody>
          <a:bodyPr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8786099" y="2623930"/>
            <a:ext cx="2984400" cy="3448881"/>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96188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a:lstStyle/>
          <a:p>
            <a:r>
              <a:rPr lang="en-US"/>
              <a:t>Click to edit Master title style</a:t>
            </a:r>
            <a:endParaRPr lang="en-US" dirty="0"/>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7063827" y="1233488"/>
            <a:ext cx="4828135"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7" name="Rectangle 6">
            <a:extLst>
              <a:ext uri="{FF2B5EF4-FFF2-40B4-BE49-F238E27FC236}">
                <a16:creationId xmlns:a16="http://schemas.microsoft.com/office/drawing/2014/main" id="{02FAA6CD-8686-4F0E-9F34-3D74AC34027E}"/>
              </a:ext>
            </a:extLst>
          </p:cNvPr>
          <p:cNvSpPr/>
          <p:nvPr userDrawn="1"/>
        </p:nvSpPr>
        <p:spPr>
          <a:xfrm>
            <a:off x="371476" y="1233488"/>
            <a:ext cx="3210339" cy="12715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483636" y="1330963"/>
            <a:ext cx="2986019" cy="1076636"/>
          </a:xfrm>
        </p:spPr>
        <p:txBody>
          <a:bodyPr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371475" y="2542916"/>
            <a:ext cx="3210339"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483636" y="2623930"/>
            <a:ext cx="2986019" cy="3448880"/>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3717652" y="1233488"/>
            <a:ext cx="3210339" cy="12715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3717651" y="2542916"/>
            <a:ext cx="3210339" cy="3657859"/>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3830620" y="1333189"/>
            <a:ext cx="2984400" cy="1074410"/>
          </a:xfrm>
        </p:spPr>
        <p:txBody>
          <a:bodyPr anchor="ctr"/>
          <a:lstStyle>
            <a:lvl1pPr marL="0" indent="0">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3830620" y="2623930"/>
            <a:ext cx="2984400" cy="3448881"/>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588519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a:lstStyle/>
          <a:p>
            <a:r>
              <a:rPr lang="en-US"/>
              <a:t>Click to edit Master title style</a:t>
            </a:r>
            <a:endParaRPr lang="en-US" dirty="0"/>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371475" y="1233488"/>
            <a:ext cx="11520487" cy="49672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261798" y="2910543"/>
            <a:ext cx="5058000" cy="518457"/>
          </a:xfrm>
        </p:spPr>
        <p:txBody>
          <a:bodyPr anchor="ctr">
            <a:normAutofit/>
          </a:bodyP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261798" y="3523420"/>
            <a:ext cx="5058000" cy="2181641"/>
          </a:xfrm>
        </p:spPr>
        <p:txBody>
          <a:bodyP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895142" y="2910543"/>
            <a:ext cx="5058397" cy="518457"/>
          </a:xfrm>
        </p:spPr>
        <p:txBody>
          <a:bodyPr anchor="ct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895142" y="3523420"/>
            <a:ext cx="5058397" cy="2181641"/>
          </a:xfrm>
        </p:spPr>
        <p:txBody>
          <a:bodyP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864194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43705-0B3F-4F77-A8BB-08EC09D36A56}"/>
              </a:ext>
            </a:extLst>
          </p:cNvPr>
          <p:cNvSpPr/>
          <p:nvPr userDrawn="1"/>
        </p:nvSpPr>
        <p:spPr>
          <a:xfrm>
            <a:off x="0" y="0"/>
            <a:ext cx="12192000" cy="21463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a:lstStyle>
            <a:lvl1pPr algn="ctr">
              <a:defRPr>
                <a:solidFill>
                  <a:schemeClr val="bg1"/>
                </a:solidFill>
              </a:defRPr>
            </a:lvl1pPr>
          </a:lstStyle>
          <a:p>
            <a:r>
              <a:rPr lang="en-US"/>
              <a:t>Click to edit Master title style</a:t>
            </a:r>
            <a:endParaRPr lang="en-US" dirty="0"/>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261797" y="3634443"/>
            <a:ext cx="5630165" cy="518457"/>
          </a:xfrm>
        </p:spPr>
        <p:txBody>
          <a:bodyPr anchor="ctr">
            <a:normAutofit/>
          </a:bodyP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261797" y="4247320"/>
            <a:ext cx="5630165" cy="1953455"/>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371476" y="3634443"/>
            <a:ext cx="5582064" cy="518457"/>
          </a:xfrm>
        </p:spPr>
        <p:txBody>
          <a:bodyPr anchor="ct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371476" y="4247320"/>
            <a:ext cx="5582064" cy="1953455"/>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6">
            <a:extLst>
              <a:ext uri="{FF2B5EF4-FFF2-40B4-BE49-F238E27FC236}">
                <a16:creationId xmlns:a16="http://schemas.microsoft.com/office/drawing/2014/main" id="{16CD8AAD-701B-4F23-AB47-6FC680787135}"/>
              </a:ext>
            </a:extLst>
          </p:cNvPr>
          <p:cNvSpPr>
            <a:spLocks noGrp="1"/>
          </p:cNvSpPr>
          <p:nvPr>
            <p:ph type="pic" sz="quarter" idx="13"/>
          </p:nvPr>
        </p:nvSpPr>
        <p:spPr>
          <a:xfrm>
            <a:off x="371476" y="1593851"/>
            <a:ext cx="5582064" cy="1929569"/>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6" name="Picture Placeholder 6">
            <a:extLst>
              <a:ext uri="{FF2B5EF4-FFF2-40B4-BE49-F238E27FC236}">
                <a16:creationId xmlns:a16="http://schemas.microsoft.com/office/drawing/2014/main" id="{2B9551A7-E41A-4D0E-925B-71270CA0F339}"/>
              </a:ext>
            </a:extLst>
          </p:cNvPr>
          <p:cNvSpPr>
            <a:spLocks noGrp="1"/>
          </p:cNvSpPr>
          <p:nvPr>
            <p:ph type="pic" sz="quarter" idx="14"/>
          </p:nvPr>
        </p:nvSpPr>
        <p:spPr>
          <a:xfrm>
            <a:off x="6281738" y="1593850"/>
            <a:ext cx="5582064" cy="1929569"/>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38154248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90C1024-E4C7-44C6-ADC4-870B3D482C3F}"/>
              </a:ext>
            </a:extLst>
          </p:cNvPr>
          <p:cNvSpPr/>
          <p:nvPr userDrawn="1"/>
        </p:nvSpPr>
        <p:spPr>
          <a:xfrm>
            <a:off x="6441279" y="3761720"/>
            <a:ext cx="5446800" cy="24009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4DB43705-0B3F-4F77-A8BB-08EC09D36A56}"/>
              </a:ext>
            </a:extLst>
          </p:cNvPr>
          <p:cNvSpPr/>
          <p:nvPr userDrawn="1"/>
        </p:nvSpPr>
        <p:spPr>
          <a:xfrm>
            <a:off x="371474" y="1271588"/>
            <a:ext cx="5445125" cy="24009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371475" y="260351"/>
            <a:ext cx="11520487" cy="755649"/>
          </a:xfrm>
        </p:spPr>
        <p:txBody>
          <a:bodyPr/>
          <a:lstStyle>
            <a:lvl1pPr algn="l">
              <a:defRPr>
                <a:solidFill>
                  <a:schemeClr val="tx1"/>
                </a:solidFill>
              </a:defRPr>
            </a:lvl1pPr>
          </a:lstStyle>
          <a:p>
            <a:r>
              <a:rPr lang="en-US"/>
              <a:t>Click to edit Master title style</a:t>
            </a:r>
            <a:endParaRPr lang="en-US" dirty="0"/>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610169" y="3956706"/>
            <a:ext cx="5109021" cy="518457"/>
          </a:xfrm>
        </p:spPr>
        <p:txBody>
          <a:bodyPr anchor="ctr">
            <a:normAutofit/>
          </a:bodyP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610169" y="4569583"/>
            <a:ext cx="5109021" cy="1412117"/>
          </a:xfrm>
        </p:spPr>
        <p:txBody>
          <a:bodyP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539836" y="1462743"/>
            <a:ext cx="5108400" cy="518457"/>
          </a:xfrm>
        </p:spPr>
        <p:txBody>
          <a:bodyPr anchor="ct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539836" y="2075621"/>
            <a:ext cx="5108400" cy="1391480"/>
          </a:xfrm>
        </p:spPr>
        <p:txBody>
          <a:bodyP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Picture Placeholder 6">
            <a:extLst>
              <a:ext uri="{FF2B5EF4-FFF2-40B4-BE49-F238E27FC236}">
                <a16:creationId xmlns:a16="http://schemas.microsoft.com/office/drawing/2014/main" id="{9DFBCB44-5019-402B-BEC3-12F7F5526F0E}"/>
              </a:ext>
            </a:extLst>
          </p:cNvPr>
          <p:cNvSpPr>
            <a:spLocks noGrp="1"/>
          </p:cNvSpPr>
          <p:nvPr>
            <p:ph type="pic" sz="quarter" idx="13"/>
          </p:nvPr>
        </p:nvSpPr>
        <p:spPr>
          <a:xfrm>
            <a:off x="5880101" y="1271588"/>
            <a:ext cx="6012000" cy="2400955"/>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8" name="Picture Placeholder 6">
            <a:extLst>
              <a:ext uri="{FF2B5EF4-FFF2-40B4-BE49-F238E27FC236}">
                <a16:creationId xmlns:a16="http://schemas.microsoft.com/office/drawing/2014/main" id="{8CD826C9-080C-4638-B261-376BD8B31622}"/>
              </a:ext>
            </a:extLst>
          </p:cNvPr>
          <p:cNvSpPr>
            <a:spLocks noGrp="1"/>
          </p:cNvSpPr>
          <p:nvPr>
            <p:ph type="pic" sz="quarter" idx="14"/>
          </p:nvPr>
        </p:nvSpPr>
        <p:spPr>
          <a:xfrm>
            <a:off x="371475" y="3758268"/>
            <a:ext cx="6011800" cy="2400955"/>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35654903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371475" y="1233488"/>
            <a:ext cx="5572125" cy="397351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319837" y="2227263"/>
            <a:ext cx="5572125" cy="397351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7" name="Rectangle 6">
            <a:extLst>
              <a:ext uri="{FF2B5EF4-FFF2-40B4-BE49-F238E27FC236}">
                <a16:creationId xmlns:a16="http://schemas.microsoft.com/office/drawing/2014/main" id="{85661614-E5E5-43DF-A12A-7BE84E58EE3B}"/>
              </a:ext>
            </a:extLst>
          </p:cNvPr>
          <p:cNvSpPr/>
          <p:nvPr userDrawn="1"/>
        </p:nvSpPr>
        <p:spPr>
          <a:xfrm>
            <a:off x="371475" y="5271760"/>
            <a:ext cx="5572125" cy="92901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9161B260-71A2-402A-A38D-FE2C484B7F99}"/>
              </a:ext>
            </a:extLst>
          </p:cNvPr>
          <p:cNvSpPr/>
          <p:nvPr userDrawn="1"/>
        </p:nvSpPr>
        <p:spPr>
          <a:xfrm>
            <a:off x="6319836" y="1233488"/>
            <a:ext cx="5572125" cy="92901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34987" y="5380667"/>
            <a:ext cx="5245100" cy="711200"/>
          </a:xfrm>
        </p:spPr>
        <p:txBody>
          <a:bodyPr anchor="ctr">
            <a:noAutofit/>
          </a:bodyPr>
          <a:lstStyle>
            <a:lvl1pPr marL="0" indent="0" algn="ctr">
              <a:buNone/>
              <a:defRPr sz="2400" b="1">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483348" y="1342395"/>
            <a:ext cx="5245100" cy="711200"/>
          </a:xfrm>
        </p:spPr>
        <p:txBody>
          <a:bodyPr anchor="ctr">
            <a:noAutofit/>
          </a:bodyPr>
          <a:lstStyle>
            <a:lvl1pPr marL="0" indent="0" algn="ctr">
              <a:buNone/>
              <a:defRPr sz="2400" b="1">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Tree>
    <p:extLst>
      <p:ext uri="{BB962C8B-B14F-4D97-AF65-F5344CB8AC3E}">
        <p14:creationId xmlns:p14="http://schemas.microsoft.com/office/powerpoint/2010/main" val="28786417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647699" y="4517395"/>
            <a:ext cx="5372096"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254749" y="1642105"/>
            <a:ext cx="5372096"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0"/>
            <a:ext cx="1854199" cy="1752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AF9F3577-4130-4F32-9302-DA8838D30560}"/>
              </a:ext>
            </a:extLst>
          </p:cNvPr>
          <p:cNvSpPr/>
          <p:nvPr userDrawn="1"/>
        </p:nvSpPr>
        <p:spPr>
          <a:xfrm>
            <a:off x="10337800" y="5122548"/>
            <a:ext cx="1854199" cy="1752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647699" y="571500"/>
            <a:ext cx="5372097" cy="383984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254748" y="2429505"/>
            <a:ext cx="5372097" cy="3856995"/>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26818698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1932303"/>
            <a:ext cx="12192000" cy="29171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647699" y="1470977"/>
            <a:ext cx="5372097" cy="383984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254748" y="1462403"/>
            <a:ext cx="5372097" cy="3856995"/>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647699" y="5451475"/>
            <a:ext cx="5372096"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noProof="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254748" y="591502"/>
            <a:ext cx="5372096"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noProof="0"/>
              <a:t>Add your text here</a:t>
            </a:r>
          </a:p>
        </p:txBody>
      </p:sp>
      <p:grpSp>
        <p:nvGrpSpPr>
          <p:cNvPr id="14" name="Group 13">
            <a:extLst>
              <a:ext uri="{FF2B5EF4-FFF2-40B4-BE49-F238E27FC236}">
                <a16:creationId xmlns:a16="http://schemas.microsoft.com/office/drawing/2014/main" id="{AF4B4D45-80E3-42F8-B437-4182608210C3}"/>
              </a:ext>
            </a:extLst>
          </p:cNvPr>
          <p:cNvGrpSpPr/>
          <p:nvPr userDrawn="1"/>
        </p:nvGrpSpPr>
        <p:grpSpPr>
          <a:xfrm>
            <a:off x="5387974" y="422433"/>
            <a:ext cx="644525" cy="973138"/>
            <a:chOff x="371475" y="671713"/>
            <a:chExt cx="496540" cy="836738"/>
          </a:xfrm>
          <a:solidFill>
            <a:schemeClr val="accent6"/>
          </a:solidFill>
        </p:grpSpPr>
        <p:sp>
          <p:nvSpPr>
            <p:cNvPr id="15" name="Rectangle 14">
              <a:extLst>
                <a:ext uri="{FF2B5EF4-FFF2-40B4-BE49-F238E27FC236}">
                  <a16:creationId xmlns:a16="http://schemas.microsoft.com/office/drawing/2014/main" id="{D670E361-AF23-4722-9250-CCF26B3C5884}"/>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Rectangle 15">
              <a:extLst>
                <a:ext uri="{FF2B5EF4-FFF2-40B4-BE49-F238E27FC236}">
                  <a16:creationId xmlns:a16="http://schemas.microsoft.com/office/drawing/2014/main" id="{BDE16CED-9FCD-4407-99EF-FFBE689DA9F1}"/>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7" name="Group 16">
            <a:extLst>
              <a:ext uri="{FF2B5EF4-FFF2-40B4-BE49-F238E27FC236}">
                <a16:creationId xmlns:a16="http://schemas.microsoft.com/office/drawing/2014/main" id="{FA147081-5AFB-463F-B27C-7A0C4CA0573B}"/>
              </a:ext>
            </a:extLst>
          </p:cNvPr>
          <p:cNvGrpSpPr/>
          <p:nvPr userDrawn="1"/>
        </p:nvGrpSpPr>
        <p:grpSpPr>
          <a:xfrm flipH="1">
            <a:off x="6248401" y="5451475"/>
            <a:ext cx="644525" cy="973138"/>
            <a:chOff x="371475" y="671713"/>
            <a:chExt cx="496540" cy="836738"/>
          </a:xfrm>
          <a:solidFill>
            <a:schemeClr val="accent6"/>
          </a:solidFill>
        </p:grpSpPr>
        <p:sp>
          <p:nvSpPr>
            <p:cNvPr id="18" name="Rectangle 17">
              <a:extLst>
                <a:ext uri="{FF2B5EF4-FFF2-40B4-BE49-F238E27FC236}">
                  <a16:creationId xmlns:a16="http://schemas.microsoft.com/office/drawing/2014/main" id="{AE24567E-B0AE-4E55-A5FB-3019A959816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ectangle 18">
              <a:extLst>
                <a:ext uri="{FF2B5EF4-FFF2-40B4-BE49-F238E27FC236}">
                  <a16:creationId xmlns:a16="http://schemas.microsoft.com/office/drawing/2014/main" id="{4918E6C0-B582-4943-9462-FE9740846585}"/>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4933882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0" y="0"/>
            <a:ext cx="6019200" cy="68580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172201" y="0"/>
            <a:ext cx="6019799" cy="685800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725351" y="5008563"/>
            <a:ext cx="4910400"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635593" y="5008563"/>
            <a:ext cx="4908708"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Tree>
    <p:extLst>
      <p:ext uri="{BB962C8B-B14F-4D97-AF65-F5344CB8AC3E}">
        <p14:creationId xmlns:p14="http://schemas.microsoft.com/office/powerpoint/2010/main" val="33037322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0"/>
            <a:ext cx="5372096" cy="6857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371475" y="260350"/>
            <a:ext cx="5618153" cy="63007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20" name="Rectangle 19">
            <a:extLst>
              <a:ext uri="{FF2B5EF4-FFF2-40B4-BE49-F238E27FC236}">
                <a16:creationId xmlns:a16="http://schemas.microsoft.com/office/drawing/2014/main" id="{97E2F46B-C34E-40D3-9D43-BBA43EDFC924}"/>
              </a:ext>
            </a:extLst>
          </p:cNvPr>
          <p:cNvSpPr/>
          <p:nvPr userDrawn="1"/>
        </p:nvSpPr>
        <p:spPr>
          <a:xfrm>
            <a:off x="6819906" y="-18257"/>
            <a:ext cx="5372096" cy="685799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6280147" y="260350"/>
            <a:ext cx="5619600" cy="6300787"/>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725351" y="5008563"/>
            <a:ext cx="4910400"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6635593" y="5008563"/>
            <a:ext cx="4908708" cy="711200"/>
          </a:xfrm>
        </p:spPr>
        <p:txBody>
          <a:bodyPr anchor="ctr">
            <a:noAutofit/>
          </a:bodyPr>
          <a:lstStyle>
            <a:lvl1pPr marL="0" indent="0" algn="ctr">
              <a:buNone/>
              <a:defRPr sz="2400" b="1">
                <a:solidFill>
                  <a:schemeClr val="tx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Add your text here</a:t>
            </a:r>
          </a:p>
        </p:txBody>
      </p:sp>
    </p:spTree>
    <p:extLst>
      <p:ext uri="{BB962C8B-B14F-4D97-AF65-F5344CB8AC3E}">
        <p14:creationId xmlns:p14="http://schemas.microsoft.com/office/powerpoint/2010/main" val="36337101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dirty="0"/>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371475" y="1233488"/>
            <a:ext cx="2776354" cy="4967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EB5BF167-B9E6-4F02-9FA8-3CA79D552F0E}"/>
              </a:ext>
            </a:extLst>
          </p:cNvPr>
          <p:cNvSpPr/>
          <p:nvPr userDrawn="1"/>
        </p:nvSpPr>
        <p:spPr>
          <a:xfrm>
            <a:off x="3286186" y="1233488"/>
            <a:ext cx="2776354" cy="4967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B48694DE-D82B-49DB-8A45-D1DD4C9BCEF1}"/>
              </a:ext>
            </a:extLst>
          </p:cNvPr>
          <p:cNvSpPr/>
          <p:nvPr userDrawn="1"/>
        </p:nvSpPr>
        <p:spPr>
          <a:xfrm>
            <a:off x="6200897" y="1233488"/>
            <a:ext cx="2776354" cy="4967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407C1370-8D38-4641-8D37-30A1218A4372}"/>
              </a:ext>
            </a:extLst>
          </p:cNvPr>
          <p:cNvSpPr/>
          <p:nvPr userDrawn="1"/>
        </p:nvSpPr>
        <p:spPr>
          <a:xfrm>
            <a:off x="9115608" y="1246188"/>
            <a:ext cx="2776354" cy="49672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9" name="Straight Connector 28">
            <a:extLst>
              <a:ext uri="{FF2B5EF4-FFF2-40B4-BE49-F238E27FC236}">
                <a16:creationId xmlns:a16="http://schemas.microsoft.com/office/drawing/2014/main" id="{CE3EDDE5-9B23-44D7-8546-0B2365B42B16}"/>
              </a:ext>
            </a:extLst>
          </p:cNvPr>
          <p:cNvCxnSpPr/>
          <p:nvPr userDrawn="1"/>
        </p:nvCxnSpPr>
        <p:spPr>
          <a:xfrm>
            <a:off x="591252"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9D259D5-D3C0-4B60-B2D9-9B6DFFD270D8}"/>
              </a:ext>
            </a:extLst>
          </p:cNvPr>
          <p:cNvCxnSpPr/>
          <p:nvPr userDrawn="1"/>
        </p:nvCxnSpPr>
        <p:spPr>
          <a:xfrm>
            <a:off x="3505963"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710C392-9E34-4640-AC70-210A1B8C47B5}"/>
              </a:ext>
            </a:extLst>
          </p:cNvPr>
          <p:cNvCxnSpPr/>
          <p:nvPr userDrawn="1"/>
        </p:nvCxnSpPr>
        <p:spPr>
          <a:xfrm>
            <a:off x="6420674"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7A92E0B-B060-48FA-A650-36894FF4B216}"/>
              </a:ext>
            </a:extLst>
          </p:cNvPr>
          <p:cNvCxnSpPr/>
          <p:nvPr userDrawn="1"/>
        </p:nvCxnSpPr>
        <p:spPr>
          <a:xfrm>
            <a:off x="9335385" y="3721100"/>
            <a:ext cx="233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Picture Placeholder 33">
            <a:extLst>
              <a:ext uri="{FF2B5EF4-FFF2-40B4-BE49-F238E27FC236}">
                <a16:creationId xmlns:a16="http://schemas.microsoft.com/office/drawing/2014/main" id="{D9056F2B-EAFD-4A57-BB92-D14816C84DDE}"/>
              </a:ext>
            </a:extLst>
          </p:cNvPr>
          <p:cNvSpPr>
            <a:spLocks noGrp="1"/>
          </p:cNvSpPr>
          <p:nvPr>
            <p:ph type="pic" sz="quarter" idx="13"/>
          </p:nvPr>
        </p:nvSpPr>
        <p:spPr>
          <a:xfrm>
            <a:off x="876300" y="1739900"/>
            <a:ext cx="1689100"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35" name="Picture Placeholder 33">
            <a:extLst>
              <a:ext uri="{FF2B5EF4-FFF2-40B4-BE49-F238E27FC236}">
                <a16:creationId xmlns:a16="http://schemas.microsoft.com/office/drawing/2014/main" id="{E65006DE-F797-4019-BB72-F484F9FE7E58}"/>
              </a:ext>
            </a:extLst>
          </p:cNvPr>
          <p:cNvSpPr>
            <a:spLocks noGrp="1"/>
          </p:cNvSpPr>
          <p:nvPr>
            <p:ph type="pic" sz="quarter" idx="14"/>
          </p:nvPr>
        </p:nvSpPr>
        <p:spPr>
          <a:xfrm>
            <a:off x="3829813" y="4263232"/>
            <a:ext cx="1689100"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36" name="Picture Placeholder 33">
            <a:extLst>
              <a:ext uri="{FF2B5EF4-FFF2-40B4-BE49-F238E27FC236}">
                <a16:creationId xmlns:a16="http://schemas.microsoft.com/office/drawing/2014/main" id="{0947D252-5545-4406-8764-B7712464DA56}"/>
              </a:ext>
            </a:extLst>
          </p:cNvPr>
          <p:cNvSpPr>
            <a:spLocks noGrp="1"/>
          </p:cNvSpPr>
          <p:nvPr>
            <p:ph type="pic" sz="quarter" idx="15"/>
          </p:nvPr>
        </p:nvSpPr>
        <p:spPr>
          <a:xfrm>
            <a:off x="6744524" y="1739900"/>
            <a:ext cx="1689100"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38" name="Picture Placeholder 33">
            <a:extLst>
              <a:ext uri="{FF2B5EF4-FFF2-40B4-BE49-F238E27FC236}">
                <a16:creationId xmlns:a16="http://schemas.microsoft.com/office/drawing/2014/main" id="{DD89F80C-C1D7-4F63-BAD2-F4EE1F9A162F}"/>
              </a:ext>
            </a:extLst>
          </p:cNvPr>
          <p:cNvSpPr>
            <a:spLocks noGrp="1"/>
          </p:cNvSpPr>
          <p:nvPr>
            <p:ph type="pic" sz="quarter" idx="17"/>
          </p:nvPr>
        </p:nvSpPr>
        <p:spPr>
          <a:xfrm>
            <a:off x="9659235" y="4263232"/>
            <a:ext cx="1689100" cy="1397000"/>
          </a:xfrm>
        </p:spPr>
        <p:txBody>
          <a:bodyPr/>
          <a:lstStyle>
            <a:lvl1pPr marL="0" indent="0" algn="ctr">
              <a:buNone/>
              <a:defRPr>
                <a:solidFill>
                  <a:schemeClr val="bg1"/>
                </a:solidFill>
              </a:defRPr>
            </a:lvl1pPr>
          </a:lstStyle>
          <a:p>
            <a:r>
              <a:rPr lang="en-US"/>
              <a:t>Click icon to add picture</a:t>
            </a:r>
            <a:endParaRPr lang="en-US" dirty="0"/>
          </a:p>
        </p:txBody>
      </p:sp>
      <p:sp>
        <p:nvSpPr>
          <p:cNvPr id="40" name="Text Placeholder 39">
            <a:extLst>
              <a:ext uri="{FF2B5EF4-FFF2-40B4-BE49-F238E27FC236}">
                <a16:creationId xmlns:a16="http://schemas.microsoft.com/office/drawing/2014/main" id="{08BBFEC8-B6BE-4768-9284-26D98C06FFC4}"/>
              </a:ext>
            </a:extLst>
          </p:cNvPr>
          <p:cNvSpPr>
            <a:spLocks noGrp="1"/>
          </p:cNvSpPr>
          <p:nvPr>
            <p:ph type="body" sz="quarter" idx="18" hasCustomPrompt="1"/>
          </p:nvPr>
        </p:nvSpPr>
        <p:spPr>
          <a:xfrm>
            <a:off x="590550" y="3949700"/>
            <a:ext cx="2336800" cy="1854200"/>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1" name="Text Placeholder 39">
            <a:extLst>
              <a:ext uri="{FF2B5EF4-FFF2-40B4-BE49-F238E27FC236}">
                <a16:creationId xmlns:a16="http://schemas.microsoft.com/office/drawing/2014/main" id="{D12C79C2-427D-418B-8FFA-C27D8F2C986B}"/>
              </a:ext>
            </a:extLst>
          </p:cNvPr>
          <p:cNvSpPr>
            <a:spLocks noGrp="1"/>
          </p:cNvSpPr>
          <p:nvPr>
            <p:ph type="body" sz="quarter" idx="19" hasCustomPrompt="1"/>
          </p:nvPr>
        </p:nvSpPr>
        <p:spPr>
          <a:xfrm>
            <a:off x="3505963" y="1595835"/>
            <a:ext cx="2336800" cy="1854200"/>
          </a:xfrm>
        </p:spPr>
        <p:txBody>
          <a:bodyPr anchor="b">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2" name="Text Placeholder 39">
            <a:extLst>
              <a:ext uri="{FF2B5EF4-FFF2-40B4-BE49-F238E27FC236}">
                <a16:creationId xmlns:a16="http://schemas.microsoft.com/office/drawing/2014/main" id="{0FD568C4-A06D-4A56-B7D6-AF338F5C329A}"/>
              </a:ext>
            </a:extLst>
          </p:cNvPr>
          <p:cNvSpPr>
            <a:spLocks noGrp="1"/>
          </p:cNvSpPr>
          <p:nvPr>
            <p:ph type="body" sz="quarter" idx="20" hasCustomPrompt="1"/>
          </p:nvPr>
        </p:nvSpPr>
        <p:spPr>
          <a:xfrm>
            <a:off x="6420674" y="3949700"/>
            <a:ext cx="2336800" cy="1854200"/>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3" name="Text Placeholder 39">
            <a:extLst>
              <a:ext uri="{FF2B5EF4-FFF2-40B4-BE49-F238E27FC236}">
                <a16:creationId xmlns:a16="http://schemas.microsoft.com/office/drawing/2014/main" id="{76B41443-1233-4172-B61C-7CC516D88802}"/>
              </a:ext>
            </a:extLst>
          </p:cNvPr>
          <p:cNvSpPr>
            <a:spLocks noGrp="1"/>
          </p:cNvSpPr>
          <p:nvPr>
            <p:ph type="body" sz="quarter" idx="21" hasCustomPrompt="1"/>
          </p:nvPr>
        </p:nvSpPr>
        <p:spPr>
          <a:xfrm>
            <a:off x="9335385" y="1595835"/>
            <a:ext cx="2336800" cy="1854200"/>
          </a:xfrm>
        </p:spPr>
        <p:txBody>
          <a:bodyPr anchor="b">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Tree>
    <p:extLst>
      <p:ext uri="{BB962C8B-B14F-4D97-AF65-F5344CB8AC3E}">
        <p14:creationId xmlns:p14="http://schemas.microsoft.com/office/powerpoint/2010/main" val="21080789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B607F24-5B01-4964-9736-E876BC347E5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6168473" cy="758824"/>
          </a:xfrm>
        </p:spPr>
        <p:txBody>
          <a:bodyPr/>
          <a:lstStyle/>
          <a:p>
            <a:r>
              <a:rPr lang="en-US"/>
              <a:t>Click to edit Master title style</a:t>
            </a:r>
            <a:endParaRPr lang="en-US" dirty="0"/>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6769101" y="0"/>
            <a:ext cx="2711082"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F44232AA-36A1-4A85-8868-9D12848EB106}"/>
              </a:ext>
            </a:extLst>
          </p:cNvPr>
          <p:cNvSpPr/>
          <p:nvPr userDrawn="1"/>
        </p:nvSpPr>
        <p:spPr>
          <a:xfrm>
            <a:off x="9480918" y="2286000"/>
            <a:ext cx="2711082"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0B045D93-056D-486E-A634-890ECB9AF9C2}"/>
              </a:ext>
            </a:extLst>
          </p:cNvPr>
          <p:cNvSpPr/>
          <p:nvPr userDrawn="1"/>
        </p:nvSpPr>
        <p:spPr>
          <a:xfrm>
            <a:off x="6769100" y="4572000"/>
            <a:ext cx="2711082" cy="228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567CD5E4-19A9-4EFD-BBF1-2B1FBC9BB9BD}"/>
              </a:ext>
            </a:extLst>
          </p:cNvPr>
          <p:cNvSpPr/>
          <p:nvPr userDrawn="1"/>
        </p:nvSpPr>
        <p:spPr>
          <a:xfrm>
            <a:off x="9480918" y="0"/>
            <a:ext cx="2711082"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AA533582-AC3E-4F3B-9602-085EB97AD294}"/>
              </a:ext>
            </a:extLst>
          </p:cNvPr>
          <p:cNvSpPr/>
          <p:nvPr userDrawn="1"/>
        </p:nvSpPr>
        <p:spPr>
          <a:xfrm>
            <a:off x="6768364" y="2286000"/>
            <a:ext cx="2711082"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CF0B1BD9-4AC2-4549-9001-383664C7F224}"/>
              </a:ext>
            </a:extLst>
          </p:cNvPr>
          <p:cNvSpPr/>
          <p:nvPr userDrawn="1"/>
        </p:nvSpPr>
        <p:spPr>
          <a:xfrm>
            <a:off x="9480918" y="4572000"/>
            <a:ext cx="2711082"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Isosceles Triangle 3">
            <a:extLst>
              <a:ext uri="{FF2B5EF4-FFF2-40B4-BE49-F238E27FC236}">
                <a16:creationId xmlns:a16="http://schemas.microsoft.com/office/drawing/2014/main" id="{32B2DC05-AAD7-458D-B737-BE8CCA1FFA99}"/>
              </a:ext>
            </a:extLst>
          </p:cNvPr>
          <p:cNvSpPr/>
          <p:nvPr userDrawn="1"/>
        </p:nvSpPr>
        <p:spPr>
          <a:xfrm rot="5400000">
            <a:off x="9422986" y="1050373"/>
            <a:ext cx="298174" cy="185254"/>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Isosceles Triangle 38">
            <a:extLst>
              <a:ext uri="{FF2B5EF4-FFF2-40B4-BE49-F238E27FC236}">
                <a16:creationId xmlns:a16="http://schemas.microsoft.com/office/drawing/2014/main" id="{E423C01B-EB10-48EF-8F1C-C2A7E1923E3E}"/>
              </a:ext>
            </a:extLst>
          </p:cNvPr>
          <p:cNvSpPr/>
          <p:nvPr userDrawn="1"/>
        </p:nvSpPr>
        <p:spPr>
          <a:xfrm rot="16200000">
            <a:off x="9238100" y="3336373"/>
            <a:ext cx="298174" cy="18525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Isosceles Triangle 43">
            <a:extLst>
              <a:ext uri="{FF2B5EF4-FFF2-40B4-BE49-F238E27FC236}">
                <a16:creationId xmlns:a16="http://schemas.microsoft.com/office/drawing/2014/main" id="{BB0D5D5D-BB46-489A-A006-03E52FDA0AB6}"/>
              </a:ext>
            </a:extLst>
          </p:cNvPr>
          <p:cNvSpPr/>
          <p:nvPr userDrawn="1"/>
        </p:nvSpPr>
        <p:spPr>
          <a:xfrm rot="5400000">
            <a:off x="9422986" y="5622373"/>
            <a:ext cx="298174" cy="185254"/>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Picture Placeholder 33">
            <a:extLst>
              <a:ext uri="{FF2B5EF4-FFF2-40B4-BE49-F238E27FC236}">
                <a16:creationId xmlns:a16="http://schemas.microsoft.com/office/drawing/2014/main" id="{2D0DCA06-9544-45C9-BE22-EBB853AE757C}"/>
              </a:ext>
            </a:extLst>
          </p:cNvPr>
          <p:cNvSpPr>
            <a:spLocks noGrp="1"/>
          </p:cNvSpPr>
          <p:nvPr>
            <p:ph type="pic" sz="quarter" idx="13"/>
          </p:nvPr>
        </p:nvSpPr>
        <p:spPr>
          <a:xfrm>
            <a:off x="10133588" y="561678"/>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46" name="Picture Placeholder 33">
            <a:extLst>
              <a:ext uri="{FF2B5EF4-FFF2-40B4-BE49-F238E27FC236}">
                <a16:creationId xmlns:a16="http://schemas.microsoft.com/office/drawing/2014/main" id="{21403A13-F195-405D-B352-4B77969E358B}"/>
              </a:ext>
            </a:extLst>
          </p:cNvPr>
          <p:cNvSpPr>
            <a:spLocks noGrp="1"/>
          </p:cNvSpPr>
          <p:nvPr>
            <p:ph type="pic" sz="quarter" idx="14"/>
          </p:nvPr>
        </p:nvSpPr>
        <p:spPr>
          <a:xfrm>
            <a:off x="7421034" y="2847678"/>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47" name="Picture Placeholder 33">
            <a:extLst>
              <a:ext uri="{FF2B5EF4-FFF2-40B4-BE49-F238E27FC236}">
                <a16:creationId xmlns:a16="http://schemas.microsoft.com/office/drawing/2014/main" id="{390C9BE2-4328-41D9-82FB-F6FEE7026C55}"/>
              </a:ext>
            </a:extLst>
          </p:cNvPr>
          <p:cNvSpPr>
            <a:spLocks noGrp="1"/>
          </p:cNvSpPr>
          <p:nvPr>
            <p:ph type="pic" sz="quarter" idx="15"/>
          </p:nvPr>
        </p:nvSpPr>
        <p:spPr>
          <a:xfrm>
            <a:off x="10133588" y="5133678"/>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371475" y="1233488"/>
            <a:ext cx="6168473" cy="562451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7" name="Text Placeholder 39">
            <a:extLst>
              <a:ext uri="{FF2B5EF4-FFF2-40B4-BE49-F238E27FC236}">
                <a16:creationId xmlns:a16="http://schemas.microsoft.com/office/drawing/2014/main" id="{1EE624A7-7FE4-44DC-B710-D995C25C9CEA}"/>
              </a:ext>
            </a:extLst>
          </p:cNvPr>
          <p:cNvSpPr>
            <a:spLocks noGrp="1"/>
          </p:cNvSpPr>
          <p:nvPr>
            <p:ph type="body" sz="quarter" idx="18" hasCustomPrompt="1"/>
          </p:nvPr>
        </p:nvSpPr>
        <p:spPr>
          <a:xfrm>
            <a:off x="6956242" y="215900"/>
            <a:ext cx="2336800" cy="1854200"/>
          </a:xfrm>
        </p:spPr>
        <p:txBody>
          <a:bodyPr anchor="ct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18" name="Text Placeholder 39">
            <a:extLst>
              <a:ext uri="{FF2B5EF4-FFF2-40B4-BE49-F238E27FC236}">
                <a16:creationId xmlns:a16="http://schemas.microsoft.com/office/drawing/2014/main" id="{34CC27D1-7AB7-4922-81C5-41E9C01BAAE1}"/>
              </a:ext>
            </a:extLst>
          </p:cNvPr>
          <p:cNvSpPr>
            <a:spLocks noGrp="1"/>
          </p:cNvSpPr>
          <p:nvPr>
            <p:ph type="body" sz="quarter" idx="19" hasCustomPrompt="1"/>
          </p:nvPr>
        </p:nvSpPr>
        <p:spPr>
          <a:xfrm>
            <a:off x="9668059" y="2501900"/>
            <a:ext cx="2336800" cy="1854200"/>
          </a:xfrm>
        </p:spPr>
        <p:txBody>
          <a:bodyPr anchor="ct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19" name="Text Placeholder 39">
            <a:extLst>
              <a:ext uri="{FF2B5EF4-FFF2-40B4-BE49-F238E27FC236}">
                <a16:creationId xmlns:a16="http://schemas.microsoft.com/office/drawing/2014/main" id="{03F0CFEB-33B8-47FE-BC44-44AF273543D5}"/>
              </a:ext>
            </a:extLst>
          </p:cNvPr>
          <p:cNvSpPr>
            <a:spLocks noGrp="1"/>
          </p:cNvSpPr>
          <p:nvPr>
            <p:ph type="body" sz="quarter" idx="20" hasCustomPrompt="1"/>
          </p:nvPr>
        </p:nvSpPr>
        <p:spPr>
          <a:xfrm>
            <a:off x="6956241" y="4787900"/>
            <a:ext cx="2336800" cy="1854200"/>
          </a:xfrm>
        </p:spPr>
        <p:txBody>
          <a:bodyPr anchor="ct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Tree>
    <p:extLst>
      <p:ext uri="{BB962C8B-B14F-4D97-AF65-F5344CB8AC3E}">
        <p14:creationId xmlns:p14="http://schemas.microsoft.com/office/powerpoint/2010/main" val="2014259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371475" y="1233488"/>
            <a:ext cx="11520487" cy="3049754"/>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sp>
        <p:nvSpPr>
          <p:cNvPr id="20" name="Picture Placeholder 33">
            <a:extLst>
              <a:ext uri="{FF2B5EF4-FFF2-40B4-BE49-F238E27FC236}">
                <a16:creationId xmlns:a16="http://schemas.microsoft.com/office/drawing/2014/main" id="{917F3183-F8DC-409E-BDAF-E3190E5CC10A}"/>
              </a:ext>
            </a:extLst>
          </p:cNvPr>
          <p:cNvSpPr>
            <a:spLocks noGrp="1"/>
          </p:cNvSpPr>
          <p:nvPr>
            <p:ph type="pic" sz="quarter" idx="13"/>
          </p:nvPr>
        </p:nvSpPr>
        <p:spPr>
          <a:xfrm>
            <a:off x="1466711" y="2999731"/>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25" name="Picture Placeholder 33">
            <a:extLst>
              <a:ext uri="{FF2B5EF4-FFF2-40B4-BE49-F238E27FC236}">
                <a16:creationId xmlns:a16="http://schemas.microsoft.com/office/drawing/2014/main" id="{8DCF90EE-8A0F-46BB-A8EC-27CB7826EB0D}"/>
              </a:ext>
            </a:extLst>
          </p:cNvPr>
          <p:cNvSpPr>
            <a:spLocks noGrp="1"/>
          </p:cNvSpPr>
          <p:nvPr>
            <p:ph type="pic" sz="quarter" idx="17"/>
          </p:nvPr>
        </p:nvSpPr>
        <p:spPr>
          <a:xfrm>
            <a:off x="4108135" y="2999731"/>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26" name="Picture Placeholder 33">
            <a:extLst>
              <a:ext uri="{FF2B5EF4-FFF2-40B4-BE49-F238E27FC236}">
                <a16:creationId xmlns:a16="http://schemas.microsoft.com/office/drawing/2014/main" id="{4B6BCE84-A7A7-4701-966F-9F969C523C51}"/>
              </a:ext>
            </a:extLst>
          </p:cNvPr>
          <p:cNvSpPr>
            <a:spLocks noGrp="1"/>
          </p:cNvSpPr>
          <p:nvPr>
            <p:ph type="pic" sz="quarter" idx="18"/>
          </p:nvPr>
        </p:nvSpPr>
        <p:spPr>
          <a:xfrm>
            <a:off x="6749558" y="2999731"/>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27" name="Picture Placeholder 33">
            <a:extLst>
              <a:ext uri="{FF2B5EF4-FFF2-40B4-BE49-F238E27FC236}">
                <a16:creationId xmlns:a16="http://schemas.microsoft.com/office/drawing/2014/main" id="{2F810615-16AA-4D3F-93BB-1074BABE1234}"/>
              </a:ext>
            </a:extLst>
          </p:cNvPr>
          <p:cNvSpPr>
            <a:spLocks noGrp="1"/>
          </p:cNvSpPr>
          <p:nvPr>
            <p:ph type="pic" sz="quarter" idx="19"/>
          </p:nvPr>
        </p:nvSpPr>
        <p:spPr>
          <a:xfrm>
            <a:off x="9435088" y="2999731"/>
            <a:ext cx="1405742" cy="1162644"/>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32" name="Rectangle 31">
            <a:extLst>
              <a:ext uri="{FF2B5EF4-FFF2-40B4-BE49-F238E27FC236}">
                <a16:creationId xmlns:a16="http://schemas.microsoft.com/office/drawing/2014/main" id="{E9E999B4-BC91-4EF5-915C-59E58E141134}"/>
              </a:ext>
            </a:extLst>
          </p:cNvPr>
          <p:cNvSpPr/>
          <p:nvPr userDrawn="1"/>
        </p:nvSpPr>
        <p:spPr>
          <a:xfrm>
            <a:off x="979920" y="4514247"/>
            <a:ext cx="2379325" cy="16865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8E3D72D1-545E-4FA9-B18F-DBE257DA9472}"/>
              </a:ext>
            </a:extLst>
          </p:cNvPr>
          <p:cNvSpPr/>
          <p:nvPr userDrawn="1"/>
        </p:nvSpPr>
        <p:spPr>
          <a:xfrm>
            <a:off x="3621344" y="4514247"/>
            <a:ext cx="2379325" cy="1686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A1FF2C74-7F94-4D15-9530-4844CA0ABABA}"/>
              </a:ext>
            </a:extLst>
          </p:cNvPr>
          <p:cNvSpPr/>
          <p:nvPr userDrawn="1"/>
        </p:nvSpPr>
        <p:spPr>
          <a:xfrm>
            <a:off x="6262766" y="4514247"/>
            <a:ext cx="2379325" cy="16865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D65048BF-5755-467D-94DA-799CD1A9ED70}"/>
              </a:ext>
            </a:extLst>
          </p:cNvPr>
          <p:cNvSpPr/>
          <p:nvPr userDrawn="1"/>
        </p:nvSpPr>
        <p:spPr>
          <a:xfrm>
            <a:off x="8904188" y="4514247"/>
            <a:ext cx="2379325" cy="168652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 Placeholder 39">
            <a:extLst>
              <a:ext uri="{FF2B5EF4-FFF2-40B4-BE49-F238E27FC236}">
                <a16:creationId xmlns:a16="http://schemas.microsoft.com/office/drawing/2014/main" id="{3C8488B4-AC1B-43A6-A416-3F5BC72456F9}"/>
              </a:ext>
            </a:extLst>
          </p:cNvPr>
          <p:cNvSpPr>
            <a:spLocks noGrp="1"/>
          </p:cNvSpPr>
          <p:nvPr>
            <p:ph type="body" sz="quarter" idx="20" hasCustomPrompt="1"/>
          </p:nvPr>
        </p:nvSpPr>
        <p:spPr>
          <a:xfrm>
            <a:off x="1091465" y="4598182"/>
            <a:ext cx="2156235" cy="1330436"/>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0" name="Text Placeholder 39">
            <a:extLst>
              <a:ext uri="{FF2B5EF4-FFF2-40B4-BE49-F238E27FC236}">
                <a16:creationId xmlns:a16="http://schemas.microsoft.com/office/drawing/2014/main" id="{950DB978-3832-472D-9958-42D6A712EA6B}"/>
              </a:ext>
            </a:extLst>
          </p:cNvPr>
          <p:cNvSpPr>
            <a:spLocks noGrp="1"/>
          </p:cNvSpPr>
          <p:nvPr>
            <p:ph type="body" sz="quarter" idx="21" hasCustomPrompt="1"/>
          </p:nvPr>
        </p:nvSpPr>
        <p:spPr>
          <a:xfrm>
            <a:off x="3732888" y="4598182"/>
            <a:ext cx="2156235" cy="1330436"/>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1" name="Text Placeholder 39">
            <a:extLst>
              <a:ext uri="{FF2B5EF4-FFF2-40B4-BE49-F238E27FC236}">
                <a16:creationId xmlns:a16="http://schemas.microsoft.com/office/drawing/2014/main" id="{7A9C8821-D3DD-40C3-83BD-38D190405711}"/>
              </a:ext>
            </a:extLst>
          </p:cNvPr>
          <p:cNvSpPr>
            <a:spLocks noGrp="1"/>
          </p:cNvSpPr>
          <p:nvPr>
            <p:ph type="body" sz="quarter" idx="22" hasCustomPrompt="1"/>
          </p:nvPr>
        </p:nvSpPr>
        <p:spPr>
          <a:xfrm>
            <a:off x="6374310" y="4598182"/>
            <a:ext cx="2156235" cy="1330436"/>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2" name="Text Placeholder 39">
            <a:extLst>
              <a:ext uri="{FF2B5EF4-FFF2-40B4-BE49-F238E27FC236}">
                <a16:creationId xmlns:a16="http://schemas.microsoft.com/office/drawing/2014/main" id="{C3FC554A-BF67-40BD-BD4F-B2EA17BBDBC1}"/>
              </a:ext>
            </a:extLst>
          </p:cNvPr>
          <p:cNvSpPr>
            <a:spLocks noGrp="1"/>
          </p:cNvSpPr>
          <p:nvPr>
            <p:ph type="body" sz="quarter" idx="23" hasCustomPrompt="1"/>
          </p:nvPr>
        </p:nvSpPr>
        <p:spPr>
          <a:xfrm>
            <a:off x="9015732" y="4598182"/>
            <a:ext cx="2156235" cy="1330436"/>
          </a:xfrm>
        </p:spPr>
        <p:txBody>
          <a:bodyPr>
            <a:noAutofit/>
          </a:bodyPr>
          <a:lstStyle>
            <a:lvl1pPr marL="0" indent="0" algn="ctr">
              <a:buNone/>
              <a:defRPr sz="180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cxnSp>
        <p:nvCxnSpPr>
          <p:cNvPr id="6" name="Straight Connector 5">
            <a:extLst>
              <a:ext uri="{FF2B5EF4-FFF2-40B4-BE49-F238E27FC236}">
                <a16:creationId xmlns:a16="http://schemas.microsoft.com/office/drawing/2014/main" id="{62ECF54D-C7AE-4FFE-A9FA-ECD663CD2A09}"/>
              </a:ext>
            </a:extLst>
          </p:cNvPr>
          <p:cNvCxnSpPr>
            <a:cxnSpLocks/>
          </p:cNvCxnSpPr>
          <p:nvPr userDrawn="1"/>
        </p:nvCxnSpPr>
        <p:spPr>
          <a:xfrm>
            <a:off x="979920" y="4357837"/>
            <a:ext cx="237932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FB84BED-8481-4D23-AE06-31529215FE6C}"/>
              </a:ext>
            </a:extLst>
          </p:cNvPr>
          <p:cNvCxnSpPr>
            <a:cxnSpLocks/>
          </p:cNvCxnSpPr>
          <p:nvPr userDrawn="1"/>
        </p:nvCxnSpPr>
        <p:spPr>
          <a:xfrm>
            <a:off x="3621344" y="4357837"/>
            <a:ext cx="2379325"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A09D405-9228-4697-A91F-4E5A2B5B6512}"/>
              </a:ext>
            </a:extLst>
          </p:cNvPr>
          <p:cNvCxnSpPr>
            <a:cxnSpLocks/>
          </p:cNvCxnSpPr>
          <p:nvPr userDrawn="1"/>
        </p:nvCxnSpPr>
        <p:spPr>
          <a:xfrm>
            <a:off x="6262767" y="4357837"/>
            <a:ext cx="2379325"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645748A-37E1-4661-B50F-D1FCAF7F3088}"/>
              </a:ext>
            </a:extLst>
          </p:cNvPr>
          <p:cNvCxnSpPr>
            <a:cxnSpLocks/>
          </p:cNvCxnSpPr>
          <p:nvPr userDrawn="1"/>
        </p:nvCxnSpPr>
        <p:spPr>
          <a:xfrm>
            <a:off x="8904191" y="4357837"/>
            <a:ext cx="2379325"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08721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371476" y="1233488"/>
            <a:ext cx="4140890" cy="514826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a:t>Click icon to add picture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sp>
        <p:nvSpPr>
          <p:cNvPr id="18" name="Rectangle 17">
            <a:extLst>
              <a:ext uri="{FF2B5EF4-FFF2-40B4-BE49-F238E27FC236}">
                <a16:creationId xmlns:a16="http://schemas.microsoft.com/office/drawing/2014/main" id="{1DD2DC66-11E4-4714-A8DE-E8AC34D49655}"/>
              </a:ext>
            </a:extLst>
          </p:cNvPr>
          <p:cNvSpPr/>
          <p:nvPr userDrawn="1"/>
        </p:nvSpPr>
        <p:spPr>
          <a:xfrm>
            <a:off x="4615257" y="1233489"/>
            <a:ext cx="2371952" cy="5148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id="{B6748F93-9B1D-4874-A164-A654BF7D6C8C}"/>
              </a:ext>
            </a:extLst>
          </p:cNvPr>
          <p:cNvGrpSpPr/>
          <p:nvPr userDrawn="1"/>
        </p:nvGrpSpPr>
        <p:grpSpPr>
          <a:xfrm>
            <a:off x="4842107" y="2462886"/>
            <a:ext cx="1918252" cy="2689468"/>
            <a:chOff x="4790661" y="2266122"/>
            <a:chExt cx="1918252" cy="2852530"/>
          </a:xfrm>
        </p:grpSpPr>
        <p:cxnSp>
          <p:nvCxnSpPr>
            <p:cNvPr id="4" name="Straight Connector 3">
              <a:extLst>
                <a:ext uri="{FF2B5EF4-FFF2-40B4-BE49-F238E27FC236}">
                  <a16:creationId xmlns:a16="http://schemas.microsoft.com/office/drawing/2014/main" id="{4AEF10CE-C943-4C6B-9DBF-5A0E63CDC89B}"/>
                </a:ext>
              </a:extLst>
            </p:cNvPr>
            <p:cNvCxnSpPr/>
            <p:nvPr userDrawn="1"/>
          </p:nvCxnSpPr>
          <p:spPr>
            <a:xfrm>
              <a:off x="4790661" y="226612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428B198-0637-4F15-900F-6709BFE4BDEA}"/>
                </a:ext>
              </a:extLst>
            </p:cNvPr>
            <p:cNvCxnSpPr/>
            <p:nvPr userDrawn="1"/>
          </p:nvCxnSpPr>
          <p:spPr>
            <a:xfrm>
              <a:off x="4790661" y="3692387"/>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F29A1B0-F4AB-4243-979A-50FADE3330EA}"/>
                </a:ext>
              </a:extLst>
            </p:cNvPr>
            <p:cNvCxnSpPr/>
            <p:nvPr userDrawn="1"/>
          </p:nvCxnSpPr>
          <p:spPr>
            <a:xfrm>
              <a:off x="4790661" y="511865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F894F998-0FDF-4CA2-802E-4FCFA7674171}"/>
              </a:ext>
            </a:extLst>
          </p:cNvPr>
          <p:cNvGrpSpPr/>
          <p:nvPr userDrawn="1"/>
        </p:nvGrpSpPr>
        <p:grpSpPr>
          <a:xfrm>
            <a:off x="7090100" y="2462886"/>
            <a:ext cx="4801862" cy="2689468"/>
            <a:chOff x="4790661" y="2266122"/>
            <a:chExt cx="1918252" cy="2852530"/>
          </a:xfrm>
        </p:grpSpPr>
        <p:cxnSp>
          <p:nvCxnSpPr>
            <p:cNvPr id="33" name="Straight Connector 32">
              <a:extLst>
                <a:ext uri="{FF2B5EF4-FFF2-40B4-BE49-F238E27FC236}">
                  <a16:creationId xmlns:a16="http://schemas.microsoft.com/office/drawing/2014/main" id="{C1F0C0C8-87C4-49FB-B35B-E937E9D0BEC5}"/>
                </a:ext>
              </a:extLst>
            </p:cNvPr>
            <p:cNvCxnSpPr/>
            <p:nvPr userDrawn="1"/>
          </p:nvCxnSpPr>
          <p:spPr>
            <a:xfrm>
              <a:off x="4790661" y="226612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857C5D3-7E33-4894-8AC3-0FD1BEB12F40}"/>
                </a:ext>
              </a:extLst>
            </p:cNvPr>
            <p:cNvCxnSpPr/>
            <p:nvPr userDrawn="1"/>
          </p:nvCxnSpPr>
          <p:spPr>
            <a:xfrm>
              <a:off x="4790661" y="3692387"/>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00BA9F8-92BF-42F0-BD46-D9B7E7422F75}"/>
                </a:ext>
              </a:extLst>
            </p:cNvPr>
            <p:cNvCxnSpPr/>
            <p:nvPr userDrawn="1"/>
          </p:nvCxnSpPr>
          <p:spPr>
            <a:xfrm>
              <a:off x="4790661" y="511865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7166507" y="1463643"/>
            <a:ext cx="4725455" cy="758822"/>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0" name="Text Placeholder 39">
            <a:extLst>
              <a:ext uri="{FF2B5EF4-FFF2-40B4-BE49-F238E27FC236}">
                <a16:creationId xmlns:a16="http://schemas.microsoft.com/office/drawing/2014/main" id="{179CBA0C-6465-4209-AF3F-548A57F20CE8}"/>
              </a:ext>
            </a:extLst>
          </p:cNvPr>
          <p:cNvSpPr>
            <a:spLocks noGrp="1"/>
          </p:cNvSpPr>
          <p:nvPr>
            <p:ph type="body" sz="quarter" idx="21" hasCustomPrompt="1"/>
          </p:nvPr>
        </p:nvSpPr>
        <p:spPr>
          <a:xfrm>
            <a:off x="7166507" y="2741755"/>
            <a:ext cx="4725455" cy="758822"/>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1" name="Text Placeholder 39">
            <a:extLst>
              <a:ext uri="{FF2B5EF4-FFF2-40B4-BE49-F238E27FC236}">
                <a16:creationId xmlns:a16="http://schemas.microsoft.com/office/drawing/2014/main" id="{99852211-6BD9-4B69-BBC9-F2181F272D23}"/>
              </a:ext>
            </a:extLst>
          </p:cNvPr>
          <p:cNvSpPr>
            <a:spLocks noGrp="1"/>
          </p:cNvSpPr>
          <p:nvPr>
            <p:ph type="body" sz="quarter" idx="22" hasCustomPrompt="1"/>
          </p:nvPr>
        </p:nvSpPr>
        <p:spPr>
          <a:xfrm>
            <a:off x="7166507" y="4069997"/>
            <a:ext cx="4725455" cy="758822"/>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2" name="Text Placeholder 39">
            <a:extLst>
              <a:ext uri="{FF2B5EF4-FFF2-40B4-BE49-F238E27FC236}">
                <a16:creationId xmlns:a16="http://schemas.microsoft.com/office/drawing/2014/main" id="{EEF11D65-7095-41D2-9630-E2EB44552E58}"/>
              </a:ext>
            </a:extLst>
          </p:cNvPr>
          <p:cNvSpPr>
            <a:spLocks noGrp="1"/>
          </p:cNvSpPr>
          <p:nvPr>
            <p:ph type="body" sz="quarter" idx="23" hasCustomPrompt="1"/>
          </p:nvPr>
        </p:nvSpPr>
        <p:spPr>
          <a:xfrm>
            <a:off x="7166507" y="5394355"/>
            <a:ext cx="4725455" cy="758822"/>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5227571" y="1437538"/>
            <a:ext cx="1147325" cy="811033"/>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44" name="Picture Placeholder 33">
            <a:extLst>
              <a:ext uri="{FF2B5EF4-FFF2-40B4-BE49-F238E27FC236}">
                <a16:creationId xmlns:a16="http://schemas.microsoft.com/office/drawing/2014/main" id="{9A1BE0BE-1FFD-445C-B6BA-E4A602D22112}"/>
              </a:ext>
            </a:extLst>
          </p:cNvPr>
          <p:cNvSpPr>
            <a:spLocks noGrp="1"/>
          </p:cNvSpPr>
          <p:nvPr>
            <p:ph type="pic" sz="quarter" idx="24"/>
          </p:nvPr>
        </p:nvSpPr>
        <p:spPr>
          <a:xfrm>
            <a:off x="5227571" y="2715650"/>
            <a:ext cx="1147325" cy="811033"/>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45" name="Picture Placeholder 33">
            <a:extLst>
              <a:ext uri="{FF2B5EF4-FFF2-40B4-BE49-F238E27FC236}">
                <a16:creationId xmlns:a16="http://schemas.microsoft.com/office/drawing/2014/main" id="{B577AF17-6C7E-48B9-B267-0874B232A710}"/>
              </a:ext>
            </a:extLst>
          </p:cNvPr>
          <p:cNvSpPr>
            <a:spLocks noGrp="1"/>
          </p:cNvSpPr>
          <p:nvPr>
            <p:ph type="pic" sz="quarter" idx="25"/>
          </p:nvPr>
        </p:nvSpPr>
        <p:spPr>
          <a:xfrm>
            <a:off x="5227571" y="4043892"/>
            <a:ext cx="1147325" cy="811033"/>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46" name="Picture Placeholder 33">
            <a:extLst>
              <a:ext uri="{FF2B5EF4-FFF2-40B4-BE49-F238E27FC236}">
                <a16:creationId xmlns:a16="http://schemas.microsoft.com/office/drawing/2014/main" id="{98A01AB1-3434-46C7-B1B3-90AFD4B1799F}"/>
              </a:ext>
            </a:extLst>
          </p:cNvPr>
          <p:cNvSpPr>
            <a:spLocks noGrp="1"/>
          </p:cNvSpPr>
          <p:nvPr>
            <p:ph type="pic" sz="quarter" idx="26"/>
          </p:nvPr>
        </p:nvSpPr>
        <p:spPr>
          <a:xfrm>
            <a:off x="5227571" y="5368250"/>
            <a:ext cx="1147325" cy="811033"/>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27280925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1DD2DC66-11E4-4714-A8DE-E8AC34D49655}"/>
              </a:ext>
            </a:extLst>
          </p:cNvPr>
          <p:cNvSpPr/>
          <p:nvPr userDrawn="1"/>
        </p:nvSpPr>
        <p:spPr>
          <a:xfrm>
            <a:off x="371475" y="1233488"/>
            <a:ext cx="2293200" cy="24276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EAF541B1-4F4B-40BC-BF0B-B80864399D0C}"/>
              </a:ext>
            </a:extLst>
          </p:cNvPr>
          <p:cNvSpPr/>
          <p:nvPr userDrawn="1"/>
        </p:nvSpPr>
        <p:spPr>
          <a:xfrm>
            <a:off x="371475" y="3773172"/>
            <a:ext cx="2293200" cy="2427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DB837A4A-8DA3-4F45-9468-2C7DE5B35803}"/>
              </a:ext>
            </a:extLst>
          </p:cNvPr>
          <p:cNvSpPr/>
          <p:nvPr userDrawn="1"/>
        </p:nvSpPr>
        <p:spPr>
          <a:xfrm>
            <a:off x="6170635" y="1233487"/>
            <a:ext cx="2294237" cy="24276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39CA034F-F360-4CF5-B944-C16768254C5A}"/>
              </a:ext>
            </a:extLst>
          </p:cNvPr>
          <p:cNvSpPr/>
          <p:nvPr userDrawn="1"/>
        </p:nvSpPr>
        <p:spPr>
          <a:xfrm>
            <a:off x="6170635" y="3773171"/>
            <a:ext cx="2294237" cy="24276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615473" y="1713955"/>
            <a:ext cx="1805204" cy="14666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32" name="Rectangle 31">
            <a:extLst>
              <a:ext uri="{FF2B5EF4-FFF2-40B4-BE49-F238E27FC236}">
                <a16:creationId xmlns:a16="http://schemas.microsoft.com/office/drawing/2014/main" id="{ECA01639-D8FA-4F18-8FE5-E923F5A1BB48}"/>
              </a:ext>
            </a:extLst>
          </p:cNvPr>
          <p:cNvSpPr/>
          <p:nvPr userDrawn="1"/>
        </p:nvSpPr>
        <p:spPr>
          <a:xfrm>
            <a:off x="2730561" y="1233488"/>
            <a:ext cx="3342248"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AF02D09E-3C25-405E-BF24-A884A07C224A}"/>
              </a:ext>
            </a:extLst>
          </p:cNvPr>
          <p:cNvSpPr/>
          <p:nvPr userDrawn="1"/>
        </p:nvSpPr>
        <p:spPr>
          <a:xfrm>
            <a:off x="2730561" y="3773171"/>
            <a:ext cx="3342248"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2900245" y="1460126"/>
            <a:ext cx="3002880" cy="1974324"/>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5" name="Text Placeholder 39">
            <a:extLst>
              <a:ext uri="{FF2B5EF4-FFF2-40B4-BE49-F238E27FC236}">
                <a16:creationId xmlns:a16="http://schemas.microsoft.com/office/drawing/2014/main" id="{33BDF68D-A417-4526-95BD-83DC0A4FA5B1}"/>
              </a:ext>
            </a:extLst>
          </p:cNvPr>
          <p:cNvSpPr>
            <a:spLocks noGrp="1"/>
          </p:cNvSpPr>
          <p:nvPr>
            <p:ph type="body" sz="quarter" idx="27" hasCustomPrompt="1"/>
          </p:nvPr>
        </p:nvSpPr>
        <p:spPr>
          <a:xfrm>
            <a:off x="2900245" y="3999809"/>
            <a:ext cx="3002880" cy="1974324"/>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6" name="Rectangle 35">
            <a:extLst>
              <a:ext uri="{FF2B5EF4-FFF2-40B4-BE49-F238E27FC236}">
                <a16:creationId xmlns:a16="http://schemas.microsoft.com/office/drawing/2014/main" id="{1C6F0F84-9668-4EA8-A3F5-3AD5AED3EFDD}"/>
              </a:ext>
            </a:extLst>
          </p:cNvPr>
          <p:cNvSpPr/>
          <p:nvPr userDrawn="1"/>
        </p:nvSpPr>
        <p:spPr>
          <a:xfrm>
            <a:off x="8549714" y="1233488"/>
            <a:ext cx="3342248"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19CCCFCB-4EAD-47A3-8F4A-307EE022DD53}"/>
              </a:ext>
            </a:extLst>
          </p:cNvPr>
          <p:cNvSpPr/>
          <p:nvPr userDrawn="1"/>
        </p:nvSpPr>
        <p:spPr>
          <a:xfrm>
            <a:off x="8549714" y="3773171"/>
            <a:ext cx="3342248" cy="2427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Text Placeholder 39">
            <a:extLst>
              <a:ext uri="{FF2B5EF4-FFF2-40B4-BE49-F238E27FC236}">
                <a16:creationId xmlns:a16="http://schemas.microsoft.com/office/drawing/2014/main" id="{058CD71F-A7E3-4F68-ADE3-4E6B1BAE3129}"/>
              </a:ext>
            </a:extLst>
          </p:cNvPr>
          <p:cNvSpPr>
            <a:spLocks noGrp="1"/>
          </p:cNvSpPr>
          <p:nvPr>
            <p:ph type="body" sz="quarter" idx="28" hasCustomPrompt="1"/>
          </p:nvPr>
        </p:nvSpPr>
        <p:spPr>
          <a:xfrm>
            <a:off x="8719398" y="1460126"/>
            <a:ext cx="3002880" cy="1974324"/>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50" name="Text Placeholder 39">
            <a:extLst>
              <a:ext uri="{FF2B5EF4-FFF2-40B4-BE49-F238E27FC236}">
                <a16:creationId xmlns:a16="http://schemas.microsoft.com/office/drawing/2014/main" id="{6EC40EC2-3775-4AF2-965D-0235107D8342}"/>
              </a:ext>
            </a:extLst>
          </p:cNvPr>
          <p:cNvSpPr>
            <a:spLocks noGrp="1"/>
          </p:cNvSpPr>
          <p:nvPr>
            <p:ph type="body" sz="quarter" idx="29" hasCustomPrompt="1"/>
          </p:nvPr>
        </p:nvSpPr>
        <p:spPr>
          <a:xfrm>
            <a:off x="8719398" y="3999809"/>
            <a:ext cx="3002880" cy="1974324"/>
          </a:xfrm>
        </p:spPr>
        <p:txBody>
          <a:bodyPr anchor="ctr">
            <a:noAutofit/>
          </a:bodyPr>
          <a:lstStyle>
            <a:lvl1pPr marL="0" indent="0" algn="l">
              <a:buNone/>
              <a:defRPr sz="1800">
                <a:solidFill>
                  <a:schemeClr val="tx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51" name="Picture Placeholder 33">
            <a:extLst>
              <a:ext uri="{FF2B5EF4-FFF2-40B4-BE49-F238E27FC236}">
                <a16:creationId xmlns:a16="http://schemas.microsoft.com/office/drawing/2014/main" id="{F196EA03-E36C-4E2A-A82F-8FA76EC2DBFC}"/>
              </a:ext>
            </a:extLst>
          </p:cNvPr>
          <p:cNvSpPr>
            <a:spLocks noGrp="1"/>
          </p:cNvSpPr>
          <p:nvPr>
            <p:ph type="pic" sz="quarter" idx="30"/>
          </p:nvPr>
        </p:nvSpPr>
        <p:spPr>
          <a:xfrm>
            <a:off x="615473" y="4253638"/>
            <a:ext cx="1805204" cy="14666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52" name="Picture Placeholder 33">
            <a:extLst>
              <a:ext uri="{FF2B5EF4-FFF2-40B4-BE49-F238E27FC236}">
                <a16:creationId xmlns:a16="http://schemas.microsoft.com/office/drawing/2014/main" id="{9A754FAD-4B3A-4A76-9F0D-84DA72FD822B}"/>
              </a:ext>
            </a:extLst>
          </p:cNvPr>
          <p:cNvSpPr>
            <a:spLocks noGrp="1"/>
          </p:cNvSpPr>
          <p:nvPr>
            <p:ph type="pic" sz="quarter" idx="31"/>
          </p:nvPr>
        </p:nvSpPr>
        <p:spPr>
          <a:xfrm>
            <a:off x="6415151" y="4253638"/>
            <a:ext cx="1805204" cy="14666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53" name="Picture Placeholder 33">
            <a:extLst>
              <a:ext uri="{FF2B5EF4-FFF2-40B4-BE49-F238E27FC236}">
                <a16:creationId xmlns:a16="http://schemas.microsoft.com/office/drawing/2014/main" id="{7A45718F-1012-47C4-BF29-7462E5C6CB90}"/>
              </a:ext>
            </a:extLst>
          </p:cNvPr>
          <p:cNvSpPr>
            <a:spLocks noGrp="1"/>
          </p:cNvSpPr>
          <p:nvPr>
            <p:ph type="pic" sz="quarter" idx="32"/>
          </p:nvPr>
        </p:nvSpPr>
        <p:spPr>
          <a:xfrm>
            <a:off x="6415151" y="1713954"/>
            <a:ext cx="1805204" cy="14666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6277322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DD2DC66-11E4-4714-A8DE-E8AC34D49655}"/>
              </a:ext>
            </a:extLst>
          </p:cNvPr>
          <p:cNvSpPr/>
          <p:nvPr userDrawn="1"/>
        </p:nvSpPr>
        <p:spPr>
          <a:xfrm>
            <a:off x="371474" y="1660868"/>
            <a:ext cx="2686613" cy="24276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8CD9ECBB-3A0A-409C-B1C0-C8F4C3087894}"/>
              </a:ext>
            </a:extLst>
          </p:cNvPr>
          <p:cNvSpPr/>
          <p:nvPr userDrawn="1"/>
        </p:nvSpPr>
        <p:spPr>
          <a:xfrm>
            <a:off x="3316099" y="1660868"/>
            <a:ext cx="2686613" cy="2427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6FB4FA2C-0414-484D-95CD-C5E17E33E238}"/>
              </a:ext>
            </a:extLst>
          </p:cNvPr>
          <p:cNvSpPr/>
          <p:nvPr userDrawn="1"/>
        </p:nvSpPr>
        <p:spPr>
          <a:xfrm>
            <a:off x="6260723" y="1660868"/>
            <a:ext cx="2686613" cy="24276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8D0DE753-6478-4950-8F99-15952FCB6521}"/>
              </a:ext>
            </a:extLst>
          </p:cNvPr>
          <p:cNvSpPr/>
          <p:nvPr userDrawn="1"/>
        </p:nvSpPr>
        <p:spPr>
          <a:xfrm>
            <a:off x="9205348" y="1660868"/>
            <a:ext cx="2686613" cy="24276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467420" y="1761485"/>
            <a:ext cx="2494721" cy="22263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3412045" y="1761485"/>
            <a:ext cx="2494721" cy="22263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6356669" y="1761485"/>
            <a:ext cx="2494721" cy="22263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9301294" y="1761485"/>
            <a:ext cx="2494721" cy="2226366"/>
          </a:xfrm>
        </p:spPr>
        <p:txBody>
          <a:bodyPr>
            <a:normAutofit/>
          </a:bodyPr>
          <a:lstStyle>
            <a:lvl1pPr marL="0" indent="0" algn="ctr">
              <a:buNone/>
              <a:defRPr sz="1600">
                <a:solidFill>
                  <a:schemeClr val="bg1"/>
                </a:solidFill>
              </a:defRPr>
            </a:lvl1pPr>
          </a:lstStyle>
          <a:p>
            <a:r>
              <a:rPr lang="en-US"/>
              <a:t>Click icon to add picture</a:t>
            </a:r>
            <a:endParaRPr lang="en-US" dirty="0"/>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371474" y="4302782"/>
            <a:ext cx="2686613" cy="666781"/>
          </a:xfrm>
        </p:spPr>
        <p:txBody>
          <a:bodyPr anchor="t">
            <a:noAutofit/>
          </a:bodyPr>
          <a:lstStyle>
            <a:lvl1pPr marL="0" indent="0" algn="ctr">
              <a:buNone/>
              <a:defRPr sz="2000" b="1">
                <a:solidFill>
                  <a:schemeClr val="accent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371474" y="5058156"/>
            <a:ext cx="2686613" cy="666781"/>
          </a:xfrm>
        </p:spPr>
        <p:txBody>
          <a:bodyPr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3316099" y="4302782"/>
            <a:ext cx="2686613" cy="666781"/>
          </a:xfrm>
        </p:spPr>
        <p:txBody>
          <a:bodyPr anchor="t">
            <a:noAutofit/>
          </a:bodyPr>
          <a:lstStyle>
            <a:lvl1pPr marL="0" indent="0" algn="ctr">
              <a:buNone/>
              <a:defRPr sz="2000" b="1">
                <a:solidFill>
                  <a:schemeClr val="accent2"/>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3316099" y="5058156"/>
            <a:ext cx="2686613" cy="666781"/>
          </a:xfrm>
        </p:spPr>
        <p:txBody>
          <a:bodyPr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6260723" y="4302782"/>
            <a:ext cx="2686613" cy="666781"/>
          </a:xfrm>
        </p:spPr>
        <p:txBody>
          <a:bodyPr anchor="t">
            <a:noAutofit/>
          </a:bodyPr>
          <a:lstStyle>
            <a:lvl1pPr marL="0" indent="0" algn="ctr">
              <a:buNone/>
              <a:defRPr sz="2000" b="1">
                <a:solidFill>
                  <a:schemeClr val="accent4"/>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6260723" y="5058156"/>
            <a:ext cx="2686613" cy="666781"/>
          </a:xfrm>
        </p:spPr>
        <p:txBody>
          <a:bodyPr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9205350" y="4302782"/>
            <a:ext cx="2686613" cy="666781"/>
          </a:xfrm>
        </p:spPr>
        <p:txBody>
          <a:bodyPr anchor="t">
            <a:noAutofit/>
          </a:bodyPr>
          <a:lstStyle>
            <a:lvl1pPr marL="0" indent="0" algn="ctr">
              <a:buNone/>
              <a:defRPr sz="2000" b="1">
                <a:solidFill>
                  <a:schemeClr val="accent6"/>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9205350" y="5058156"/>
            <a:ext cx="2686613" cy="666781"/>
          </a:xfrm>
        </p:spPr>
        <p:txBody>
          <a:bodyPr anchor="t">
            <a:noAutofit/>
          </a:bodyPr>
          <a:lstStyle>
            <a:lvl1pPr marL="0" indent="0" algn="ctr">
              <a:buNone/>
              <a:defRPr sz="1600" b="0">
                <a:solidFill>
                  <a:schemeClr val="tx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Tree>
    <p:extLst>
      <p:ext uri="{BB962C8B-B14F-4D97-AF65-F5344CB8AC3E}">
        <p14:creationId xmlns:p14="http://schemas.microsoft.com/office/powerpoint/2010/main" val="18847343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BB81E01-55F6-44A7-8ACB-B172EA0F9FB3}"/>
              </a:ext>
            </a:extLst>
          </p:cNvPr>
          <p:cNvSpPr/>
          <p:nvPr userDrawn="1"/>
        </p:nvSpPr>
        <p:spPr>
          <a:xfrm>
            <a:off x="467420" y="3895002"/>
            <a:ext cx="2494721" cy="2067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FAD85DF7-0BE8-4B88-98A1-F5062CDAA964}"/>
              </a:ext>
            </a:extLst>
          </p:cNvPr>
          <p:cNvSpPr/>
          <p:nvPr userDrawn="1"/>
        </p:nvSpPr>
        <p:spPr>
          <a:xfrm>
            <a:off x="3412044" y="3895002"/>
            <a:ext cx="2494721" cy="20672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DF69394C-95D0-4D10-A34D-A35EF27D2806}"/>
              </a:ext>
            </a:extLst>
          </p:cNvPr>
          <p:cNvSpPr/>
          <p:nvPr userDrawn="1"/>
        </p:nvSpPr>
        <p:spPr>
          <a:xfrm>
            <a:off x="6356668" y="3895002"/>
            <a:ext cx="2494721" cy="2067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86DBF753-694A-4503-A33B-73C09E8EE3A5}"/>
              </a:ext>
            </a:extLst>
          </p:cNvPr>
          <p:cNvSpPr/>
          <p:nvPr userDrawn="1"/>
        </p:nvSpPr>
        <p:spPr>
          <a:xfrm>
            <a:off x="9301294" y="3895002"/>
            <a:ext cx="2494721" cy="20672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467420" y="1522949"/>
            <a:ext cx="2494721" cy="2226366"/>
          </a:xfrm>
        </p:spPr>
        <p:txBody>
          <a:bodyPr>
            <a:normAutofit/>
          </a:bodyPr>
          <a:lstStyle>
            <a:lvl1pPr marL="0" indent="0" algn="ctr">
              <a:buNone/>
              <a:defRPr sz="1600">
                <a:solidFill>
                  <a:schemeClr val="tx1"/>
                </a:solidFill>
              </a:defRPr>
            </a:lvl1pPr>
          </a:lstStyle>
          <a:p>
            <a:r>
              <a:rPr lang="en-US"/>
              <a:t>Click icon to add picture</a:t>
            </a:r>
            <a:endParaRPr lang="en-US" dirty="0"/>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3412045" y="1522949"/>
            <a:ext cx="2494721" cy="2226366"/>
          </a:xfrm>
        </p:spPr>
        <p:txBody>
          <a:bodyPr>
            <a:normAutofit/>
          </a:bodyPr>
          <a:lstStyle>
            <a:lvl1pPr marL="0" indent="0" algn="ctr">
              <a:buNone/>
              <a:defRPr sz="1600">
                <a:solidFill>
                  <a:schemeClr val="tx1"/>
                </a:solidFill>
              </a:defRPr>
            </a:lvl1pPr>
          </a:lstStyle>
          <a:p>
            <a:r>
              <a:rPr lang="en-US"/>
              <a:t>Click icon to add picture</a:t>
            </a:r>
            <a:endParaRPr lang="en-US" dirty="0"/>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6356669" y="1522949"/>
            <a:ext cx="2494721" cy="2226366"/>
          </a:xfrm>
        </p:spPr>
        <p:txBody>
          <a:bodyPr>
            <a:normAutofit/>
          </a:bodyPr>
          <a:lstStyle>
            <a:lvl1pPr marL="0" indent="0" algn="ctr">
              <a:buNone/>
              <a:defRPr sz="1600">
                <a:solidFill>
                  <a:schemeClr val="tx1"/>
                </a:solidFill>
              </a:defRPr>
            </a:lvl1pPr>
          </a:lstStyle>
          <a:p>
            <a:r>
              <a:rPr lang="en-US"/>
              <a:t>Click icon to add picture</a:t>
            </a:r>
            <a:endParaRPr lang="en-US" dirty="0"/>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9301294" y="1522949"/>
            <a:ext cx="2494721" cy="2226366"/>
          </a:xfrm>
        </p:spPr>
        <p:txBody>
          <a:bodyPr>
            <a:normAutofit/>
          </a:bodyPr>
          <a:lstStyle>
            <a:lvl1pPr marL="0" indent="0" algn="ctr">
              <a:buNone/>
              <a:defRPr sz="1600">
                <a:solidFill>
                  <a:schemeClr val="tx1"/>
                </a:solidFill>
              </a:defRPr>
            </a:lvl1pPr>
          </a:lstStyle>
          <a:p>
            <a:r>
              <a:rPr lang="en-US"/>
              <a:t>Click icon to add picture</a:t>
            </a:r>
            <a:endParaRPr lang="en-US" dirty="0"/>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604610" y="4123880"/>
            <a:ext cx="2220341" cy="666781"/>
          </a:xfrm>
        </p:spPr>
        <p:txBody>
          <a:bodyPr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604610" y="4879254"/>
            <a:ext cx="2220341" cy="666781"/>
          </a:xfrm>
        </p:spPr>
        <p:txBody>
          <a:bodyPr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3549235" y="4123880"/>
            <a:ext cx="2220341" cy="666781"/>
          </a:xfrm>
        </p:spPr>
        <p:txBody>
          <a:bodyPr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3549235" y="4879254"/>
            <a:ext cx="2220341" cy="666781"/>
          </a:xfrm>
        </p:spPr>
        <p:txBody>
          <a:bodyPr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6493859" y="4123880"/>
            <a:ext cx="2220341" cy="666781"/>
          </a:xfrm>
        </p:spPr>
        <p:txBody>
          <a:bodyPr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6493859" y="4879254"/>
            <a:ext cx="2220341" cy="666781"/>
          </a:xfrm>
        </p:spPr>
        <p:txBody>
          <a:bodyPr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9438486" y="4123880"/>
            <a:ext cx="2220341" cy="666781"/>
          </a:xfrm>
        </p:spPr>
        <p:txBody>
          <a:bodyPr anchor="t">
            <a:noAutofit/>
          </a:bodyPr>
          <a:lstStyle>
            <a:lvl1pPr marL="0" indent="0" algn="ctr">
              <a:buNone/>
              <a:defRPr sz="2000" b="1">
                <a:solidFill>
                  <a:schemeClr val="bg1"/>
                </a:solidFill>
                <a:latin typeface="+mj-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9438486" y="4879254"/>
            <a:ext cx="2220341" cy="666781"/>
          </a:xfrm>
        </p:spPr>
        <p:txBody>
          <a:bodyPr anchor="t">
            <a:noAutofit/>
          </a:bodyPr>
          <a:lstStyle>
            <a:lvl1pPr marL="0" indent="0" algn="ctr">
              <a:buNone/>
              <a:defRPr sz="1600" b="0">
                <a:solidFill>
                  <a:schemeClr val="bg1"/>
                </a:solidFill>
                <a:latin typeface="+mn-lt"/>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Add your text here</a:t>
            </a:r>
          </a:p>
        </p:txBody>
      </p:sp>
    </p:spTree>
    <p:extLst>
      <p:ext uri="{BB962C8B-B14F-4D97-AF65-F5344CB8AC3E}">
        <p14:creationId xmlns:p14="http://schemas.microsoft.com/office/powerpoint/2010/main" val="5653828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4900613" y="1233488"/>
            <a:ext cx="6991350" cy="4967287"/>
          </a:xfrm>
        </p:spPr>
        <p:txBody>
          <a:bodyPr>
            <a:normAutofit/>
          </a:bodyPr>
          <a:lstStyle>
            <a:lvl1pPr marL="0" indent="0" algn="ctr">
              <a:buNone/>
              <a:defRPr sz="2000"/>
            </a:lvl1pPr>
          </a:lstStyle>
          <a:p>
            <a:r>
              <a:rPr lang="en-US"/>
              <a:t>Click icon to add chart</a:t>
            </a:r>
            <a:endParaRPr lang="en-US" dirty="0"/>
          </a:p>
        </p:txBody>
      </p:sp>
      <p:sp>
        <p:nvSpPr>
          <p:cNvPr id="25" name="Rectangle 24">
            <a:extLst>
              <a:ext uri="{FF2B5EF4-FFF2-40B4-BE49-F238E27FC236}">
                <a16:creationId xmlns:a16="http://schemas.microsoft.com/office/drawing/2014/main" id="{D928258E-48B5-471F-BC61-B45FB2CA51BA}"/>
              </a:ext>
            </a:extLst>
          </p:cNvPr>
          <p:cNvSpPr/>
          <p:nvPr userDrawn="1"/>
        </p:nvSpPr>
        <p:spPr>
          <a:xfrm>
            <a:off x="371474" y="1233488"/>
            <a:ext cx="4419187" cy="4967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9867FAC3-5109-4D5D-8105-FC48313396C4}"/>
              </a:ext>
            </a:extLst>
          </p:cNvPr>
          <p:cNvSpPr>
            <a:spLocks noGrp="1"/>
          </p:cNvSpPr>
          <p:nvPr>
            <p:ph type="body" sz="quarter" idx="14"/>
          </p:nvPr>
        </p:nvSpPr>
        <p:spPr>
          <a:xfrm>
            <a:off x="546100" y="1450975"/>
            <a:ext cx="4065588" cy="4552950"/>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96796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71475" y="1233488"/>
            <a:ext cx="11520488" cy="4967287"/>
          </a:xfrm>
        </p:spPr>
        <p:txBody>
          <a:bodyPr>
            <a:normAutofit/>
          </a:bodyPr>
          <a:lstStyle>
            <a:lvl1pPr marL="0" indent="0" algn="ctr">
              <a:buNone/>
              <a:defRPr sz="2000"/>
            </a:lvl1pPr>
          </a:lstStyle>
          <a:p>
            <a:r>
              <a:rPr lang="en-US"/>
              <a:t>Click icon to add chart</a:t>
            </a:r>
            <a:endParaRPr lang="en-US" dirty="0"/>
          </a:p>
        </p:txBody>
      </p:sp>
    </p:spTree>
    <p:extLst>
      <p:ext uri="{BB962C8B-B14F-4D97-AF65-F5344CB8AC3E}">
        <p14:creationId xmlns:p14="http://schemas.microsoft.com/office/powerpoint/2010/main" val="25895297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71475" y="1233488"/>
            <a:ext cx="7450621" cy="4967287"/>
          </a:xfrm>
        </p:spPr>
        <p:txBody>
          <a:bodyPr>
            <a:normAutofit/>
          </a:bodyPr>
          <a:lstStyle>
            <a:lvl1pPr marL="0" indent="0" algn="ctr">
              <a:buNone/>
              <a:defRPr sz="2000"/>
            </a:lvl1pPr>
          </a:lstStyle>
          <a:p>
            <a:r>
              <a:rPr lang="en-US"/>
              <a:t>Click icon to add chart</a:t>
            </a:r>
            <a:endParaRPr lang="en-US" dirty="0"/>
          </a:p>
        </p:txBody>
      </p:sp>
      <p:sp>
        <p:nvSpPr>
          <p:cNvPr id="5" name="Picture Placeholder 4">
            <a:extLst>
              <a:ext uri="{FF2B5EF4-FFF2-40B4-BE49-F238E27FC236}">
                <a16:creationId xmlns:a16="http://schemas.microsoft.com/office/drawing/2014/main" id="{F1D1D3DC-359F-47D3-A498-6E5DEF615BD3}"/>
              </a:ext>
            </a:extLst>
          </p:cNvPr>
          <p:cNvSpPr>
            <a:spLocks noGrp="1"/>
          </p:cNvSpPr>
          <p:nvPr>
            <p:ph type="pic" sz="quarter" idx="14"/>
          </p:nvPr>
        </p:nvSpPr>
        <p:spPr>
          <a:xfrm>
            <a:off x="7940675" y="1233488"/>
            <a:ext cx="3951288" cy="4967287"/>
          </a:xfrm>
        </p:spPr>
        <p:txBody>
          <a:bodyPr>
            <a:normAutofit/>
          </a:bodyPr>
          <a:lstStyle>
            <a:lvl1pPr marL="0" indent="0" algn="ctr">
              <a:buNone/>
              <a:defRPr sz="2000"/>
            </a:lvl1pPr>
          </a:lstStyle>
          <a:p>
            <a:r>
              <a:rPr lang="en-US"/>
              <a:t>Click icon to add picture</a:t>
            </a:r>
            <a:endParaRPr lang="en-US" dirty="0"/>
          </a:p>
        </p:txBody>
      </p:sp>
    </p:spTree>
    <p:extLst>
      <p:ext uri="{BB962C8B-B14F-4D97-AF65-F5344CB8AC3E}">
        <p14:creationId xmlns:p14="http://schemas.microsoft.com/office/powerpoint/2010/main" val="38405930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81415" y="1233488"/>
            <a:ext cx="5512490" cy="4967287"/>
          </a:xfrm>
        </p:spPr>
        <p:txBody>
          <a:bodyPr>
            <a:normAutofit/>
          </a:bodyPr>
          <a:lstStyle>
            <a:lvl1pPr marL="0" indent="0" algn="ctr">
              <a:buNone/>
              <a:defRPr sz="2000"/>
            </a:lvl1pPr>
          </a:lstStyle>
          <a:p>
            <a:r>
              <a:rPr lang="en-US"/>
              <a:t>Click icon to add chart</a:t>
            </a:r>
            <a:endParaRPr lang="en-US" dirty="0"/>
          </a:p>
        </p:txBody>
      </p:sp>
      <p:sp>
        <p:nvSpPr>
          <p:cNvPr id="7" name="Chart Placeholder 3">
            <a:extLst>
              <a:ext uri="{FF2B5EF4-FFF2-40B4-BE49-F238E27FC236}">
                <a16:creationId xmlns:a16="http://schemas.microsoft.com/office/drawing/2014/main" id="{6750280A-6976-42F9-B984-8601DD1972DC}"/>
              </a:ext>
            </a:extLst>
          </p:cNvPr>
          <p:cNvSpPr>
            <a:spLocks noGrp="1"/>
          </p:cNvSpPr>
          <p:nvPr>
            <p:ph type="chart" sz="quarter" idx="14"/>
          </p:nvPr>
        </p:nvSpPr>
        <p:spPr>
          <a:xfrm>
            <a:off x="6379473" y="1233488"/>
            <a:ext cx="5512490" cy="4967287"/>
          </a:xfrm>
        </p:spPr>
        <p:txBody>
          <a:bodyPr>
            <a:normAutofit/>
          </a:bodyPr>
          <a:lstStyle>
            <a:lvl1pPr marL="0" indent="0" algn="ctr">
              <a:buNone/>
              <a:defRPr sz="2000"/>
            </a:lvl1pPr>
          </a:lstStyle>
          <a:p>
            <a:r>
              <a:rPr lang="en-US"/>
              <a:t>Click icon to add chart</a:t>
            </a:r>
            <a:endParaRPr lang="en-US" dirty="0"/>
          </a:p>
        </p:txBody>
      </p:sp>
      <p:cxnSp>
        <p:nvCxnSpPr>
          <p:cNvPr id="6" name="Straight Connector 5">
            <a:extLst>
              <a:ext uri="{FF2B5EF4-FFF2-40B4-BE49-F238E27FC236}">
                <a16:creationId xmlns:a16="http://schemas.microsoft.com/office/drawing/2014/main" id="{5E63221D-DF23-4F80-AB42-A74C1B1CB425}"/>
              </a:ext>
            </a:extLst>
          </p:cNvPr>
          <p:cNvCxnSpPr/>
          <p:nvPr userDrawn="1"/>
        </p:nvCxnSpPr>
        <p:spPr>
          <a:xfrm>
            <a:off x="6125817" y="1233488"/>
            <a:ext cx="0" cy="49672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7395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6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371475" y="260351"/>
            <a:ext cx="11520488" cy="758824"/>
          </a:xfrm>
        </p:spPr>
        <p:txBody>
          <a:bodyPr/>
          <a:lstStyle/>
          <a:p>
            <a:r>
              <a:rPr lang="en-US"/>
              <a:t>Click to edit Master title style</a:t>
            </a:r>
            <a:endParaRPr lang="en-US" dirty="0"/>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11518900" y="6581978"/>
            <a:ext cx="373062" cy="206104"/>
          </a:xfrm>
        </p:spPr>
        <p:txBody>
          <a:bodyPr/>
          <a:lstStyle/>
          <a:p>
            <a:fld id="{03DC2DEF-D2FE-4B45-ABA4-9F153FD1C98A}" type="slidenum">
              <a:rPr lang="en-US" smtClean="0"/>
              <a:t>‹#›</a:t>
            </a:fld>
            <a:endParaRPr lang="en-US" dirty="0"/>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4790661" y="6917634"/>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510622" y="1362696"/>
            <a:ext cx="5552246" cy="2294899"/>
          </a:xfrm>
        </p:spPr>
        <p:txBody>
          <a:bodyPr>
            <a:normAutofit/>
          </a:bodyPr>
          <a:lstStyle>
            <a:lvl1pPr marL="0" indent="0" algn="ctr">
              <a:buNone/>
              <a:defRPr sz="2000"/>
            </a:lvl1pPr>
          </a:lstStyle>
          <a:p>
            <a:r>
              <a:rPr lang="en-US"/>
              <a:t>Click icon to add chart</a:t>
            </a:r>
            <a:endParaRPr lang="en-US" dirty="0"/>
          </a:p>
        </p:txBody>
      </p:sp>
      <p:sp>
        <p:nvSpPr>
          <p:cNvPr id="9" name="Chart Placeholder 3">
            <a:extLst>
              <a:ext uri="{FF2B5EF4-FFF2-40B4-BE49-F238E27FC236}">
                <a16:creationId xmlns:a16="http://schemas.microsoft.com/office/drawing/2014/main" id="{3CC4F2FB-E360-40E2-BDA5-455EB243C216}"/>
              </a:ext>
            </a:extLst>
          </p:cNvPr>
          <p:cNvSpPr>
            <a:spLocks noGrp="1"/>
          </p:cNvSpPr>
          <p:nvPr>
            <p:ph type="chart" sz="quarter" idx="14"/>
          </p:nvPr>
        </p:nvSpPr>
        <p:spPr>
          <a:xfrm>
            <a:off x="500682" y="3781218"/>
            <a:ext cx="5552246" cy="2294899"/>
          </a:xfrm>
        </p:spPr>
        <p:txBody>
          <a:bodyPr>
            <a:normAutofit/>
          </a:bodyPr>
          <a:lstStyle>
            <a:lvl1pPr marL="0" indent="0" algn="ctr">
              <a:buNone/>
              <a:defRPr sz="2000"/>
            </a:lvl1pPr>
          </a:lstStyle>
          <a:p>
            <a:r>
              <a:rPr lang="en-US"/>
              <a:t>Click icon to add chart</a:t>
            </a:r>
            <a:endParaRPr lang="en-US" dirty="0"/>
          </a:p>
        </p:txBody>
      </p:sp>
      <p:sp>
        <p:nvSpPr>
          <p:cNvPr id="10" name="Chart Placeholder 3">
            <a:extLst>
              <a:ext uri="{FF2B5EF4-FFF2-40B4-BE49-F238E27FC236}">
                <a16:creationId xmlns:a16="http://schemas.microsoft.com/office/drawing/2014/main" id="{6373EAFD-6648-4861-97FB-A3961B86C814}"/>
              </a:ext>
            </a:extLst>
          </p:cNvPr>
          <p:cNvSpPr>
            <a:spLocks noGrp="1"/>
          </p:cNvSpPr>
          <p:nvPr>
            <p:ph type="chart" sz="quarter" idx="15"/>
          </p:nvPr>
        </p:nvSpPr>
        <p:spPr>
          <a:xfrm>
            <a:off x="6208643" y="1367561"/>
            <a:ext cx="5552246" cy="2294899"/>
          </a:xfrm>
        </p:spPr>
        <p:txBody>
          <a:bodyPr>
            <a:normAutofit/>
          </a:bodyPr>
          <a:lstStyle>
            <a:lvl1pPr marL="0" indent="0" algn="ctr">
              <a:buNone/>
              <a:defRPr sz="2000"/>
            </a:lvl1pPr>
          </a:lstStyle>
          <a:p>
            <a:r>
              <a:rPr lang="en-US"/>
              <a:t>Click icon to add chart</a:t>
            </a:r>
            <a:endParaRPr lang="en-US" dirty="0"/>
          </a:p>
        </p:txBody>
      </p:sp>
      <p:sp>
        <p:nvSpPr>
          <p:cNvPr id="11" name="Chart Placeholder 3">
            <a:extLst>
              <a:ext uri="{FF2B5EF4-FFF2-40B4-BE49-F238E27FC236}">
                <a16:creationId xmlns:a16="http://schemas.microsoft.com/office/drawing/2014/main" id="{CF0E102C-57E1-46ED-BE41-21C356F42BAD}"/>
              </a:ext>
            </a:extLst>
          </p:cNvPr>
          <p:cNvSpPr>
            <a:spLocks noGrp="1"/>
          </p:cNvSpPr>
          <p:nvPr>
            <p:ph type="chart" sz="quarter" idx="16"/>
          </p:nvPr>
        </p:nvSpPr>
        <p:spPr>
          <a:xfrm>
            <a:off x="6198703" y="3786083"/>
            <a:ext cx="5552246" cy="2294899"/>
          </a:xfrm>
        </p:spPr>
        <p:txBody>
          <a:bodyPr>
            <a:normAutofit/>
          </a:bodyPr>
          <a:lstStyle>
            <a:lvl1pPr marL="0" indent="0" algn="ctr">
              <a:buNone/>
              <a:defRPr sz="2000"/>
            </a:lvl1pPr>
          </a:lstStyle>
          <a:p>
            <a:r>
              <a:rPr lang="en-US"/>
              <a:t>Click icon to add chart</a:t>
            </a:r>
            <a:endParaRPr lang="en-US" dirty="0"/>
          </a:p>
        </p:txBody>
      </p:sp>
    </p:spTree>
    <p:extLst>
      <p:ext uri="{BB962C8B-B14F-4D97-AF65-F5344CB8AC3E}">
        <p14:creationId xmlns:p14="http://schemas.microsoft.com/office/powerpoint/2010/main" val="1020844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0"/>
            <a:ext cx="12192000" cy="6857999"/>
          </a:xfrm>
          <a:solidFill>
            <a:schemeClr val="bg1">
              <a:lumMod val="95000"/>
            </a:schemeClr>
          </a:solidFill>
        </p:spPr>
        <p:txBody>
          <a:bodyPr>
            <a:norm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hasCustomPrompt="1"/>
          </p:nvPr>
        </p:nvSpPr>
        <p:spPr>
          <a:xfrm>
            <a:off x="1727201" y="2337595"/>
            <a:ext cx="8737600" cy="2182811"/>
          </a:xfrm>
        </p:spPr>
        <p:txBody>
          <a:bodyPr anchor="ctr">
            <a:normAutofit/>
          </a:bodyPr>
          <a:lstStyle>
            <a:lvl1pPr algn="ctr">
              <a:defRPr sz="11500">
                <a:solidFill>
                  <a:schemeClr val="tx1"/>
                </a:solidFill>
              </a:defRPr>
            </a:lvl1pPr>
          </a:lstStyle>
          <a:p>
            <a:r>
              <a:rPr lang="en-US" dirty="0"/>
              <a:t>Thank You</a:t>
            </a:r>
          </a:p>
        </p:txBody>
      </p:sp>
    </p:spTree>
    <p:extLst>
      <p:ext uri="{BB962C8B-B14F-4D97-AF65-F5344CB8AC3E}">
        <p14:creationId xmlns:p14="http://schemas.microsoft.com/office/powerpoint/2010/main" val="27575380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C3DD3-9184-4434-93FC-DDB3E5B532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302458-F7EC-4A75-A897-E73CF8028E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D31584-D229-4F6C-BA8E-36782FDA8D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82B7AE8-665C-4FF6-B292-B525984D93C4}"/>
              </a:ext>
            </a:extLst>
          </p:cNvPr>
          <p:cNvSpPr>
            <a:spLocks noGrp="1"/>
          </p:cNvSpPr>
          <p:nvPr>
            <p:ph type="sldNum" sz="quarter" idx="12"/>
          </p:nvPr>
        </p:nvSpPr>
        <p:spPr/>
        <p:txBody>
          <a:bodyPr/>
          <a:lstStyle/>
          <a:p>
            <a:fld id="{03DC2DEF-D2FE-4B45-ABA4-9F153FD1C98A}" type="slidenum">
              <a:rPr lang="en-US" smtClean="0"/>
              <a:t>‹#›</a:t>
            </a:fld>
            <a:endParaRPr lang="en-US" dirty="0"/>
          </a:p>
        </p:txBody>
      </p:sp>
    </p:spTree>
    <p:extLst>
      <p:ext uri="{BB962C8B-B14F-4D97-AF65-F5344CB8AC3E}">
        <p14:creationId xmlns:p14="http://schemas.microsoft.com/office/powerpoint/2010/main" val="13903189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2ACFC-0D65-4857-AAEE-904747F38A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594C5E-E06C-488C-AC82-331C53B94F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74EC8C27-FA57-408C-8D6B-844D81BC83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E468A18F-96D4-4F1F-BF6B-EDFACBF8D67C}"/>
              </a:ext>
            </a:extLst>
          </p:cNvPr>
          <p:cNvSpPr>
            <a:spLocks noGrp="1"/>
          </p:cNvSpPr>
          <p:nvPr>
            <p:ph type="sldNum" sz="quarter" idx="12"/>
          </p:nvPr>
        </p:nvSpPr>
        <p:spPr/>
        <p:txBody>
          <a:bodyPr/>
          <a:lstStyle/>
          <a:p>
            <a:fld id="{03DC2DEF-D2FE-4B45-ABA4-9F153FD1C98A}" type="slidenum">
              <a:rPr lang="en-US" smtClean="0"/>
              <a:t>‹#›</a:t>
            </a:fld>
            <a:endParaRPr lang="en-US" dirty="0"/>
          </a:p>
        </p:txBody>
      </p:sp>
    </p:spTree>
    <p:extLst>
      <p:ext uri="{BB962C8B-B14F-4D97-AF65-F5344CB8AC3E}">
        <p14:creationId xmlns:p14="http://schemas.microsoft.com/office/powerpoint/2010/main" val="18034160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5E806-A6F4-9AAA-A79E-054525DD93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E14A074-D41B-0C2A-DFD6-0E13BC24BF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BB81529-1E29-0149-5C26-DBC411B12338}"/>
              </a:ext>
            </a:extLst>
          </p:cNvPr>
          <p:cNvSpPr>
            <a:spLocks noGrp="1"/>
          </p:cNvSpPr>
          <p:nvPr>
            <p:ph type="dt" sz="half" idx="10"/>
          </p:nvPr>
        </p:nvSpPr>
        <p:spPr/>
        <p:txBody>
          <a:bodyPr/>
          <a:lstStyle/>
          <a:p>
            <a:fld id="{5B54CC34-4ADC-46DA-9BB7-6782888F3BA2}" type="datetimeFigureOut">
              <a:rPr lang="en-US" smtClean="0"/>
              <a:t>9/24/2024</a:t>
            </a:fld>
            <a:endParaRPr lang="en-US"/>
          </a:p>
        </p:txBody>
      </p:sp>
      <p:sp>
        <p:nvSpPr>
          <p:cNvPr id="5" name="Footer Placeholder 4">
            <a:extLst>
              <a:ext uri="{FF2B5EF4-FFF2-40B4-BE49-F238E27FC236}">
                <a16:creationId xmlns:a16="http://schemas.microsoft.com/office/drawing/2014/main" id="{6C914524-D9AB-773F-1C63-A3CC7C1D09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981149-9A8C-CFA8-4774-2F8BD4A69779}"/>
              </a:ext>
            </a:extLst>
          </p:cNvPr>
          <p:cNvSpPr>
            <a:spLocks noGrp="1"/>
          </p:cNvSpPr>
          <p:nvPr>
            <p:ph type="sldNum" sz="quarter" idx="12"/>
          </p:nvPr>
        </p:nvSpPr>
        <p:spPr/>
        <p:txBody>
          <a:bodyPr/>
          <a:lstStyle/>
          <a:p>
            <a:fld id="{E3BAEB02-004B-496C-9310-EE4876234077}" type="slidenum">
              <a:rPr lang="en-US" smtClean="0"/>
              <a:t>‹#›</a:t>
            </a:fld>
            <a:endParaRPr lang="en-US"/>
          </a:p>
        </p:txBody>
      </p:sp>
    </p:spTree>
    <p:extLst>
      <p:ext uri="{BB962C8B-B14F-4D97-AF65-F5344CB8AC3E}">
        <p14:creationId xmlns:p14="http://schemas.microsoft.com/office/powerpoint/2010/main" val="36302550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E420D-FB21-46AD-8A31-26CB1161DE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EB5CAA-3380-CAD9-82C1-0B9AD3A26A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5A0028-7394-940E-D80F-AC17A759CC1D}"/>
              </a:ext>
            </a:extLst>
          </p:cNvPr>
          <p:cNvSpPr>
            <a:spLocks noGrp="1"/>
          </p:cNvSpPr>
          <p:nvPr>
            <p:ph type="dt" sz="half" idx="10"/>
          </p:nvPr>
        </p:nvSpPr>
        <p:spPr/>
        <p:txBody>
          <a:bodyPr/>
          <a:lstStyle/>
          <a:p>
            <a:fld id="{5B54CC34-4ADC-46DA-9BB7-6782888F3BA2}" type="datetimeFigureOut">
              <a:rPr lang="en-US" smtClean="0"/>
              <a:t>9/24/2024</a:t>
            </a:fld>
            <a:endParaRPr lang="en-US"/>
          </a:p>
        </p:txBody>
      </p:sp>
      <p:sp>
        <p:nvSpPr>
          <p:cNvPr id="5" name="Footer Placeholder 4">
            <a:extLst>
              <a:ext uri="{FF2B5EF4-FFF2-40B4-BE49-F238E27FC236}">
                <a16:creationId xmlns:a16="http://schemas.microsoft.com/office/drawing/2014/main" id="{EF26D5E6-7DF0-02C6-FAE0-83DF3AAF03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1833EC-385F-80B5-D3EC-B4A314789F4A}"/>
              </a:ext>
            </a:extLst>
          </p:cNvPr>
          <p:cNvSpPr>
            <a:spLocks noGrp="1"/>
          </p:cNvSpPr>
          <p:nvPr>
            <p:ph type="sldNum" sz="quarter" idx="12"/>
          </p:nvPr>
        </p:nvSpPr>
        <p:spPr/>
        <p:txBody>
          <a:bodyPr/>
          <a:lstStyle/>
          <a:p>
            <a:fld id="{E3BAEB02-004B-496C-9310-EE4876234077}" type="slidenum">
              <a:rPr lang="en-US" smtClean="0"/>
              <a:t>‹#›</a:t>
            </a:fld>
            <a:endParaRPr lang="en-US"/>
          </a:p>
        </p:txBody>
      </p:sp>
    </p:spTree>
    <p:extLst>
      <p:ext uri="{BB962C8B-B14F-4D97-AF65-F5344CB8AC3E}">
        <p14:creationId xmlns:p14="http://schemas.microsoft.com/office/powerpoint/2010/main" val="16980156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F5061-F0DC-DBDE-83AE-E0EDB11C7C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9A8653E-3369-98B5-4B11-E9C756B3895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F8EAAB-BF28-AF37-0112-ED49656262D5}"/>
              </a:ext>
            </a:extLst>
          </p:cNvPr>
          <p:cNvSpPr>
            <a:spLocks noGrp="1"/>
          </p:cNvSpPr>
          <p:nvPr>
            <p:ph type="dt" sz="half" idx="10"/>
          </p:nvPr>
        </p:nvSpPr>
        <p:spPr/>
        <p:txBody>
          <a:bodyPr/>
          <a:lstStyle/>
          <a:p>
            <a:fld id="{5B54CC34-4ADC-46DA-9BB7-6782888F3BA2}" type="datetimeFigureOut">
              <a:rPr lang="en-US" smtClean="0"/>
              <a:t>9/24/2024</a:t>
            </a:fld>
            <a:endParaRPr lang="en-US"/>
          </a:p>
        </p:txBody>
      </p:sp>
      <p:sp>
        <p:nvSpPr>
          <p:cNvPr id="5" name="Footer Placeholder 4">
            <a:extLst>
              <a:ext uri="{FF2B5EF4-FFF2-40B4-BE49-F238E27FC236}">
                <a16:creationId xmlns:a16="http://schemas.microsoft.com/office/drawing/2014/main" id="{30A995F7-9B5E-E622-C3F5-197FB5583C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4D6769-5598-80BB-D6A7-02749A35D600}"/>
              </a:ext>
            </a:extLst>
          </p:cNvPr>
          <p:cNvSpPr>
            <a:spLocks noGrp="1"/>
          </p:cNvSpPr>
          <p:nvPr>
            <p:ph type="sldNum" sz="quarter" idx="12"/>
          </p:nvPr>
        </p:nvSpPr>
        <p:spPr/>
        <p:txBody>
          <a:bodyPr/>
          <a:lstStyle/>
          <a:p>
            <a:fld id="{E3BAEB02-004B-496C-9310-EE4876234077}" type="slidenum">
              <a:rPr lang="en-US" smtClean="0"/>
              <a:t>‹#›</a:t>
            </a:fld>
            <a:endParaRPr lang="en-US"/>
          </a:p>
        </p:txBody>
      </p:sp>
    </p:spTree>
    <p:extLst>
      <p:ext uri="{BB962C8B-B14F-4D97-AF65-F5344CB8AC3E}">
        <p14:creationId xmlns:p14="http://schemas.microsoft.com/office/powerpoint/2010/main" val="31744278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FBAA3-7172-E4CF-5E11-5BEA15CE4A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C7918-FCB8-9378-D40D-74156E422A4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CF6055-D78F-448A-3467-F51489973A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BEF811-F74E-86E3-CF7F-62ACBD6BCA8D}"/>
              </a:ext>
            </a:extLst>
          </p:cNvPr>
          <p:cNvSpPr>
            <a:spLocks noGrp="1"/>
          </p:cNvSpPr>
          <p:nvPr>
            <p:ph type="dt" sz="half" idx="10"/>
          </p:nvPr>
        </p:nvSpPr>
        <p:spPr/>
        <p:txBody>
          <a:bodyPr/>
          <a:lstStyle/>
          <a:p>
            <a:fld id="{5B54CC34-4ADC-46DA-9BB7-6782888F3BA2}" type="datetimeFigureOut">
              <a:rPr lang="en-US" smtClean="0"/>
              <a:t>9/24/2024</a:t>
            </a:fld>
            <a:endParaRPr lang="en-US"/>
          </a:p>
        </p:txBody>
      </p:sp>
      <p:sp>
        <p:nvSpPr>
          <p:cNvPr id="6" name="Footer Placeholder 5">
            <a:extLst>
              <a:ext uri="{FF2B5EF4-FFF2-40B4-BE49-F238E27FC236}">
                <a16:creationId xmlns:a16="http://schemas.microsoft.com/office/drawing/2014/main" id="{EDB0E65D-6218-A14B-B743-80E56A7602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14D516-A6A7-44D8-B044-D05666AE8B83}"/>
              </a:ext>
            </a:extLst>
          </p:cNvPr>
          <p:cNvSpPr>
            <a:spLocks noGrp="1"/>
          </p:cNvSpPr>
          <p:nvPr>
            <p:ph type="sldNum" sz="quarter" idx="12"/>
          </p:nvPr>
        </p:nvSpPr>
        <p:spPr/>
        <p:txBody>
          <a:bodyPr/>
          <a:lstStyle/>
          <a:p>
            <a:fld id="{E3BAEB02-004B-496C-9310-EE4876234077}" type="slidenum">
              <a:rPr lang="en-US" smtClean="0"/>
              <a:t>‹#›</a:t>
            </a:fld>
            <a:endParaRPr lang="en-US"/>
          </a:p>
        </p:txBody>
      </p:sp>
    </p:spTree>
    <p:extLst>
      <p:ext uri="{BB962C8B-B14F-4D97-AF65-F5344CB8AC3E}">
        <p14:creationId xmlns:p14="http://schemas.microsoft.com/office/powerpoint/2010/main" val="40665856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41DAC-DCA0-9453-FF8B-95F34069C04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24CAC24-98C4-06C3-A7C1-AACDBD1DF8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4D15777-5EFF-5451-8548-D786F02C27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09C214E-3AE6-FAFC-F6D7-9325267028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8D759F-3C92-0602-7481-519F1DDBC5A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3A938C5-D869-9B88-2D1C-E6C67470F37A}"/>
              </a:ext>
            </a:extLst>
          </p:cNvPr>
          <p:cNvSpPr>
            <a:spLocks noGrp="1"/>
          </p:cNvSpPr>
          <p:nvPr>
            <p:ph type="dt" sz="half" idx="10"/>
          </p:nvPr>
        </p:nvSpPr>
        <p:spPr/>
        <p:txBody>
          <a:bodyPr/>
          <a:lstStyle/>
          <a:p>
            <a:fld id="{5B54CC34-4ADC-46DA-9BB7-6782888F3BA2}" type="datetimeFigureOut">
              <a:rPr lang="en-US" smtClean="0"/>
              <a:t>9/24/2024</a:t>
            </a:fld>
            <a:endParaRPr lang="en-US"/>
          </a:p>
        </p:txBody>
      </p:sp>
      <p:sp>
        <p:nvSpPr>
          <p:cNvPr id="8" name="Footer Placeholder 7">
            <a:extLst>
              <a:ext uri="{FF2B5EF4-FFF2-40B4-BE49-F238E27FC236}">
                <a16:creationId xmlns:a16="http://schemas.microsoft.com/office/drawing/2014/main" id="{72F1579F-5BF7-6D50-00FC-43489A8DAE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63B3947-8334-8B0E-F1C8-6F90FE130D88}"/>
              </a:ext>
            </a:extLst>
          </p:cNvPr>
          <p:cNvSpPr>
            <a:spLocks noGrp="1"/>
          </p:cNvSpPr>
          <p:nvPr>
            <p:ph type="sldNum" sz="quarter" idx="12"/>
          </p:nvPr>
        </p:nvSpPr>
        <p:spPr/>
        <p:txBody>
          <a:bodyPr/>
          <a:lstStyle/>
          <a:p>
            <a:fld id="{E3BAEB02-004B-496C-9310-EE4876234077}" type="slidenum">
              <a:rPr lang="en-US" smtClean="0"/>
              <a:t>‹#›</a:t>
            </a:fld>
            <a:endParaRPr lang="en-US"/>
          </a:p>
        </p:txBody>
      </p:sp>
    </p:spTree>
    <p:extLst>
      <p:ext uri="{BB962C8B-B14F-4D97-AF65-F5344CB8AC3E}">
        <p14:creationId xmlns:p14="http://schemas.microsoft.com/office/powerpoint/2010/main" val="27255479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29352-22F7-2E45-05AF-33C1FC4F1C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589179A-B577-C4A8-68ED-487E84F35229}"/>
              </a:ext>
            </a:extLst>
          </p:cNvPr>
          <p:cNvSpPr>
            <a:spLocks noGrp="1"/>
          </p:cNvSpPr>
          <p:nvPr>
            <p:ph type="dt" sz="half" idx="10"/>
          </p:nvPr>
        </p:nvSpPr>
        <p:spPr/>
        <p:txBody>
          <a:bodyPr/>
          <a:lstStyle/>
          <a:p>
            <a:fld id="{5B54CC34-4ADC-46DA-9BB7-6782888F3BA2}" type="datetimeFigureOut">
              <a:rPr lang="en-US" smtClean="0"/>
              <a:t>9/24/2024</a:t>
            </a:fld>
            <a:endParaRPr lang="en-US"/>
          </a:p>
        </p:txBody>
      </p:sp>
      <p:sp>
        <p:nvSpPr>
          <p:cNvPr id="4" name="Footer Placeholder 3">
            <a:extLst>
              <a:ext uri="{FF2B5EF4-FFF2-40B4-BE49-F238E27FC236}">
                <a16:creationId xmlns:a16="http://schemas.microsoft.com/office/drawing/2014/main" id="{7EAE7875-789E-2C64-33F8-7E7AF3DA750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EBD707-6D09-029E-8193-096E94C75EB9}"/>
              </a:ext>
            </a:extLst>
          </p:cNvPr>
          <p:cNvSpPr>
            <a:spLocks noGrp="1"/>
          </p:cNvSpPr>
          <p:nvPr>
            <p:ph type="sldNum" sz="quarter" idx="12"/>
          </p:nvPr>
        </p:nvSpPr>
        <p:spPr/>
        <p:txBody>
          <a:bodyPr/>
          <a:lstStyle/>
          <a:p>
            <a:fld id="{E3BAEB02-004B-496C-9310-EE4876234077}" type="slidenum">
              <a:rPr lang="en-US" smtClean="0"/>
              <a:t>‹#›</a:t>
            </a:fld>
            <a:endParaRPr lang="en-US"/>
          </a:p>
        </p:txBody>
      </p:sp>
    </p:spTree>
    <p:extLst>
      <p:ext uri="{BB962C8B-B14F-4D97-AF65-F5344CB8AC3E}">
        <p14:creationId xmlns:p14="http://schemas.microsoft.com/office/powerpoint/2010/main" val="33570408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9DBC7F-E36D-0030-E578-C0EA073AC368}"/>
              </a:ext>
            </a:extLst>
          </p:cNvPr>
          <p:cNvSpPr>
            <a:spLocks noGrp="1"/>
          </p:cNvSpPr>
          <p:nvPr>
            <p:ph type="dt" sz="half" idx="10"/>
          </p:nvPr>
        </p:nvSpPr>
        <p:spPr/>
        <p:txBody>
          <a:bodyPr/>
          <a:lstStyle/>
          <a:p>
            <a:fld id="{5B54CC34-4ADC-46DA-9BB7-6782888F3BA2}" type="datetimeFigureOut">
              <a:rPr lang="en-US" smtClean="0"/>
              <a:t>9/24/2024</a:t>
            </a:fld>
            <a:endParaRPr lang="en-US"/>
          </a:p>
        </p:txBody>
      </p:sp>
      <p:sp>
        <p:nvSpPr>
          <p:cNvPr id="3" name="Footer Placeholder 2">
            <a:extLst>
              <a:ext uri="{FF2B5EF4-FFF2-40B4-BE49-F238E27FC236}">
                <a16:creationId xmlns:a16="http://schemas.microsoft.com/office/drawing/2014/main" id="{4DA4EC73-8197-D6E3-1CAB-34BA972189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89FA2B-001F-F9E7-5C1B-09FCBA6FEE09}"/>
              </a:ext>
            </a:extLst>
          </p:cNvPr>
          <p:cNvSpPr>
            <a:spLocks noGrp="1"/>
          </p:cNvSpPr>
          <p:nvPr>
            <p:ph type="sldNum" sz="quarter" idx="12"/>
          </p:nvPr>
        </p:nvSpPr>
        <p:spPr/>
        <p:txBody>
          <a:bodyPr/>
          <a:lstStyle/>
          <a:p>
            <a:fld id="{E3BAEB02-004B-496C-9310-EE4876234077}" type="slidenum">
              <a:rPr lang="en-US" smtClean="0"/>
              <a:t>‹#›</a:t>
            </a:fld>
            <a:endParaRPr lang="en-US"/>
          </a:p>
        </p:txBody>
      </p:sp>
    </p:spTree>
    <p:extLst>
      <p:ext uri="{BB962C8B-B14F-4D97-AF65-F5344CB8AC3E}">
        <p14:creationId xmlns:p14="http://schemas.microsoft.com/office/powerpoint/2010/main" val="426763789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41684-9EF4-1EFE-220A-C9110E6ECB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53356CA-5BC5-BC0F-F1E9-C4E695FA51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C85AC1-ACDD-AF31-4A55-7C80607B34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EA63E0-E5BC-F82F-E803-AE03D6E07B3B}"/>
              </a:ext>
            </a:extLst>
          </p:cNvPr>
          <p:cNvSpPr>
            <a:spLocks noGrp="1"/>
          </p:cNvSpPr>
          <p:nvPr>
            <p:ph type="dt" sz="half" idx="10"/>
          </p:nvPr>
        </p:nvSpPr>
        <p:spPr/>
        <p:txBody>
          <a:bodyPr/>
          <a:lstStyle/>
          <a:p>
            <a:fld id="{5B54CC34-4ADC-46DA-9BB7-6782888F3BA2}" type="datetimeFigureOut">
              <a:rPr lang="en-US" smtClean="0"/>
              <a:t>9/24/2024</a:t>
            </a:fld>
            <a:endParaRPr lang="en-US"/>
          </a:p>
        </p:txBody>
      </p:sp>
      <p:sp>
        <p:nvSpPr>
          <p:cNvPr id="6" name="Footer Placeholder 5">
            <a:extLst>
              <a:ext uri="{FF2B5EF4-FFF2-40B4-BE49-F238E27FC236}">
                <a16:creationId xmlns:a16="http://schemas.microsoft.com/office/drawing/2014/main" id="{9D47F1E6-6BCA-2D11-BB8A-8D72671C41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1AAD96-7603-0E82-D830-EB3EEC0AE442}"/>
              </a:ext>
            </a:extLst>
          </p:cNvPr>
          <p:cNvSpPr>
            <a:spLocks noGrp="1"/>
          </p:cNvSpPr>
          <p:nvPr>
            <p:ph type="sldNum" sz="quarter" idx="12"/>
          </p:nvPr>
        </p:nvSpPr>
        <p:spPr/>
        <p:txBody>
          <a:bodyPr/>
          <a:lstStyle/>
          <a:p>
            <a:fld id="{E3BAEB02-004B-496C-9310-EE4876234077}" type="slidenum">
              <a:rPr lang="en-US" smtClean="0"/>
              <a:t>‹#›</a:t>
            </a:fld>
            <a:endParaRPr lang="en-US"/>
          </a:p>
        </p:txBody>
      </p:sp>
    </p:spTree>
    <p:extLst>
      <p:ext uri="{BB962C8B-B14F-4D97-AF65-F5344CB8AC3E}">
        <p14:creationId xmlns:p14="http://schemas.microsoft.com/office/powerpoint/2010/main" val="27658475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9E98-AEF0-39EB-47D6-74840DD4C9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ADDA95-8AA9-3D25-5A0F-0EA25DDB1C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119788-DF73-036E-A8B4-949D82A268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C3E107-A6AB-D13F-B1DD-9E990AF177A0}"/>
              </a:ext>
            </a:extLst>
          </p:cNvPr>
          <p:cNvSpPr>
            <a:spLocks noGrp="1"/>
          </p:cNvSpPr>
          <p:nvPr>
            <p:ph type="dt" sz="half" idx="10"/>
          </p:nvPr>
        </p:nvSpPr>
        <p:spPr/>
        <p:txBody>
          <a:bodyPr/>
          <a:lstStyle/>
          <a:p>
            <a:fld id="{5B54CC34-4ADC-46DA-9BB7-6782888F3BA2}" type="datetimeFigureOut">
              <a:rPr lang="en-US" smtClean="0"/>
              <a:t>9/24/2024</a:t>
            </a:fld>
            <a:endParaRPr lang="en-US"/>
          </a:p>
        </p:txBody>
      </p:sp>
      <p:sp>
        <p:nvSpPr>
          <p:cNvPr id="6" name="Footer Placeholder 5">
            <a:extLst>
              <a:ext uri="{FF2B5EF4-FFF2-40B4-BE49-F238E27FC236}">
                <a16:creationId xmlns:a16="http://schemas.microsoft.com/office/drawing/2014/main" id="{87E598C2-404E-9692-2703-EF8DA0E951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56CEF4-BDCD-19E1-4B18-77A520593458}"/>
              </a:ext>
            </a:extLst>
          </p:cNvPr>
          <p:cNvSpPr>
            <a:spLocks noGrp="1"/>
          </p:cNvSpPr>
          <p:nvPr>
            <p:ph type="sldNum" sz="quarter" idx="12"/>
          </p:nvPr>
        </p:nvSpPr>
        <p:spPr/>
        <p:txBody>
          <a:bodyPr/>
          <a:lstStyle/>
          <a:p>
            <a:fld id="{E3BAEB02-004B-496C-9310-EE4876234077}" type="slidenum">
              <a:rPr lang="en-US" smtClean="0"/>
              <a:t>‹#›</a:t>
            </a:fld>
            <a:endParaRPr lang="en-US"/>
          </a:p>
        </p:txBody>
      </p:sp>
    </p:spTree>
    <p:extLst>
      <p:ext uri="{BB962C8B-B14F-4D97-AF65-F5344CB8AC3E}">
        <p14:creationId xmlns:p14="http://schemas.microsoft.com/office/powerpoint/2010/main" val="299601612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CB744-86E8-2ABE-AB9B-1E01BA8A0A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A9B22B-9FB0-526B-202F-E522D88252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FFA4E-06B6-BD85-12E2-BE3D4983E9F5}"/>
              </a:ext>
            </a:extLst>
          </p:cNvPr>
          <p:cNvSpPr>
            <a:spLocks noGrp="1"/>
          </p:cNvSpPr>
          <p:nvPr>
            <p:ph type="dt" sz="half" idx="10"/>
          </p:nvPr>
        </p:nvSpPr>
        <p:spPr/>
        <p:txBody>
          <a:bodyPr/>
          <a:lstStyle/>
          <a:p>
            <a:fld id="{5B54CC34-4ADC-46DA-9BB7-6782888F3BA2}" type="datetimeFigureOut">
              <a:rPr lang="en-US" smtClean="0"/>
              <a:t>9/24/2024</a:t>
            </a:fld>
            <a:endParaRPr lang="en-US"/>
          </a:p>
        </p:txBody>
      </p:sp>
      <p:sp>
        <p:nvSpPr>
          <p:cNvPr id="5" name="Footer Placeholder 4">
            <a:extLst>
              <a:ext uri="{FF2B5EF4-FFF2-40B4-BE49-F238E27FC236}">
                <a16:creationId xmlns:a16="http://schemas.microsoft.com/office/drawing/2014/main" id="{AA063724-6B93-90EA-1581-42734AE985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1E487F-6F29-ADB1-EFA7-7281ED0D3DE6}"/>
              </a:ext>
            </a:extLst>
          </p:cNvPr>
          <p:cNvSpPr>
            <a:spLocks noGrp="1"/>
          </p:cNvSpPr>
          <p:nvPr>
            <p:ph type="sldNum" sz="quarter" idx="12"/>
          </p:nvPr>
        </p:nvSpPr>
        <p:spPr/>
        <p:txBody>
          <a:bodyPr/>
          <a:lstStyle/>
          <a:p>
            <a:fld id="{E3BAEB02-004B-496C-9310-EE4876234077}" type="slidenum">
              <a:rPr lang="en-US" smtClean="0"/>
              <a:t>‹#›</a:t>
            </a:fld>
            <a:endParaRPr lang="en-US"/>
          </a:p>
        </p:txBody>
      </p:sp>
    </p:spTree>
    <p:extLst>
      <p:ext uri="{BB962C8B-B14F-4D97-AF65-F5344CB8AC3E}">
        <p14:creationId xmlns:p14="http://schemas.microsoft.com/office/powerpoint/2010/main" val="5332084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1B90E3-476B-D0BD-7A6D-BEEE8CB523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46673C-373A-2211-1EE1-C2DED9A68A8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468216-1F4E-29A8-1FE3-7BB5A54E55F4}"/>
              </a:ext>
            </a:extLst>
          </p:cNvPr>
          <p:cNvSpPr>
            <a:spLocks noGrp="1"/>
          </p:cNvSpPr>
          <p:nvPr>
            <p:ph type="dt" sz="half" idx="10"/>
          </p:nvPr>
        </p:nvSpPr>
        <p:spPr/>
        <p:txBody>
          <a:bodyPr/>
          <a:lstStyle/>
          <a:p>
            <a:fld id="{5B54CC34-4ADC-46DA-9BB7-6782888F3BA2}" type="datetimeFigureOut">
              <a:rPr lang="en-US" smtClean="0"/>
              <a:t>9/24/2024</a:t>
            </a:fld>
            <a:endParaRPr lang="en-US"/>
          </a:p>
        </p:txBody>
      </p:sp>
      <p:sp>
        <p:nvSpPr>
          <p:cNvPr id="5" name="Footer Placeholder 4">
            <a:extLst>
              <a:ext uri="{FF2B5EF4-FFF2-40B4-BE49-F238E27FC236}">
                <a16:creationId xmlns:a16="http://schemas.microsoft.com/office/drawing/2014/main" id="{81B0A073-170F-EA37-96DF-C2F267269B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198F99-22E8-1C29-C5DE-85A0EB9BEEE6}"/>
              </a:ext>
            </a:extLst>
          </p:cNvPr>
          <p:cNvSpPr>
            <a:spLocks noGrp="1"/>
          </p:cNvSpPr>
          <p:nvPr>
            <p:ph type="sldNum" sz="quarter" idx="12"/>
          </p:nvPr>
        </p:nvSpPr>
        <p:spPr/>
        <p:txBody>
          <a:bodyPr/>
          <a:lstStyle/>
          <a:p>
            <a:fld id="{E3BAEB02-004B-496C-9310-EE4876234077}" type="slidenum">
              <a:rPr lang="en-US" smtClean="0"/>
              <a:t>‹#›</a:t>
            </a:fld>
            <a:endParaRPr lang="en-US"/>
          </a:p>
        </p:txBody>
      </p:sp>
    </p:spTree>
    <p:extLst>
      <p:ext uri="{BB962C8B-B14F-4D97-AF65-F5344CB8AC3E}">
        <p14:creationId xmlns:p14="http://schemas.microsoft.com/office/powerpoint/2010/main" val="165304570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21508BC1-7ABB-42C8-B268-3C6F4FD455DE}"/>
              </a:ext>
            </a:extLst>
          </p:cNvPr>
          <p:cNvSpPr/>
          <p:nvPr userDrawn="1"/>
        </p:nvSpPr>
        <p:spPr>
          <a:xfrm>
            <a:off x="200025" y="-1"/>
            <a:ext cx="1199197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571500" y="0"/>
            <a:ext cx="6034088" cy="6857999"/>
          </a:xfrm>
          <a:solidFill>
            <a:schemeClr val="bg1">
              <a:lumMod val="95000"/>
            </a:schemeClr>
          </a:solidFill>
        </p:spPr>
        <p:txBody>
          <a:bodyPr>
            <a:normAutofit/>
          </a:bodyPr>
          <a:lstStyle>
            <a:lvl1pPr marL="0" indent="0" algn="ctr">
              <a:buNone/>
              <a:defRPr sz="1800"/>
            </a:lvl1pPr>
          </a:lstStyle>
          <a:p>
            <a:r>
              <a:rPr lang="en-US"/>
              <a:t>Click icon to add picture</a:t>
            </a:r>
            <a:endParaRPr lang="en-US" dirty="0"/>
          </a:p>
        </p:txBody>
      </p:sp>
      <p:sp>
        <p:nvSpPr>
          <p:cNvPr id="10" name="Rectangle 9">
            <a:extLst>
              <a:ext uri="{FF2B5EF4-FFF2-40B4-BE49-F238E27FC236}">
                <a16:creationId xmlns:a16="http://schemas.microsoft.com/office/drawing/2014/main" id="{F04A5F51-C7E6-44CC-ADF3-1C83AA35D0DC}"/>
              </a:ext>
            </a:extLst>
          </p:cNvPr>
          <p:cNvSpPr/>
          <p:nvPr userDrawn="1"/>
        </p:nvSpPr>
        <p:spPr>
          <a:xfrm>
            <a:off x="0" y="1"/>
            <a:ext cx="371475"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6905625" y="1512889"/>
            <a:ext cx="4986338" cy="3262311"/>
          </a:xfrm>
        </p:spPr>
        <p:txBody>
          <a:bodyPr anchor="b"/>
          <a:lstStyle>
            <a:lvl1pPr algn="l">
              <a:defRPr sz="60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6905625" y="4927600"/>
            <a:ext cx="4986338" cy="97631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30002789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theme" Target="../theme/theme2.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60ACE-E228-45FD-83E3-FF4D1CCF705F}"/>
              </a:ext>
            </a:extLst>
          </p:cNvPr>
          <p:cNvSpPr>
            <a:spLocks noGrp="1"/>
          </p:cNvSpPr>
          <p:nvPr>
            <p:ph type="title"/>
          </p:nvPr>
        </p:nvSpPr>
        <p:spPr>
          <a:xfrm>
            <a:off x="371475" y="260351"/>
            <a:ext cx="11520487" cy="75882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88AF9FF-2A4E-41E6-956B-69BC625CC9A4}"/>
              </a:ext>
            </a:extLst>
          </p:cNvPr>
          <p:cNvSpPr>
            <a:spLocks noGrp="1"/>
          </p:cNvSpPr>
          <p:nvPr>
            <p:ph type="body" idx="1"/>
          </p:nvPr>
        </p:nvSpPr>
        <p:spPr>
          <a:xfrm>
            <a:off x="371474" y="1233488"/>
            <a:ext cx="11520487" cy="49434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CEE1F87C-C7F2-4F14-86B1-854B7B0C580E}"/>
              </a:ext>
            </a:extLst>
          </p:cNvPr>
          <p:cNvSpPr/>
          <p:nvPr userDrawn="1"/>
        </p:nvSpPr>
        <p:spPr>
          <a:xfrm>
            <a:off x="11229975" y="6512060"/>
            <a:ext cx="962025" cy="3459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94FD9470-E137-41DF-A5CA-C7B4B9856E94}"/>
              </a:ext>
            </a:extLst>
          </p:cNvPr>
          <p:cNvSpPr>
            <a:spLocks noGrp="1"/>
          </p:cNvSpPr>
          <p:nvPr>
            <p:ph type="sldNum" sz="quarter" idx="4"/>
          </p:nvPr>
        </p:nvSpPr>
        <p:spPr>
          <a:xfrm>
            <a:off x="11518900" y="6581978"/>
            <a:ext cx="373062" cy="206104"/>
          </a:xfrm>
          <a:prstGeom prst="rect">
            <a:avLst/>
          </a:prstGeom>
        </p:spPr>
        <p:txBody>
          <a:bodyPr vert="horz" lIns="91440" tIns="45720" rIns="91440" bIns="45720" rtlCol="0" anchor="ctr"/>
          <a:lstStyle>
            <a:lvl1pPr algn="r">
              <a:defRPr sz="1200">
                <a:solidFill>
                  <a:schemeClr val="bg1"/>
                </a:solidFill>
              </a:defRPr>
            </a:lvl1pPr>
          </a:lstStyle>
          <a:p>
            <a:fld id="{03DC2DEF-D2FE-4B45-ABA4-9F153FD1C98A}" type="slidenum">
              <a:rPr lang="en-US" smtClean="0"/>
              <a:pPr/>
              <a:t>‹#›</a:t>
            </a:fld>
            <a:endParaRPr lang="en-US" dirty="0"/>
          </a:p>
        </p:txBody>
      </p:sp>
      <p:sp>
        <p:nvSpPr>
          <p:cNvPr id="8" name="Rectangle 7">
            <a:extLst>
              <a:ext uri="{FF2B5EF4-FFF2-40B4-BE49-F238E27FC236}">
                <a16:creationId xmlns:a16="http://schemas.microsoft.com/office/drawing/2014/main" id="{48AB12CC-D752-4664-B92F-BAEFF0416B7E}"/>
              </a:ext>
            </a:extLst>
          </p:cNvPr>
          <p:cNvSpPr/>
          <p:nvPr userDrawn="1"/>
        </p:nvSpPr>
        <p:spPr>
          <a:xfrm>
            <a:off x="0" y="260350"/>
            <a:ext cx="300037" cy="755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3458329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50" r:id="rId6"/>
    <p:sldLayoutId id="2147483664" r:id="rId7"/>
    <p:sldLayoutId id="2147483665" r:id="rId8"/>
    <p:sldLayoutId id="2147483666" r:id="rId9"/>
    <p:sldLayoutId id="2147483667" r:id="rId10"/>
    <p:sldLayoutId id="2147483668" r:id="rId11"/>
    <p:sldLayoutId id="2147483669" r:id="rId12"/>
    <p:sldLayoutId id="2147483651" r:id="rId13"/>
    <p:sldLayoutId id="2147483670" r:id="rId14"/>
    <p:sldLayoutId id="2147483671" r:id="rId15"/>
    <p:sldLayoutId id="2147483672" r:id="rId16"/>
    <p:sldLayoutId id="2147483673" r:id="rId17"/>
    <p:sldLayoutId id="2147483652" r:id="rId18"/>
    <p:sldLayoutId id="2147483674" r:id="rId19"/>
    <p:sldLayoutId id="2147483675" r:id="rId20"/>
    <p:sldLayoutId id="2147483676" r:id="rId21"/>
    <p:sldLayoutId id="2147483677" r:id="rId22"/>
    <p:sldLayoutId id="2147483655" r:id="rId23"/>
    <p:sldLayoutId id="2147483678" r:id="rId24"/>
    <p:sldLayoutId id="2147483679" r:id="rId25"/>
    <p:sldLayoutId id="2147483680" r:id="rId26"/>
    <p:sldLayoutId id="2147483681" r:id="rId27"/>
    <p:sldLayoutId id="2147483653" r:id="rId28"/>
    <p:sldLayoutId id="2147483682" r:id="rId29"/>
    <p:sldLayoutId id="2147483683" r:id="rId30"/>
    <p:sldLayoutId id="2147483684" r:id="rId31"/>
    <p:sldLayoutId id="2147483685" r:id="rId32"/>
    <p:sldLayoutId id="2147483654" r:id="rId33"/>
    <p:sldLayoutId id="2147483686" r:id="rId34"/>
    <p:sldLayoutId id="2147483687" r:id="rId35"/>
    <p:sldLayoutId id="2147483689" r:id="rId36"/>
    <p:sldLayoutId id="2147483688" r:id="rId37"/>
    <p:sldLayoutId id="2147483690" r:id="rId38"/>
    <p:sldLayoutId id="2147483691" r:id="rId39"/>
    <p:sldLayoutId id="2147483692" r:id="rId40"/>
    <p:sldLayoutId id="2147483693" r:id="rId41"/>
    <p:sldLayoutId id="2147483694" r:id="rId42"/>
    <p:sldLayoutId id="2147483695" r:id="rId43"/>
    <p:sldLayoutId id="2147483696" r:id="rId44"/>
    <p:sldLayoutId id="2147483697" r:id="rId45"/>
    <p:sldLayoutId id="2147483698" r:id="rId46"/>
    <p:sldLayoutId id="2147483699" r:id="rId47"/>
    <p:sldLayoutId id="2147483700" r:id="rId48"/>
    <p:sldLayoutId id="2147483701" r:id="rId49"/>
    <p:sldLayoutId id="2147483702" r:id="rId50"/>
    <p:sldLayoutId id="2147483656" r:id="rId51"/>
    <p:sldLayoutId id="2147483657" r:id="rId52"/>
  </p:sldLayoutIdLst>
  <p:hf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userDrawn="1">
          <p15:clr>
            <a:srgbClr val="F26B43"/>
          </p15:clr>
        </p15:guide>
        <p15:guide id="2" pos="234" userDrawn="1">
          <p15:clr>
            <a:srgbClr val="F26B43"/>
          </p15:clr>
        </p15:guide>
        <p15:guide id="3" orient="horz" pos="4133" userDrawn="1">
          <p15:clr>
            <a:srgbClr val="F26B43"/>
          </p15:clr>
        </p15:guide>
        <p15:guide id="4" pos="7491" userDrawn="1">
          <p15:clr>
            <a:srgbClr val="F26B43"/>
          </p15:clr>
        </p15:guide>
        <p15:guide id="5" orient="horz" pos="640" userDrawn="1">
          <p15:clr>
            <a:srgbClr val="F26B43"/>
          </p15:clr>
        </p15:guide>
        <p15:guide id="6" orient="horz" pos="777" userDrawn="1">
          <p15:clr>
            <a:srgbClr val="F26B43"/>
          </p15:clr>
        </p15:guide>
        <p15:guide id="7" orient="horz" pos="4020" userDrawn="1">
          <p15:clr>
            <a:srgbClr val="F26B43"/>
          </p15:clr>
        </p15:guide>
        <p15:guide id="8" orient="horz" pos="390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DCEA3F-6A86-522B-3F1D-029E3B762A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8C7E8C-5A92-24FF-7CB0-F92579C37D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9A926D-F793-B7A6-0117-6A26C0E12D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54CC34-4ADC-46DA-9BB7-6782888F3BA2}" type="datetimeFigureOut">
              <a:rPr lang="en-US" smtClean="0"/>
              <a:t>9/24/2024</a:t>
            </a:fld>
            <a:endParaRPr lang="en-US"/>
          </a:p>
        </p:txBody>
      </p:sp>
      <p:sp>
        <p:nvSpPr>
          <p:cNvPr id="5" name="Footer Placeholder 4">
            <a:extLst>
              <a:ext uri="{FF2B5EF4-FFF2-40B4-BE49-F238E27FC236}">
                <a16:creationId xmlns:a16="http://schemas.microsoft.com/office/drawing/2014/main" id="{4EDAB473-09ED-D439-969C-C520715831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0FCBF8F-C091-303B-AAA5-B619AFCA62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BAEB02-004B-496C-9310-EE4876234077}" type="slidenum">
              <a:rPr lang="en-US" smtClean="0"/>
              <a:t>‹#›</a:t>
            </a:fld>
            <a:endParaRPr lang="en-US"/>
          </a:p>
        </p:txBody>
      </p:sp>
    </p:spTree>
    <p:extLst>
      <p:ext uri="{BB962C8B-B14F-4D97-AF65-F5344CB8AC3E}">
        <p14:creationId xmlns:p14="http://schemas.microsoft.com/office/powerpoint/2010/main" val="3562091416"/>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hyperlink" Target="https://childrenshosptal.org/indiana,_united_states_genealogy.html" TargetMode="External"/><Relationship Id="rId5" Type="http://schemas.openxmlformats.org/officeDocument/2006/relationships/image" Target="../media/image4.gif"/><Relationship Id="rId4" Type="http://schemas.openxmlformats.org/officeDocument/2006/relationships/hyperlink" Target="https://svgsilh.com/image/297629.htm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hyperlink" Target="https://www.in.gov/courts/rules/criminal/index.htm#_Toc152240485" TargetMode="Externa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hyperlink" Target="https://times.courts.in.gov/2019/12/20/smart-on-crime-stakeholders-attend-pretrial-summit/"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8.xml"/><Relationship Id="rId6" Type="http://schemas.openxmlformats.org/officeDocument/2006/relationships/hyperlink" Target="https://www.sacerdotus.com/2011/" TargetMode="External"/><Relationship Id="rId5" Type="http://schemas.openxmlformats.org/officeDocument/2006/relationships/image" Target="../media/image15.jpg"/><Relationship Id="rId4" Type="http://schemas.openxmlformats.org/officeDocument/2006/relationships/hyperlink" Target="https://svgsilh.com/f44336/image/1194899.html"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cato.org/blog/supreme-court-california-prison-system" TargetMode="External"/><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64.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4.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ncsc.org/pjcc/topics/release-decisions/preventive-detention" TargetMode="Externa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8" Type="http://schemas.openxmlformats.org/officeDocument/2006/relationships/hyperlink" Target="https://www.in.gov/courts/iocs/pretrial/committee/" TargetMode="External"/><Relationship Id="rId3" Type="http://schemas.openxmlformats.org/officeDocument/2006/relationships/hyperlink" Target="https://www.in.gov/history/about-indiana-history-and-trivia/explore-indiana-history-by-topic/indiana-documents-leading-to-statehood/constitution-of-1851-as-originally-written/article-1-bill-of-rights/" TargetMode="External"/><Relationship Id="rId7" Type="http://schemas.openxmlformats.org/officeDocument/2006/relationships/hyperlink" Target="https://www.in.gov/courts/iocs/committees/jail-overcrowding/" TargetMode="External"/><Relationship Id="rId2" Type="http://schemas.openxmlformats.org/officeDocument/2006/relationships/hyperlink" Target="https://www.in.gov/courts/iocs/files/pretrial-work-group-practices-manual.pdf" TargetMode="External"/><Relationship Id="rId1" Type="http://schemas.openxmlformats.org/officeDocument/2006/relationships/slideLayout" Target="../slideLayouts/slideLayout31.xml"/><Relationship Id="rId6" Type="http://schemas.openxmlformats.org/officeDocument/2006/relationships/hyperlink" Target="https://times.courts.in.gov/2019/12/20/smart-on-crime-stakeholders-attend-pretrial-summit/" TargetMode="External"/><Relationship Id="rId5" Type="http://schemas.openxmlformats.org/officeDocument/2006/relationships/hyperlink" Target="https://casetext.com/case/dewees-v-state-21" TargetMode="External"/><Relationship Id="rId4" Type="http://schemas.openxmlformats.org/officeDocument/2006/relationships/hyperlink" Target="https://www.in.gov/courts/rules/criminal/index.htm#_Toc152240485" TargetMode="External"/><Relationship Id="rId9" Type="http://schemas.openxmlformats.org/officeDocument/2006/relationships/hyperlink" Target="https://www.ncsc.org/pjcc/topics/release-decisions/preventive-deten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71C9CD-CAE8-4AC8-936D-333769D479E5}"/>
              </a:ext>
            </a:extLst>
          </p:cNvPr>
          <p:cNvSpPr>
            <a:spLocks noGrp="1"/>
          </p:cNvSpPr>
          <p:nvPr>
            <p:ph type="ctrTitle"/>
          </p:nvPr>
        </p:nvSpPr>
        <p:spPr>
          <a:xfrm>
            <a:off x="371476" y="1779589"/>
            <a:ext cx="4416424" cy="2182811"/>
          </a:xfrm>
        </p:spPr>
        <p:txBody>
          <a:bodyPr anchor="b">
            <a:normAutofit/>
          </a:bodyPr>
          <a:lstStyle/>
          <a:p>
            <a:r>
              <a:rPr lang="en-US" sz="5000"/>
              <a:t>Presentation to the Indiana Bail Commission </a:t>
            </a:r>
          </a:p>
        </p:txBody>
      </p:sp>
      <p:sp>
        <p:nvSpPr>
          <p:cNvPr id="4" name="Subtitle 3">
            <a:extLst>
              <a:ext uri="{FF2B5EF4-FFF2-40B4-BE49-F238E27FC236}">
                <a16:creationId xmlns:a16="http://schemas.microsoft.com/office/drawing/2014/main" id="{C6D24F99-E026-485A-96CD-AEC98137262A}"/>
              </a:ext>
            </a:extLst>
          </p:cNvPr>
          <p:cNvSpPr>
            <a:spLocks noGrp="1"/>
          </p:cNvSpPr>
          <p:nvPr>
            <p:ph type="subTitle" idx="1"/>
          </p:nvPr>
        </p:nvSpPr>
        <p:spPr>
          <a:xfrm>
            <a:off x="371476" y="4079083"/>
            <a:ext cx="4416424" cy="976311"/>
          </a:xfrm>
        </p:spPr>
        <p:txBody>
          <a:bodyPr>
            <a:normAutofit/>
          </a:bodyPr>
          <a:lstStyle/>
          <a:p>
            <a:pPr marL="0" indent="0">
              <a:buNone/>
            </a:pPr>
            <a:r>
              <a:rPr lang="en-US" b="1"/>
              <a:t>Justice Christopher M. Goff</a:t>
            </a:r>
          </a:p>
          <a:p>
            <a:pPr marL="0" indent="0">
              <a:buNone/>
            </a:pPr>
            <a:r>
              <a:rPr lang="en-US" b="1"/>
              <a:t>Judge Mark E. Spitzer</a:t>
            </a:r>
          </a:p>
        </p:txBody>
      </p:sp>
      <p:sp>
        <p:nvSpPr>
          <p:cNvPr id="13" name="Slide Number Placeholder 3" hidden="1">
            <a:extLst>
              <a:ext uri="{FF2B5EF4-FFF2-40B4-BE49-F238E27FC236}">
                <a16:creationId xmlns:a16="http://schemas.microsoft.com/office/drawing/2014/main" id="{5DCBF2F2-EA58-88B7-A7AF-A8C8278024E8}"/>
              </a:ext>
            </a:extLst>
          </p:cNvPr>
          <p:cNvSpPr>
            <a:spLocks noGrp="1"/>
          </p:cNvSpPr>
          <p:nvPr>
            <p:ph type="sldNum" sz="quarter" idx="4294967295"/>
          </p:nvPr>
        </p:nvSpPr>
        <p:spPr>
          <a:xfrm>
            <a:off x="11518900" y="6581978"/>
            <a:ext cx="373062" cy="206104"/>
          </a:xfrm>
        </p:spPr>
        <p:txBody>
          <a:bodyPr/>
          <a:lstStyle/>
          <a:p>
            <a:pPr>
              <a:spcAft>
                <a:spcPts val="600"/>
              </a:spcAft>
            </a:pPr>
            <a:fld id="{03DC2DEF-D2FE-4B45-ABA4-9F153FD1C98A}" type="slidenum">
              <a:rPr lang="en-US" smtClean="0"/>
              <a:pPr>
                <a:spcAft>
                  <a:spcPts val="600"/>
                </a:spcAft>
              </a:pPr>
              <a:t>1</a:t>
            </a:fld>
            <a:endParaRPr lang="en-US"/>
          </a:p>
        </p:txBody>
      </p:sp>
      <p:pic>
        <p:nvPicPr>
          <p:cNvPr id="17" name="Picture 16" descr="A black seal with a bird and a book&#10;&#10;Description automatically generated">
            <a:extLst>
              <a:ext uri="{FF2B5EF4-FFF2-40B4-BE49-F238E27FC236}">
                <a16:creationId xmlns:a16="http://schemas.microsoft.com/office/drawing/2014/main" id="{A3877DA7-F0B6-B2BD-A168-2BA401079AF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24314" y="862276"/>
            <a:ext cx="4798742" cy="4798742"/>
          </a:xfrm>
          <a:prstGeom prst="rect">
            <a:avLst/>
          </a:prstGeom>
          <a:noFill/>
          <a:ln>
            <a:noFill/>
          </a:ln>
        </p:spPr>
      </p:pic>
    </p:spTree>
    <p:extLst>
      <p:ext uri="{BB962C8B-B14F-4D97-AF65-F5344CB8AC3E}">
        <p14:creationId xmlns:p14="http://schemas.microsoft.com/office/powerpoint/2010/main" val="1495496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F3494C0-ABDD-4C4D-8C46-49B8F20CC7E9}"/>
              </a:ext>
            </a:extLst>
          </p:cNvPr>
          <p:cNvSpPr>
            <a:spLocks noGrp="1"/>
          </p:cNvSpPr>
          <p:nvPr>
            <p:ph type="title"/>
          </p:nvPr>
        </p:nvSpPr>
        <p:spPr>
          <a:xfrm>
            <a:off x="371475" y="1783831"/>
            <a:ext cx="3111954" cy="3290338"/>
          </a:xfrm>
        </p:spPr>
        <p:txBody>
          <a:bodyPr anchor="ctr">
            <a:normAutofit/>
          </a:bodyPr>
          <a:lstStyle/>
          <a:p>
            <a:r>
              <a:rPr lang="en-US" dirty="0"/>
              <a:t>Overview of Indiana Law Relating to Pretrial Release</a:t>
            </a:r>
          </a:p>
        </p:txBody>
      </p:sp>
      <p:pic>
        <p:nvPicPr>
          <p:cNvPr id="15" name="Picture Placeholder 14">
            <a:extLst>
              <a:ext uri="{FF2B5EF4-FFF2-40B4-BE49-F238E27FC236}">
                <a16:creationId xmlns:a16="http://schemas.microsoft.com/office/drawing/2014/main" id="{803E218B-5D73-E259-6359-1F8A4869371E}"/>
              </a:ext>
            </a:extLst>
          </p:cNvPr>
          <p:cNvPicPr>
            <a:picLocks noGrp="1" noChangeAspect="1"/>
          </p:cNvPicPr>
          <p:nvPr>
            <p:ph idx="1"/>
          </p:nvPr>
        </p:nvPicPr>
        <p:blipFill>
          <a:blip r:embed="rId2">
            <a:extLst>
              <a:ext uri="{96DAC541-7B7A-43D3-8B79-37D633B846F1}">
                <asvg:svgBlip xmlns:asvg="http://schemas.microsoft.com/office/drawing/2016/SVG/main" r:embed="rId3"/>
              </a:ext>
              <a:ext uri="{837473B0-CC2E-450A-ABE3-18F120FF3D39}">
                <a1611:picAttrSrcUrl xmlns:a1611="http://schemas.microsoft.com/office/drawing/2016/11/main" r:id="rId4"/>
              </a:ext>
            </a:extLst>
          </a:blip>
          <a:stretch>
            <a:fillRect/>
          </a:stretch>
        </p:blipFill>
        <p:spPr>
          <a:xfrm>
            <a:off x="8045497" y="1783832"/>
            <a:ext cx="3290338" cy="3290338"/>
          </a:xfrm>
        </p:spPr>
      </p:pic>
      <p:sp>
        <p:nvSpPr>
          <p:cNvPr id="3" name="Slide Number Placeholder 2">
            <a:extLst>
              <a:ext uri="{FF2B5EF4-FFF2-40B4-BE49-F238E27FC236}">
                <a16:creationId xmlns:a16="http://schemas.microsoft.com/office/drawing/2014/main" id="{C9D622C3-EE4F-4FB9-94FB-550563528286}"/>
              </a:ext>
            </a:extLst>
          </p:cNvPr>
          <p:cNvSpPr>
            <a:spLocks noGrp="1"/>
          </p:cNvSpPr>
          <p:nvPr>
            <p:ph type="sldNum" sz="quarter" idx="12"/>
          </p:nvPr>
        </p:nvSpPr>
        <p:spPr>
          <a:xfrm>
            <a:off x="11518900" y="6581978"/>
            <a:ext cx="373062" cy="206104"/>
          </a:xfrm>
        </p:spPr>
        <p:txBody>
          <a:bodyPr anchor="ctr">
            <a:normAutofit/>
          </a:bodyPr>
          <a:lstStyle/>
          <a:p>
            <a:pPr>
              <a:lnSpc>
                <a:spcPct val="90000"/>
              </a:lnSpc>
              <a:spcAft>
                <a:spcPts val="600"/>
              </a:spcAft>
            </a:pPr>
            <a:fld id="{03DC2DEF-D2FE-4B45-ABA4-9F153FD1C98A}" type="slidenum">
              <a:rPr lang="en-US" sz="800" smtClean="0"/>
              <a:pPr>
                <a:lnSpc>
                  <a:spcPct val="90000"/>
                </a:lnSpc>
                <a:spcAft>
                  <a:spcPts val="600"/>
                </a:spcAft>
              </a:pPr>
              <a:t>2</a:t>
            </a:fld>
            <a:endParaRPr lang="en-US" sz="800"/>
          </a:p>
        </p:txBody>
      </p:sp>
      <p:pic>
        <p:nvPicPr>
          <p:cNvPr id="7" name="Picture Placeholder 6" descr="A map of indiana with several states&#10;&#10;Description automatically generated">
            <a:extLst>
              <a:ext uri="{FF2B5EF4-FFF2-40B4-BE49-F238E27FC236}">
                <a16:creationId xmlns:a16="http://schemas.microsoft.com/office/drawing/2014/main" id="{70F6A425-164A-5A1A-17B5-C4B367168C88}"/>
              </a:ext>
            </a:extLst>
          </p:cNvPr>
          <p:cNvPicPr>
            <a:picLocks noGrp="1" noChangeAspect="1"/>
          </p:cNvPicPr>
          <p:nvPr>
            <p:ph type="pic" sz="quarter" idx="13"/>
          </p:nvPr>
        </p:nvPicPr>
        <p:blipFill>
          <a:blip r:embed="rId5">
            <a:extLst>
              <a:ext uri="{837473B0-CC2E-450A-ABE3-18F120FF3D39}">
                <a1611:picAttrSrcUrl xmlns:a1611="http://schemas.microsoft.com/office/drawing/2016/11/main" r:id="rId6"/>
              </a:ext>
            </a:extLst>
          </a:blip>
          <a:srcRect l="8843" r="8843"/>
          <a:stretch/>
        </p:blipFill>
        <p:spPr>
          <a:xfrm>
            <a:off x="3672114" y="394"/>
            <a:ext cx="3628571" cy="6857211"/>
          </a:xfrm>
          <a:noFill/>
        </p:spPr>
      </p:pic>
    </p:spTree>
    <p:extLst>
      <p:ext uri="{BB962C8B-B14F-4D97-AF65-F5344CB8AC3E}">
        <p14:creationId xmlns:p14="http://schemas.microsoft.com/office/powerpoint/2010/main" val="3462884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EF48F30-BEB4-44C7-9F35-3BBB61CF89AF}"/>
              </a:ext>
            </a:extLst>
          </p:cNvPr>
          <p:cNvSpPr>
            <a:spLocks noGrp="1"/>
          </p:cNvSpPr>
          <p:nvPr>
            <p:ph type="title"/>
          </p:nvPr>
        </p:nvSpPr>
        <p:spPr>
          <a:xfrm>
            <a:off x="371475" y="260351"/>
            <a:ext cx="11520487" cy="1512693"/>
          </a:xfrm>
        </p:spPr>
        <p:txBody>
          <a:bodyPr>
            <a:normAutofit fontScale="90000"/>
          </a:bodyPr>
          <a:lstStyle/>
          <a:p>
            <a:r>
              <a:rPr lang="en-US" sz="6000" dirty="0"/>
              <a:t>Why Bail?</a:t>
            </a:r>
            <a:br>
              <a:rPr lang="en-US" sz="6000" dirty="0"/>
            </a:br>
            <a:r>
              <a:rPr lang="en-US" sz="6000" dirty="0"/>
              <a:t>Defining the Issue. . . </a:t>
            </a:r>
          </a:p>
        </p:txBody>
      </p:sp>
      <p:sp>
        <p:nvSpPr>
          <p:cNvPr id="3" name="Slide Number Placeholder 2">
            <a:extLst>
              <a:ext uri="{FF2B5EF4-FFF2-40B4-BE49-F238E27FC236}">
                <a16:creationId xmlns:a16="http://schemas.microsoft.com/office/drawing/2014/main" id="{FE60433D-E380-4571-991C-16B6CE7A48BE}"/>
              </a:ext>
            </a:extLst>
          </p:cNvPr>
          <p:cNvSpPr>
            <a:spLocks noGrp="1"/>
          </p:cNvSpPr>
          <p:nvPr>
            <p:ph type="sldNum" sz="quarter" idx="12"/>
          </p:nvPr>
        </p:nvSpPr>
        <p:spPr/>
        <p:txBody>
          <a:bodyPr/>
          <a:lstStyle/>
          <a:p>
            <a:fld id="{03DC2DEF-D2FE-4B45-ABA4-9F153FD1C98A}" type="slidenum">
              <a:rPr lang="en-US" smtClean="0"/>
              <a:t>3</a:t>
            </a:fld>
            <a:endParaRPr lang="en-US" dirty="0"/>
          </a:p>
        </p:txBody>
      </p:sp>
      <p:sp>
        <p:nvSpPr>
          <p:cNvPr id="10" name="Text Placeholder 9">
            <a:extLst>
              <a:ext uri="{FF2B5EF4-FFF2-40B4-BE49-F238E27FC236}">
                <a16:creationId xmlns:a16="http://schemas.microsoft.com/office/drawing/2014/main" id="{41B8DC8C-1FD7-4773-B07E-7E4432766A4E}"/>
              </a:ext>
            </a:extLst>
          </p:cNvPr>
          <p:cNvSpPr>
            <a:spLocks noGrp="1"/>
          </p:cNvSpPr>
          <p:nvPr>
            <p:ph type="body" idx="1"/>
          </p:nvPr>
        </p:nvSpPr>
        <p:spPr>
          <a:xfrm>
            <a:off x="371475" y="2965370"/>
            <a:ext cx="11292700" cy="2677147"/>
          </a:xfrm>
        </p:spPr>
        <p:txBody>
          <a:bodyPr>
            <a:normAutofit/>
          </a:bodyPr>
          <a:lstStyle/>
          <a:p>
            <a:endParaRPr lang="en-US" sz="3200" dirty="0"/>
          </a:p>
        </p:txBody>
      </p:sp>
    </p:spTree>
    <p:extLst>
      <p:ext uri="{BB962C8B-B14F-4D97-AF65-F5344CB8AC3E}">
        <p14:creationId xmlns:p14="http://schemas.microsoft.com/office/powerpoint/2010/main" val="3908813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EF48F30-BEB4-44C7-9F35-3BBB61CF89AF}"/>
              </a:ext>
            </a:extLst>
          </p:cNvPr>
          <p:cNvSpPr>
            <a:spLocks noGrp="1"/>
          </p:cNvSpPr>
          <p:nvPr>
            <p:ph type="title"/>
          </p:nvPr>
        </p:nvSpPr>
        <p:spPr>
          <a:xfrm>
            <a:off x="371475" y="260351"/>
            <a:ext cx="11520487" cy="1512693"/>
          </a:xfrm>
        </p:spPr>
        <p:txBody>
          <a:bodyPr>
            <a:normAutofit/>
          </a:bodyPr>
          <a:lstStyle/>
          <a:p>
            <a:r>
              <a:rPr lang="en-US" sz="6000" dirty="0"/>
              <a:t>Why Can’t We Just Lock Them Up?</a:t>
            </a:r>
          </a:p>
        </p:txBody>
      </p:sp>
      <p:sp>
        <p:nvSpPr>
          <p:cNvPr id="3" name="Slide Number Placeholder 2">
            <a:extLst>
              <a:ext uri="{FF2B5EF4-FFF2-40B4-BE49-F238E27FC236}">
                <a16:creationId xmlns:a16="http://schemas.microsoft.com/office/drawing/2014/main" id="{FE60433D-E380-4571-991C-16B6CE7A48BE}"/>
              </a:ext>
            </a:extLst>
          </p:cNvPr>
          <p:cNvSpPr>
            <a:spLocks noGrp="1"/>
          </p:cNvSpPr>
          <p:nvPr>
            <p:ph type="sldNum" sz="quarter" idx="12"/>
          </p:nvPr>
        </p:nvSpPr>
        <p:spPr/>
        <p:txBody>
          <a:bodyPr/>
          <a:lstStyle/>
          <a:p>
            <a:fld id="{03DC2DEF-D2FE-4B45-ABA4-9F153FD1C98A}" type="slidenum">
              <a:rPr lang="en-US" smtClean="0"/>
              <a:t>4</a:t>
            </a:fld>
            <a:endParaRPr lang="en-US" dirty="0"/>
          </a:p>
        </p:txBody>
      </p:sp>
      <p:sp>
        <p:nvSpPr>
          <p:cNvPr id="10" name="Text Placeholder 9">
            <a:extLst>
              <a:ext uri="{FF2B5EF4-FFF2-40B4-BE49-F238E27FC236}">
                <a16:creationId xmlns:a16="http://schemas.microsoft.com/office/drawing/2014/main" id="{41B8DC8C-1FD7-4773-B07E-7E4432766A4E}"/>
              </a:ext>
            </a:extLst>
          </p:cNvPr>
          <p:cNvSpPr>
            <a:spLocks noGrp="1"/>
          </p:cNvSpPr>
          <p:nvPr>
            <p:ph type="body" idx="1"/>
          </p:nvPr>
        </p:nvSpPr>
        <p:spPr>
          <a:xfrm>
            <a:off x="371475" y="2965370"/>
            <a:ext cx="11292700" cy="2677147"/>
          </a:xfrm>
        </p:spPr>
        <p:txBody>
          <a:bodyPr>
            <a:normAutofit fontScale="85000" lnSpcReduction="20000"/>
          </a:bodyPr>
          <a:lstStyle/>
          <a:p>
            <a:pPr marL="742950" indent="-742950">
              <a:buAutoNum type="arabicPeriod"/>
            </a:pPr>
            <a:r>
              <a:rPr lang="en-US" sz="4400" dirty="0"/>
              <a:t>We Can’t:</a:t>
            </a:r>
          </a:p>
          <a:p>
            <a:pPr lvl="1"/>
            <a:r>
              <a:rPr lang="en-US" sz="4400" dirty="0"/>
              <a:t>-There are about 26,000 jail beds in Indiana.  Defendants held pretrial are held in jail, not prison</a:t>
            </a:r>
          </a:p>
          <a:p>
            <a:pPr lvl="1"/>
            <a:r>
              <a:rPr lang="en-US" sz="4400" dirty="0"/>
              <a:t>-There are about 200,000 criminal offenses filed each year, about 70-75,000 of which are felonies</a:t>
            </a:r>
          </a:p>
          <a:p>
            <a:r>
              <a:rPr lang="en-US" sz="1000" dirty="0"/>
              <a:t>	</a:t>
            </a:r>
          </a:p>
        </p:txBody>
      </p:sp>
    </p:spTree>
    <p:extLst>
      <p:ext uri="{BB962C8B-B14F-4D97-AF65-F5344CB8AC3E}">
        <p14:creationId xmlns:p14="http://schemas.microsoft.com/office/powerpoint/2010/main" val="1540675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EF48F30-BEB4-44C7-9F35-3BBB61CF89AF}"/>
              </a:ext>
            </a:extLst>
          </p:cNvPr>
          <p:cNvSpPr>
            <a:spLocks noGrp="1"/>
          </p:cNvSpPr>
          <p:nvPr>
            <p:ph type="title"/>
          </p:nvPr>
        </p:nvSpPr>
        <p:spPr>
          <a:xfrm>
            <a:off x="371475" y="260351"/>
            <a:ext cx="11520487" cy="1512693"/>
          </a:xfrm>
        </p:spPr>
        <p:txBody>
          <a:bodyPr>
            <a:normAutofit/>
          </a:bodyPr>
          <a:lstStyle/>
          <a:p>
            <a:r>
              <a:rPr lang="en-US" sz="6000" dirty="0"/>
              <a:t>Why Can’t We Just Lock Them Up?</a:t>
            </a:r>
          </a:p>
        </p:txBody>
      </p:sp>
      <p:sp>
        <p:nvSpPr>
          <p:cNvPr id="3" name="Slide Number Placeholder 2">
            <a:extLst>
              <a:ext uri="{FF2B5EF4-FFF2-40B4-BE49-F238E27FC236}">
                <a16:creationId xmlns:a16="http://schemas.microsoft.com/office/drawing/2014/main" id="{FE60433D-E380-4571-991C-16B6CE7A48BE}"/>
              </a:ext>
            </a:extLst>
          </p:cNvPr>
          <p:cNvSpPr>
            <a:spLocks noGrp="1"/>
          </p:cNvSpPr>
          <p:nvPr>
            <p:ph type="sldNum" sz="quarter" idx="12"/>
          </p:nvPr>
        </p:nvSpPr>
        <p:spPr/>
        <p:txBody>
          <a:bodyPr/>
          <a:lstStyle/>
          <a:p>
            <a:fld id="{03DC2DEF-D2FE-4B45-ABA4-9F153FD1C98A}" type="slidenum">
              <a:rPr lang="en-US" smtClean="0"/>
              <a:t>5</a:t>
            </a:fld>
            <a:endParaRPr lang="en-US" dirty="0"/>
          </a:p>
        </p:txBody>
      </p:sp>
      <p:sp>
        <p:nvSpPr>
          <p:cNvPr id="10" name="Text Placeholder 9">
            <a:extLst>
              <a:ext uri="{FF2B5EF4-FFF2-40B4-BE49-F238E27FC236}">
                <a16:creationId xmlns:a16="http://schemas.microsoft.com/office/drawing/2014/main" id="{41B8DC8C-1FD7-4773-B07E-7E4432766A4E}"/>
              </a:ext>
            </a:extLst>
          </p:cNvPr>
          <p:cNvSpPr>
            <a:spLocks noGrp="1"/>
          </p:cNvSpPr>
          <p:nvPr>
            <p:ph type="body" idx="1"/>
          </p:nvPr>
        </p:nvSpPr>
        <p:spPr>
          <a:xfrm>
            <a:off x="371475" y="2219570"/>
            <a:ext cx="11292700" cy="4568512"/>
          </a:xfrm>
        </p:spPr>
        <p:txBody>
          <a:bodyPr>
            <a:normAutofit fontScale="32500" lnSpcReduction="20000"/>
          </a:bodyPr>
          <a:lstStyle/>
          <a:p>
            <a:r>
              <a:rPr lang="en-US" sz="9800" dirty="0"/>
              <a:t>2.	We Shouldn’t:</a:t>
            </a:r>
          </a:p>
          <a:p>
            <a:pPr lvl="1"/>
            <a:r>
              <a:rPr lang="en-US" sz="9800" dirty="0">
                <a:latin typeface="+mj-lt"/>
              </a:rPr>
              <a:t>-Indiana Const. Art. 1 Sec. 17:</a:t>
            </a:r>
          </a:p>
          <a:p>
            <a:pPr lvl="1"/>
            <a:r>
              <a:rPr lang="en-US" sz="9800" dirty="0">
                <a:latin typeface="+mj-lt"/>
              </a:rPr>
              <a:t>	“</a:t>
            </a:r>
            <a:r>
              <a:rPr lang="en-US" sz="9800" b="0" i="0" dirty="0">
                <a:solidFill>
                  <a:srgbClr val="212121"/>
                </a:solidFill>
                <a:effectLst/>
                <a:latin typeface="+mj-lt"/>
              </a:rPr>
              <a:t>Offenses, other than murder or treason, shall be bailable by sufficient sureties.”</a:t>
            </a:r>
            <a:endParaRPr lang="en-US" sz="9800" dirty="0">
              <a:latin typeface="+mj-lt"/>
            </a:endParaRPr>
          </a:p>
          <a:p>
            <a:pPr lvl="1"/>
            <a:r>
              <a:rPr lang="en-US" sz="9800" dirty="0">
                <a:latin typeface="+mj-lt"/>
              </a:rPr>
              <a:t>-United States Constitution, 8</a:t>
            </a:r>
            <a:r>
              <a:rPr lang="en-US" sz="9800" baseline="30000" dirty="0">
                <a:latin typeface="+mj-lt"/>
              </a:rPr>
              <a:t>th</a:t>
            </a:r>
            <a:r>
              <a:rPr lang="en-US" sz="9800" dirty="0">
                <a:latin typeface="+mj-lt"/>
              </a:rPr>
              <a:t> Am. </a:t>
            </a:r>
            <a:r>
              <a:rPr lang="en-US" sz="9800" b="0" dirty="0">
                <a:latin typeface="+mj-lt"/>
              </a:rPr>
              <a:t>“Excessive bail shall not be required”</a:t>
            </a:r>
          </a:p>
          <a:p>
            <a:pPr lvl="1"/>
            <a:r>
              <a:rPr lang="en-US" sz="9800" dirty="0">
                <a:latin typeface="+mj-lt"/>
              </a:rPr>
              <a:t>	</a:t>
            </a:r>
            <a:r>
              <a:rPr lang="en-US" sz="9800" b="0" dirty="0">
                <a:latin typeface="+mj-lt"/>
              </a:rPr>
              <a:t>“In our society, liberty is the norm, and detention prior to trial or without trial is the carefully limited exception.” </a:t>
            </a:r>
            <a:r>
              <a:rPr lang="en-US" sz="9800" b="0" i="1" dirty="0">
                <a:latin typeface="+mj-lt"/>
              </a:rPr>
              <a:t>US v. Salerno</a:t>
            </a:r>
            <a:r>
              <a:rPr lang="en-US" sz="9800" b="0" dirty="0">
                <a:latin typeface="+mj-lt"/>
              </a:rPr>
              <a:t>, 481 U.S. 739 (1987)</a:t>
            </a:r>
          </a:p>
          <a:p>
            <a:pPr lvl="1"/>
            <a:endParaRPr lang="en-US" sz="9800" b="0" dirty="0">
              <a:latin typeface="+mj-lt"/>
            </a:endParaRPr>
          </a:p>
          <a:p>
            <a:pPr lvl="1"/>
            <a:endParaRPr lang="en-US" sz="4400" b="0" dirty="0"/>
          </a:p>
          <a:p>
            <a:r>
              <a:rPr lang="en-US" sz="1000" dirty="0"/>
              <a:t>	</a:t>
            </a:r>
          </a:p>
        </p:txBody>
      </p:sp>
    </p:spTree>
    <p:extLst>
      <p:ext uri="{BB962C8B-B14F-4D97-AF65-F5344CB8AC3E}">
        <p14:creationId xmlns:p14="http://schemas.microsoft.com/office/powerpoint/2010/main" val="3569981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CDC05-6C4D-B99E-FA32-E856689C58DC}"/>
              </a:ext>
            </a:extLst>
          </p:cNvPr>
          <p:cNvSpPr>
            <a:spLocks noGrp="1"/>
          </p:cNvSpPr>
          <p:nvPr>
            <p:ph type="title"/>
          </p:nvPr>
        </p:nvSpPr>
        <p:spPr>
          <a:xfrm>
            <a:off x="6619197" y="1296176"/>
            <a:ext cx="5272764" cy="1551573"/>
          </a:xfrm>
        </p:spPr>
        <p:txBody>
          <a:bodyPr anchor="b">
            <a:normAutofit/>
          </a:bodyPr>
          <a:lstStyle/>
          <a:p>
            <a:r>
              <a:rPr lang="en-US" dirty="0"/>
              <a:t>Presumption of Innocence</a:t>
            </a:r>
          </a:p>
        </p:txBody>
      </p:sp>
      <p:sp>
        <p:nvSpPr>
          <p:cNvPr id="3" name="Content Placeholder 2">
            <a:extLst>
              <a:ext uri="{FF2B5EF4-FFF2-40B4-BE49-F238E27FC236}">
                <a16:creationId xmlns:a16="http://schemas.microsoft.com/office/drawing/2014/main" id="{0205A8EE-BD18-535A-94D9-4318C789E6D7}"/>
              </a:ext>
            </a:extLst>
          </p:cNvPr>
          <p:cNvSpPr>
            <a:spLocks noGrp="1"/>
          </p:cNvSpPr>
          <p:nvPr>
            <p:ph idx="1"/>
          </p:nvPr>
        </p:nvSpPr>
        <p:spPr>
          <a:xfrm>
            <a:off x="6619198" y="3073967"/>
            <a:ext cx="5272764" cy="2557463"/>
          </a:xfrm>
        </p:spPr>
        <p:txBody>
          <a:bodyPr>
            <a:normAutofit/>
          </a:bodyPr>
          <a:lstStyle/>
          <a:p>
            <a:r>
              <a:rPr lang="en-US" dirty="0"/>
              <a:t>People on pretrial have not yet been convicted of a crime and are presumed to be innocent.</a:t>
            </a:r>
          </a:p>
          <a:p>
            <a:r>
              <a:rPr lang="en-US" dirty="0"/>
              <a:t>Absent a right to pretrial release, “the presumption of innocence… would lose its meaning.”</a:t>
            </a:r>
          </a:p>
          <a:p>
            <a:pPr lvl="1"/>
            <a:r>
              <a:rPr lang="en-US" sz="2000" b="1" i="1"/>
              <a:t>Stack v. Boyle, </a:t>
            </a:r>
            <a:r>
              <a:rPr lang="en-US" sz="2000"/>
              <a:t>342 U.S. 1 (1951)</a:t>
            </a:r>
            <a:endParaRPr lang="en-US" sz="2000" b="1" i="1"/>
          </a:p>
        </p:txBody>
      </p:sp>
      <p:sp>
        <p:nvSpPr>
          <p:cNvPr id="4" name="Slide Number Placeholder 3">
            <a:extLst>
              <a:ext uri="{FF2B5EF4-FFF2-40B4-BE49-F238E27FC236}">
                <a16:creationId xmlns:a16="http://schemas.microsoft.com/office/drawing/2014/main" id="{0543C8FA-982B-6926-E39E-19B6C5A77BA7}"/>
              </a:ext>
            </a:extLst>
          </p:cNvPr>
          <p:cNvSpPr>
            <a:spLocks noGrp="1"/>
          </p:cNvSpPr>
          <p:nvPr>
            <p:ph type="sldNum" sz="quarter" idx="12"/>
          </p:nvPr>
        </p:nvSpPr>
        <p:spPr>
          <a:xfrm>
            <a:off x="11518900" y="6581978"/>
            <a:ext cx="373062" cy="206104"/>
          </a:xfrm>
        </p:spPr>
        <p:txBody>
          <a:bodyPr anchor="ctr">
            <a:normAutofit/>
          </a:bodyPr>
          <a:lstStyle/>
          <a:p>
            <a:pPr>
              <a:lnSpc>
                <a:spcPct val="90000"/>
              </a:lnSpc>
              <a:spcAft>
                <a:spcPts val="600"/>
              </a:spcAft>
            </a:pPr>
            <a:fld id="{03DC2DEF-D2FE-4B45-ABA4-9F153FD1C98A}" type="slidenum">
              <a:rPr lang="en-US" sz="800" smtClean="0"/>
              <a:pPr>
                <a:lnSpc>
                  <a:spcPct val="90000"/>
                </a:lnSpc>
                <a:spcAft>
                  <a:spcPts val="600"/>
                </a:spcAft>
              </a:pPr>
              <a:t>6</a:t>
            </a:fld>
            <a:endParaRPr lang="en-US" sz="800"/>
          </a:p>
        </p:txBody>
      </p:sp>
      <p:pic>
        <p:nvPicPr>
          <p:cNvPr id="6" name="Picture Placeholder 5">
            <a:extLst>
              <a:ext uri="{FF2B5EF4-FFF2-40B4-BE49-F238E27FC236}">
                <a16:creationId xmlns:a16="http://schemas.microsoft.com/office/drawing/2014/main" id="{50C74A4A-AA80-80CF-9D94-C56324206F3B}"/>
              </a:ext>
            </a:extLst>
          </p:cNvPr>
          <p:cNvPicPr>
            <a:picLocks noGrp="1" noChangeAspect="1"/>
          </p:cNvPicPr>
          <p:nvPr>
            <p:ph type="pic" sz="quarter" idx="13"/>
          </p:nvPr>
        </p:nvPicPr>
        <p:blipFill>
          <a:blip r:embed="rId2"/>
          <a:srcRect t="16334" b="16334"/>
          <a:stretch/>
        </p:blipFill>
        <p:spPr>
          <a:xfrm>
            <a:off x="1117601" y="1016310"/>
            <a:ext cx="5138058" cy="4977780"/>
          </a:xfrm>
          <a:prstGeom prst="rect">
            <a:avLst/>
          </a:prstGeom>
          <a:noFill/>
        </p:spPr>
      </p:pic>
    </p:spTree>
    <p:extLst>
      <p:ext uri="{BB962C8B-B14F-4D97-AF65-F5344CB8AC3E}">
        <p14:creationId xmlns:p14="http://schemas.microsoft.com/office/powerpoint/2010/main" val="617162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EF48F30-BEB4-44C7-9F35-3BBB61CF89AF}"/>
              </a:ext>
            </a:extLst>
          </p:cNvPr>
          <p:cNvSpPr>
            <a:spLocks noGrp="1"/>
          </p:cNvSpPr>
          <p:nvPr>
            <p:ph type="title"/>
          </p:nvPr>
        </p:nvSpPr>
        <p:spPr>
          <a:xfrm>
            <a:off x="371475" y="260351"/>
            <a:ext cx="11520487" cy="1512693"/>
          </a:xfrm>
        </p:spPr>
        <p:txBody>
          <a:bodyPr>
            <a:normAutofit/>
          </a:bodyPr>
          <a:lstStyle/>
          <a:p>
            <a:r>
              <a:rPr lang="en-US" sz="6000" dirty="0"/>
              <a:t>Ind. Const., Art. 1, §17</a:t>
            </a:r>
          </a:p>
        </p:txBody>
      </p:sp>
      <p:sp>
        <p:nvSpPr>
          <p:cNvPr id="3" name="Slide Number Placeholder 2">
            <a:extLst>
              <a:ext uri="{FF2B5EF4-FFF2-40B4-BE49-F238E27FC236}">
                <a16:creationId xmlns:a16="http://schemas.microsoft.com/office/drawing/2014/main" id="{FE60433D-E380-4571-991C-16B6CE7A48BE}"/>
              </a:ext>
            </a:extLst>
          </p:cNvPr>
          <p:cNvSpPr>
            <a:spLocks noGrp="1"/>
          </p:cNvSpPr>
          <p:nvPr>
            <p:ph type="sldNum" sz="quarter" idx="12"/>
          </p:nvPr>
        </p:nvSpPr>
        <p:spPr/>
        <p:txBody>
          <a:bodyPr/>
          <a:lstStyle/>
          <a:p>
            <a:fld id="{03DC2DEF-D2FE-4B45-ABA4-9F153FD1C98A}" type="slidenum">
              <a:rPr lang="en-US" smtClean="0"/>
              <a:t>7</a:t>
            </a:fld>
            <a:endParaRPr lang="en-US" dirty="0"/>
          </a:p>
        </p:txBody>
      </p:sp>
      <p:sp>
        <p:nvSpPr>
          <p:cNvPr id="10" name="Text Placeholder 9">
            <a:extLst>
              <a:ext uri="{FF2B5EF4-FFF2-40B4-BE49-F238E27FC236}">
                <a16:creationId xmlns:a16="http://schemas.microsoft.com/office/drawing/2014/main" id="{41B8DC8C-1FD7-4773-B07E-7E4432766A4E}"/>
              </a:ext>
            </a:extLst>
          </p:cNvPr>
          <p:cNvSpPr>
            <a:spLocks noGrp="1"/>
          </p:cNvSpPr>
          <p:nvPr>
            <p:ph type="body" idx="1"/>
          </p:nvPr>
        </p:nvSpPr>
        <p:spPr>
          <a:xfrm>
            <a:off x="371475" y="2965370"/>
            <a:ext cx="11292700" cy="2677147"/>
          </a:xfrm>
        </p:spPr>
        <p:txBody>
          <a:bodyPr>
            <a:normAutofit/>
          </a:bodyPr>
          <a:lstStyle/>
          <a:p>
            <a:r>
              <a:rPr lang="en-US" sz="4400" dirty="0"/>
              <a:t>Bailable and not bailable offenses</a:t>
            </a:r>
          </a:p>
          <a:p>
            <a:endParaRPr lang="en-US" sz="1000" dirty="0"/>
          </a:p>
          <a:p>
            <a:r>
              <a:rPr lang="en-US" sz="3200" dirty="0"/>
              <a:t>Section 17. Offenses, other than murder or treason, </a:t>
            </a:r>
            <a:r>
              <a:rPr lang="en-US" sz="3200" i="1" dirty="0"/>
              <a:t>shall</a:t>
            </a:r>
            <a:r>
              <a:rPr lang="en-US" sz="3200" dirty="0"/>
              <a:t> be bailable by sufficient sureties. Murder or treason </a:t>
            </a:r>
            <a:r>
              <a:rPr lang="en-US" sz="3200" i="1" dirty="0"/>
              <a:t>shall not </a:t>
            </a:r>
            <a:r>
              <a:rPr lang="en-US" sz="3200" dirty="0"/>
              <a:t>be bailable, when the proof is evident, or the presumption strong.</a:t>
            </a:r>
          </a:p>
        </p:txBody>
      </p:sp>
    </p:spTree>
    <p:extLst>
      <p:ext uri="{BB962C8B-B14F-4D97-AF65-F5344CB8AC3E}">
        <p14:creationId xmlns:p14="http://schemas.microsoft.com/office/powerpoint/2010/main" val="1154969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EF48F30-BEB4-44C7-9F35-3BBB61CF89AF}"/>
              </a:ext>
            </a:extLst>
          </p:cNvPr>
          <p:cNvSpPr>
            <a:spLocks noGrp="1"/>
          </p:cNvSpPr>
          <p:nvPr>
            <p:ph type="title"/>
          </p:nvPr>
        </p:nvSpPr>
        <p:spPr>
          <a:xfrm>
            <a:off x="371475" y="260351"/>
            <a:ext cx="11520487" cy="1512693"/>
          </a:xfrm>
        </p:spPr>
        <p:txBody>
          <a:bodyPr>
            <a:normAutofit/>
          </a:bodyPr>
          <a:lstStyle/>
          <a:p>
            <a:r>
              <a:rPr lang="en-US" sz="6000" dirty="0"/>
              <a:t>Why Not Cash Bail?</a:t>
            </a:r>
          </a:p>
        </p:txBody>
      </p:sp>
      <p:sp>
        <p:nvSpPr>
          <p:cNvPr id="3" name="Slide Number Placeholder 2">
            <a:extLst>
              <a:ext uri="{FF2B5EF4-FFF2-40B4-BE49-F238E27FC236}">
                <a16:creationId xmlns:a16="http://schemas.microsoft.com/office/drawing/2014/main" id="{FE60433D-E380-4571-991C-16B6CE7A48BE}"/>
              </a:ext>
            </a:extLst>
          </p:cNvPr>
          <p:cNvSpPr>
            <a:spLocks noGrp="1"/>
          </p:cNvSpPr>
          <p:nvPr>
            <p:ph type="sldNum" sz="quarter" idx="12"/>
          </p:nvPr>
        </p:nvSpPr>
        <p:spPr/>
        <p:txBody>
          <a:bodyPr/>
          <a:lstStyle/>
          <a:p>
            <a:fld id="{03DC2DEF-D2FE-4B45-ABA4-9F153FD1C98A}" type="slidenum">
              <a:rPr lang="en-US" smtClean="0"/>
              <a:t>8</a:t>
            </a:fld>
            <a:endParaRPr lang="en-US" dirty="0"/>
          </a:p>
        </p:txBody>
      </p:sp>
      <p:sp>
        <p:nvSpPr>
          <p:cNvPr id="10" name="Text Placeholder 9">
            <a:extLst>
              <a:ext uri="{FF2B5EF4-FFF2-40B4-BE49-F238E27FC236}">
                <a16:creationId xmlns:a16="http://schemas.microsoft.com/office/drawing/2014/main" id="{41B8DC8C-1FD7-4773-B07E-7E4432766A4E}"/>
              </a:ext>
            </a:extLst>
          </p:cNvPr>
          <p:cNvSpPr>
            <a:spLocks noGrp="1"/>
          </p:cNvSpPr>
          <p:nvPr>
            <p:ph type="body" idx="1"/>
          </p:nvPr>
        </p:nvSpPr>
        <p:spPr>
          <a:xfrm>
            <a:off x="371475" y="2965370"/>
            <a:ext cx="11292700" cy="2677147"/>
          </a:xfrm>
        </p:spPr>
        <p:txBody>
          <a:bodyPr>
            <a:normAutofit fontScale="85000" lnSpcReduction="20000"/>
          </a:bodyPr>
          <a:lstStyle/>
          <a:p>
            <a:pPr marL="742950" indent="-742950">
              <a:buAutoNum type="arabicPeriod"/>
            </a:pPr>
            <a:r>
              <a:rPr lang="en-US" sz="4400" dirty="0"/>
              <a:t>Not effective</a:t>
            </a:r>
          </a:p>
          <a:p>
            <a:pPr marL="742950" indent="-742950">
              <a:buAutoNum type="arabicPeriod"/>
            </a:pPr>
            <a:r>
              <a:rPr lang="en-US" sz="4400" dirty="0"/>
              <a:t>Unfair</a:t>
            </a:r>
          </a:p>
          <a:p>
            <a:pPr marL="742950" indent="-742950">
              <a:buAutoNum type="arabicPeriod"/>
            </a:pPr>
            <a:r>
              <a:rPr lang="en-US" sz="4400" dirty="0"/>
              <a:t>Unintended consequences</a:t>
            </a:r>
          </a:p>
          <a:p>
            <a:pPr marL="742950" indent="-742950">
              <a:buAutoNum type="arabicPeriod"/>
            </a:pPr>
            <a:endParaRPr lang="en-US" sz="4400" dirty="0"/>
          </a:p>
          <a:p>
            <a:r>
              <a:rPr lang="en-US" sz="2600" b="0" i="1" dirty="0"/>
              <a:t>See </a:t>
            </a:r>
            <a:r>
              <a:rPr lang="en-US" sz="2600" b="0" dirty="0"/>
              <a:t>Appr Research Summary “Financial Conditions of Release” advancingpretrial.org August 2024  </a:t>
            </a:r>
          </a:p>
        </p:txBody>
      </p:sp>
    </p:spTree>
    <p:extLst>
      <p:ext uri="{BB962C8B-B14F-4D97-AF65-F5344CB8AC3E}">
        <p14:creationId xmlns:p14="http://schemas.microsoft.com/office/powerpoint/2010/main" val="3424306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EF48F30-BEB4-44C7-9F35-3BBB61CF89AF}"/>
              </a:ext>
            </a:extLst>
          </p:cNvPr>
          <p:cNvSpPr>
            <a:spLocks noGrp="1"/>
          </p:cNvSpPr>
          <p:nvPr>
            <p:ph type="title"/>
          </p:nvPr>
        </p:nvSpPr>
        <p:spPr>
          <a:xfrm>
            <a:off x="371475" y="260351"/>
            <a:ext cx="11520487" cy="1512693"/>
          </a:xfrm>
        </p:spPr>
        <p:txBody>
          <a:bodyPr>
            <a:normAutofit/>
          </a:bodyPr>
          <a:lstStyle/>
          <a:p>
            <a:r>
              <a:rPr lang="en-US" sz="6000" dirty="0"/>
              <a:t>IC 35-33-8</a:t>
            </a:r>
          </a:p>
        </p:txBody>
      </p:sp>
      <p:sp>
        <p:nvSpPr>
          <p:cNvPr id="3" name="Slide Number Placeholder 2">
            <a:extLst>
              <a:ext uri="{FF2B5EF4-FFF2-40B4-BE49-F238E27FC236}">
                <a16:creationId xmlns:a16="http://schemas.microsoft.com/office/drawing/2014/main" id="{FE60433D-E380-4571-991C-16B6CE7A48BE}"/>
              </a:ext>
            </a:extLst>
          </p:cNvPr>
          <p:cNvSpPr>
            <a:spLocks noGrp="1"/>
          </p:cNvSpPr>
          <p:nvPr>
            <p:ph type="sldNum" sz="quarter" idx="12"/>
          </p:nvPr>
        </p:nvSpPr>
        <p:spPr/>
        <p:txBody>
          <a:bodyPr/>
          <a:lstStyle/>
          <a:p>
            <a:fld id="{03DC2DEF-D2FE-4B45-ABA4-9F153FD1C98A}" type="slidenum">
              <a:rPr lang="en-US" smtClean="0"/>
              <a:t>9</a:t>
            </a:fld>
            <a:endParaRPr lang="en-US" dirty="0"/>
          </a:p>
        </p:txBody>
      </p:sp>
      <p:sp>
        <p:nvSpPr>
          <p:cNvPr id="10" name="Text Placeholder 9">
            <a:extLst>
              <a:ext uri="{FF2B5EF4-FFF2-40B4-BE49-F238E27FC236}">
                <a16:creationId xmlns:a16="http://schemas.microsoft.com/office/drawing/2014/main" id="{41B8DC8C-1FD7-4773-B07E-7E4432766A4E}"/>
              </a:ext>
            </a:extLst>
          </p:cNvPr>
          <p:cNvSpPr>
            <a:spLocks noGrp="1"/>
          </p:cNvSpPr>
          <p:nvPr>
            <p:ph type="body" idx="1"/>
          </p:nvPr>
        </p:nvSpPr>
        <p:spPr>
          <a:xfrm>
            <a:off x="371475" y="2965370"/>
            <a:ext cx="11292700" cy="2677147"/>
          </a:xfrm>
        </p:spPr>
        <p:txBody>
          <a:bodyPr>
            <a:normAutofit/>
          </a:bodyPr>
          <a:lstStyle/>
          <a:p>
            <a:pPr algn="ctr"/>
            <a:r>
              <a:rPr lang="en-US" sz="4400" dirty="0"/>
              <a:t>Bail and Bail Procedure</a:t>
            </a:r>
            <a:endParaRPr lang="en-US" sz="1000" dirty="0"/>
          </a:p>
        </p:txBody>
      </p:sp>
    </p:spTree>
    <p:extLst>
      <p:ext uri="{BB962C8B-B14F-4D97-AF65-F5344CB8AC3E}">
        <p14:creationId xmlns:p14="http://schemas.microsoft.com/office/powerpoint/2010/main" val="730799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EF48F30-BEB4-44C7-9F35-3BBB61CF89AF}"/>
              </a:ext>
            </a:extLst>
          </p:cNvPr>
          <p:cNvSpPr>
            <a:spLocks noGrp="1"/>
          </p:cNvSpPr>
          <p:nvPr>
            <p:ph type="title"/>
          </p:nvPr>
        </p:nvSpPr>
        <p:spPr>
          <a:xfrm>
            <a:off x="371475" y="260351"/>
            <a:ext cx="11520487" cy="1512693"/>
          </a:xfrm>
        </p:spPr>
        <p:txBody>
          <a:bodyPr>
            <a:normAutofit/>
          </a:bodyPr>
          <a:lstStyle/>
          <a:p>
            <a:r>
              <a:rPr lang="en-US" sz="6000" dirty="0"/>
              <a:t>Rules of Criminal Procedure</a:t>
            </a:r>
          </a:p>
        </p:txBody>
      </p:sp>
      <p:sp>
        <p:nvSpPr>
          <p:cNvPr id="3" name="Slide Number Placeholder 2">
            <a:extLst>
              <a:ext uri="{FF2B5EF4-FFF2-40B4-BE49-F238E27FC236}">
                <a16:creationId xmlns:a16="http://schemas.microsoft.com/office/drawing/2014/main" id="{FE60433D-E380-4571-991C-16B6CE7A48BE}"/>
              </a:ext>
            </a:extLst>
          </p:cNvPr>
          <p:cNvSpPr>
            <a:spLocks noGrp="1"/>
          </p:cNvSpPr>
          <p:nvPr>
            <p:ph type="sldNum" sz="quarter" idx="12"/>
          </p:nvPr>
        </p:nvSpPr>
        <p:spPr/>
        <p:txBody>
          <a:bodyPr/>
          <a:lstStyle/>
          <a:p>
            <a:fld id="{03DC2DEF-D2FE-4B45-ABA4-9F153FD1C98A}" type="slidenum">
              <a:rPr lang="en-US" smtClean="0"/>
              <a:t>10</a:t>
            </a:fld>
            <a:endParaRPr lang="en-US" dirty="0"/>
          </a:p>
        </p:txBody>
      </p:sp>
      <p:sp>
        <p:nvSpPr>
          <p:cNvPr id="10" name="Text Placeholder 9">
            <a:extLst>
              <a:ext uri="{FF2B5EF4-FFF2-40B4-BE49-F238E27FC236}">
                <a16:creationId xmlns:a16="http://schemas.microsoft.com/office/drawing/2014/main" id="{41B8DC8C-1FD7-4773-B07E-7E4432766A4E}"/>
              </a:ext>
            </a:extLst>
          </p:cNvPr>
          <p:cNvSpPr>
            <a:spLocks noGrp="1"/>
          </p:cNvSpPr>
          <p:nvPr>
            <p:ph type="body" idx="1"/>
          </p:nvPr>
        </p:nvSpPr>
        <p:spPr>
          <a:xfrm>
            <a:off x="371475" y="2397513"/>
            <a:ext cx="11292700" cy="3702204"/>
          </a:xfrm>
        </p:spPr>
        <p:txBody>
          <a:bodyPr>
            <a:normAutofit fontScale="62500" lnSpcReduction="20000"/>
          </a:bodyPr>
          <a:lstStyle/>
          <a:p>
            <a:r>
              <a:rPr lang="en-US" sz="4400" dirty="0"/>
              <a:t>Indiana Criminal Rule 2.6</a:t>
            </a:r>
          </a:p>
          <a:p>
            <a:pPr marL="742950" indent="-742950">
              <a:buAutoNum type="alphaUcParenBoth"/>
            </a:pPr>
            <a:r>
              <a:rPr lang="en-US" sz="4400" dirty="0"/>
              <a:t>If an arrestee does not present a substantial risk of flight or danger to themselves or others, the court </a:t>
            </a:r>
            <a:r>
              <a:rPr lang="en-US" sz="4400" i="1" dirty="0"/>
              <a:t>should</a:t>
            </a:r>
            <a:r>
              <a:rPr lang="en-US" sz="4400" dirty="0"/>
              <a:t> release the arrestee without money bail or surety subject to such restrictions and conditions as determined by the court except when:        </a:t>
            </a:r>
          </a:p>
          <a:p>
            <a:pPr marL="742950" indent="-742950">
              <a:buAutoNum type="arabicParenBoth"/>
            </a:pPr>
            <a:r>
              <a:rPr lang="en-US" sz="4400" dirty="0"/>
              <a:t>The arrestee is charged with murder or treason. </a:t>
            </a:r>
          </a:p>
          <a:p>
            <a:pPr marL="742950" indent="-742950">
              <a:buAutoNum type="arabicParenBoth"/>
            </a:pPr>
            <a:r>
              <a:rPr lang="en-US" sz="4400" dirty="0"/>
              <a:t>The arrestee is on pre-trial release not related to the incident that is the basis for the present arrest. </a:t>
            </a:r>
          </a:p>
          <a:p>
            <a:pPr marL="742950" indent="-742950">
              <a:buAutoNum type="arabicParenBoth"/>
            </a:pPr>
            <a:r>
              <a:rPr lang="en-US" sz="4400" dirty="0"/>
              <a:t>The arrestee is on probation, parole or other community supervision. </a:t>
            </a:r>
          </a:p>
          <a:p>
            <a:endParaRPr lang="en-US" sz="1000" dirty="0"/>
          </a:p>
        </p:txBody>
      </p:sp>
      <p:sp>
        <p:nvSpPr>
          <p:cNvPr id="2" name="TextBox 1">
            <a:extLst>
              <a:ext uri="{FF2B5EF4-FFF2-40B4-BE49-F238E27FC236}">
                <a16:creationId xmlns:a16="http://schemas.microsoft.com/office/drawing/2014/main" id="{8B11B2A6-D9F3-57E8-F7E3-F87B8E86EA9B}"/>
              </a:ext>
            </a:extLst>
          </p:cNvPr>
          <p:cNvSpPr txBox="1"/>
          <p:nvPr/>
        </p:nvSpPr>
        <p:spPr>
          <a:xfrm>
            <a:off x="468352" y="6156181"/>
            <a:ext cx="6701882" cy="369332"/>
          </a:xfrm>
          <a:prstGeom prst="rect">
            <a:avLst/>
          </a:prstGeom>
          <a:noFill/>
        </p:spPr>
        <p:txBody>
          <a:bodyPr wrap="square" rtlCol="0">
            <a:spAutoFit/>
          </a:bodyPr>
          <a:lstStyle/>
          <a:p>
            <a:r>
              <a:rPr lang="en-US" b="1" dirty="0">
                <a:hlinkClick r:id="rId2"/>
              </a:rPr>
              <a:t>https://www.in.gov/courts/rules/criminal/index.htm#_Toc152240485</a:t>
            </a:r>
            <a:r>
              <a:rPr lang="en-US" b="1" dirty="0"/>
              <a:t> </a:t>
            </a:r>
          </a:p>
        </p:txBody>
      </p:sp>
    </p:spTree>
    <p:extLst>
      <p:ext uri="{BB962C8B-B14F-4D97-AF65-F5344CB8AC3E}">
        <p14:creationId xmlns:p14="http://schemas.microsoft.com/office/powerpoint/2010/main" val="1654784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EF48F30-BEB4-44C7-9F35-3BBB61CF89AF}"/>
              </a:ext>
            </a:extLst>
          </p:cNvPr>
          <p:cNvSpPr>
            <a:spLocks noGrp="1"/>
          </p:cNvSpPr>
          <p:nvPr>
            <p:ph type="title"/>
          </p:nvPr>
        </p:nvSpPr>
        <p:spPr>
          <a:xfrm>
            <a:off x="371475" y="260351"/>
            <a:ext cx="11520487" cy="1512693"/>
          </a:xfrm>
        </p:spPr>
        <p:txBody>
          <a:bodyPr>
            <a:normAutofit fontScale="90000"/>
          </a:bodyPr>
          <a:lstStyle/>
          <a:p>
            <a:r>
              <a:rPr lang="en-US" sz="6000"/>
              <a:t>Dewees v. State</a:t>
            </a:r>
            <a:br>
              <a:rPr lang="en-US" sz="6000"/>
            </a:br>
            <a:r>
              <a:rPr lang="en-US" sz="6000"/>
              <a:t>180 N.E.3d 261 (Ind. 2022)</a:t>
            </a:r>
            <a:endParaRPr lang="en-US" sz="6000" dirty="0"/>
          </a:p>
        </p:txBody>
      </p:sp>
      <p:sp>
        <p:nvSpPr>
          <p:cNvPr id="3" name="Slide Number Placeholder 2">
            <a:extLst>
              <a:ext uri="{FF2B5EF4-FFF2-40B4-BE49-F238E27FC236}">
                <a16:creationId xmlns:a16="http://schemas.microsoft.com/office/drawing/2014/main" id="{FE60433D-E380-4571-991C-16B6CE7A48BE}"/>
              </a:ext>
            </a:extLst>
          </p:cNvPr>
          <p:cNvSpPr>
            <a:spLocks noGrp="1"/>
          </p:cNvSpPr>
          <p:nvPr>
            <p:ph type="sldNum" sz="quarter" idx="12"/>
          </p:nvPr>
        </p:nvSpPr>
        <p:spPr/>
        <p:txBody>
          <a:bodyPr/>
          <a:lstStyle/>
          <a:p>
            <a:fld id="{03DC2DEF-D2FE-4B45-ABA4-9F153FD1C98A}" type="slidenum">
              <a:rPr lang="en-US" smtClean="0"/>
              <a:t>11</a:t>
            </a:fld>
            <a:endParaRPr lang="en-US" dirty="0"/>
          </a:p>
        </p:txBody>
      </p:sp>
      <p:sp>
        <p:nvSpPr>
          <p:cNvPr id="10" name="Text Placeholder 9">
            <a:extLst>
              <a:ext uri="{FF2B5EF4-FFF2-40B4-BE49-F238E27FC236}">
                <a16:creationId xmlns:a16="http://schemas.microsoft.com/office/drawing/2014/main" id="{41B8DC8C-1FD7-4773-B07E-7E4432766A4E}"/>
              </a:ext>
            </a:extLst>
          </p:cNvPr>
          <p:cNvSpPr>
            <a:spLocks noGrp="1"/>
          </p:cNvSpPr>
          <p:nvPr>
            <p:ph type="body" idx="1"/>
          </p:nvPr>
        </p:nvSpPr>
        <p:spPr>
          <a:xfrm>
            <a:off x="371475" y="2759266"/>
            <a:ext cx="11292700" cy="3257010"/>
          </a:xfrm>
        </p:spPr>
        <p:txBody>
          <a:bodyPr>
            <a:normAutofit/>
          </a:bodyPr>
          <a:lstStyle/>
          <a:p>
            <a:r>
              <a:rPr lang="en-US" sz="4000" dirty="0"/>
              <a:t>The Supreme Court held that clear and convincing evidence supported the trial court’s denial of defendant’s request for reduction of bail or conditional pretrial release.</a:t>
            </a:r>
          </a:p>
        </p:txBody>
      </p:sp>
    </p:spTree>
    <p:extLst>
      <p:ext uri="{BB962C8B-B14F-4D97-AF65-F5344CB8AC3E}">
        <p14:creationId xmlns:p14="http://schemas.microsoft.com/office/powerpoint/2010/main" val="3319271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D6EB617-E017-4B26-9576-8578E948979A}"/>
              </a:ext>
            </a:extLst>
          </p:cNvPr>
          <p:cNvSpPr>
            <a:spLocks noGrp="1"/>
          </p:cNvSpPr>
          <p:nvPr>
            <p:ph idx="1"/>
          </p:nvPr>
        </p:nvSpPr>
        <p:spPr>
          <a:xfrm>
            <a:off x="6619198" y="1592739"/>
            <a:ext cx="5272764" cy="3672521"/>
          </a:xfrm>
        </p:spPr>
        <p:txBody>
          <a:bodyPr>
            <a:noAutofit/>
          </a:bodyPr>
          <a:lstStyle/>
          <a:p>
            <a:pPr marL="0" indent="0">
              <a:buNone/>
            </a:pPr>
            <a:r>
              <a:rPr lang="en-US" sz="3600" b="1" dirty="0"/>
              <a:t>Indiana Judges have a great deal of discretion when making decisions regarding pretrial release, but Indiana’s Constitution prohibits preventive detention.</a:t>
            </a:r>
          </a:p>
        </p:txBody>
      </p:sp>
      <p:sp>
        <p:nvSpPr>
          <p:cNvPr id="4" name="Slide Number Placeholder 3">
            <a:extLst>
              <a:ext uri="{FF2B5EF4-FFF2-40B4-BE49-F238E27FC236}">
                <a16:creationId xmlns:a16="http://schemas.microsoft.com/office/drawing/2014/main" id="{D4C183CA-19AD-485E-AEC5-FC032D453828}"/>
              </a:ext>
            </a:extLst>
          </p:cNvPr>
          <p:cNvSpPr>
            <a:spLocks noGrp="1"/>
          </p:cNvSpPr>
          <p:nvPr>
            <p:ph type="sldNum" sz="quarter" idx="12"/>
          </p:nvPr>
        </p:nvSpPr>
        <p:spPr/>
        <p:txBody>
          <a:bodyPr/>
          <a:lstStyle/>
          <a:p>
            <a:fld id="{03DC2DEF-D2FE-4B45-ABA4-9F153FD1C98A}" type="slidenum">
              <a:rPr lang="en-US" smtClean="0"/>
              <a:t>12</a:t>
            </a:fld>
            <a:endParaRPr lang="en-US" dirty="0"/>
          </a:p>
        </p:txBody>
      </p:sp>
      <p:pic>
        <p:nvPicPr>
          <p:cNvPr id="14" name="Picture Placeholder 13" descr="Hand with a gavel">
            <a:extLst>
              <a:ext uri="{FF2B5EF4-FFF2-40B4-BE49-F238E27FC236}">
                <a16:creationId xmlns:a16="http://schemas.microsoft.com/office/drawing/2014/main" id="{B77B3ACB-68E3-9FB0-0021-F46F6CE6B02C}"/>
              </a:ext>
            </a:extLst>
          </p:cNvPr>
          <p:cNvPicPr>
            <a:picLocks noGrp="1" noChangeAspect="1"/>
          </p:cNvPicPr>
          <p:nvPr>
            <p:ph type="pic" sz="quarter" idx="13"/>
          </p:nvPr>
        </p:nvPicPr>
        <p:blipFill>
          <a:blip r:embed="rId2"/>
          <a:srcRect l="15593" r="15593"/>
          <a:stretch>
            <a:fillRect/>
          </a:stretch>
        </p:blipFill>
        <p:spPr/>
      </p:pic>
    </p:spTree>
    <p:extLst>
      <p:ext uri="{BB962C8B-B14F-4D97-AF65-F5344CB8AC3E}">
        <p14:creationId xmlns:p14="http://schemas.microsoft.com/office/powerpoint/2010/main" val="1300311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F3494C0-ABDD-4C4D-8C46-49B8F20CC7E9}"/>
              </a:ext>
            </a:extLst>
          </p:cNvPr>
          <p:cNvSpPr>
            <a:spLocks noGrp="1"/>
          </p:cNvSpPr>
          <p:nvPr>
            <p:ph type="title"/>
          </p:nvPr>
        </p:nvSpPr>
        <p:spPr>
          <a:xfrm>
            <a:off x="371475" y="1783831"/>
            <a:ext cx="3111954" cy="3290338"/>
          </a:xfrm>
        </p:spPr>
        <p:txBody>
          <a:bodyPr anchor="ctr">
            <a:normAutofit/>
          </a:bodyPr>
          <a:lstStyle/>
          <a:p>
            <a:r>
              <a:rPr lang="en-US" dirty="0"/>
              <a:t>Overview of Indiana Pretrial Certification  Process</a:t>
            </a:r>
          </a:p>
        </p:txBody>
      </p:sp>
      <p:sp>
        <p:nvSpPr>
          <p:cNvPr id="3" name="Slide Number Placeholder 2">
            <a:extLst>
              <a:ext uri="{FF2B5EF4-FFF2-40B4-BE49-F238E27FC236}">
                <a16:creationId xmlns:a16="http://schemas.microsoft.com/office/drawing/2014/main" id="{C9D622C3-EE4F-4FB9-94FB-550563528286}"/>
              </a:ext>
            </a:extLst>
          </p:cNvPr>
          <p:cNvSpPr>
            <a:spLocks noGrp="1"/>
          </p:cNvSpPr>
          <p:nvPr>
            <p:ph type="sldNum" sz="quarter" idx="12"/>
          </p:nvPr>
        </p:nvSpPr>
        <p:spPr>
          <a:xfrm>
            <a:off x="11518900" y="6581978"/>
            <a:ext cx="373062" cy="206104"/>
          </a:xfrm>
        </p:spPr>
        <p:txBody>
          <a:bodyPr anchor="ctr">
            <a:normAutofit/>
          </a:bodyPr>
          <a:lstStyle/>
          <a:p>
            <a:pPr>
              <a:lnSpc>
                <a:spcPct val="90000"/>
              </a:lnSpc>
              <a:spcAft>
                <a:spcPts val="600"/>
              </a:spcAft>
            </a:pPr>
            <a:fld id="{03DC2DEF-D2FE-4B45-ABA4-9F153FD1C98A}" type="slidenum">
              <a:rPr lang="en-US" sz="800" smtClean="0"/>
              <a:pPr>
                <a:lnSpc>
                  <a:spcPct val="90000"/>
                </a:lnSpc>
                <a:spcAft>
                  <a:spcPts val="600"/>
                </a:spcAft>
              </a:pPr>
              <a:t>13</a:t>
            </a:fld>
            <a:endParaRPr lang="en-US" sz="800"/>
          </a:p>
        </p:txBody>
      </p:sp>
      <p:sp>
        <p:nvSpPr>
          <p:cNvPr id="8" name="Content Placeholder 7">
            <a:extLst>
              <a:ext uri="{FF2B5EF4-FFF2-40B4-BE49-F238E27FC236}">
                <a16:creationId xmlns:a16="http://schemas.microsoft.com/office/drawing/2014/main" id="{9A04D243-CBBF-D9DB-DDEF-F78F356E5C7A}"/>
              </a:ext>
            </a:extLst>
          </p:cNvPr>
          <p:cNvSpPr>
            <a:spLocks noGrp="1"/>
          </p:cNvSpPr>
          <p:nvPr>
            <p:ph idx="1"/>
          </p:nvPr>
        </p:nvSpPr>
        <p:spPr>
          <a:xfrm>
            <a:off x="4471639" y="1783832"/>
            <a:ext cx="7420323" cy="3290338"/>
          </a:xfrm>
        </p:spPr>
        <p:txBody>
          <a:bodyPr>
            <a:normAutofit/>
          </a:bodyPr>
          <a:lstStyle/>
          <a:p>
            <a:pPr marL="0" indent="0">
              <a:buNone/>
            </a:pPr>
            <a:r>
              <a:rPr lang="en-US" sz="4400" dirty="0"/>
              <a:t>Indiana has adopted a “smart on crime” policy as it relates to pretrial release.</a:t>
            </a:r>
          </a:p>
        </p:txBody>
      </p:sp>
      <p:sp>
        <p:nvSpPr>
          <p:cNvPr id="9" name="TextBox 8">
            <a:extLst>
              <a:ext uri="{FF2B5EF4-FFF2-40B4-BE49-F238E27FC236}">
                <a16:creationId xmlns:a16="http://schemas.microsoft.com/office/drawing/2014/main" id="{592F34A5-080A-A952-9921-9F68F0EB4406}"/>
              </a:ext>
            </a:extLst>
          </p:cNvPr>
          <p:cNvSpPr txBox="1"/>
          <p:nvPr/>
        </p:nvSpPr>
        <p:spPr>
          <a:xfrm>
            <a:off x="3963445" y="5658797"/>
            <a:ext cx="8073483" cy="338554"/>
          </a:xfrm>
          <a:prstGeom prst="rect">
            <a:avLst/>
          </a:prstGeom>
          <a:noFill/>
        </p:spPr>
        <p:txBody>
          <a:bodyPr wrap="square" rtlCol="0">
            <a:spAutoFit/>
          </a:bodyPr>
          <a:lstStyle/>
          <a:p>
            <a:r>
              <a:rPr lang="en-US" sz="1600" dirty="0">
                <a:hlinkClick r:id="rId2"/>
              </a:rPr>
              <a:t>https://times.courts.in.gov/2019/12/20/smart-on-crime-stakeholders-attend-pretrial-summit/</a:t>
            </a:r>
            <a:r>
              <a:rPr lang="en-US" sz="1600" dirty="0"/>
              <a:t> </a:t>
            </a:r>
          </a:p>
        </p:txBody>
      </p:sp>
    </p:spTree>
    <p:extLst>
      <p:ext uri="{BB962C8B-B14F-4D97-AF65-F5344CB8AC3E}">
        <p14:creationId xmlns:p14="http://schemas.microsoft.com/office/powerpoint/2010/main" val="2285768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4D50B-2BAA-4341-5E0C-E37D9A961294}"/>
              </a:ext>
            </a:extLst>
          </p:cNvPr>
          <p:cNvSpPr>
            <a:spLocks noGrp="1"/>
          </p:cNvSpPr>
          <p:nvPr>
            <p:ph type="title"/>
          </p:nvPr>
        </p:nvSpPr>
        <p:spPr>
          <a:xfrm>
            <a:off x="371475" y="260351"/>
            <a:ext cx="11520488" cy="758824"/>
          </a:xfrm>
        </p:spPr>
        <p:txBody>
          <a:bodyPr anchor="ctr">
            <a:normAutofit/>
          </a:bodyPr>
          <a:lstStyle/>
          <a:p>
            <a:r>
              <a:rPr lang="en-US"/>
              <a:t>Objectives of Evidence-Based Pretrial</a:t>
            </a:r>
            <a:endParaRPr lang="en-US" dirty="0"/>
          </a:p>
        </p:txBody>
      </p:sp>
      <p:sp>
        <p:nvSpPr>
          <p:cNvPr id="4" name="Slide Number Placeholder 3">
            <a:extLst>
              <a:ext uri="{FF2B5EF4-FFF2-40B4-BE49-F238E27FC236}">
                <a16:creationId xmlns:a16="http://schemas.microsoft.com/office/drawing/2014/main" id="{10056538-CCC3-6F64-40B9-8AD2815C90F0}"/>
              </a:ext>
            </a:extLst>
          </p:cNvPr>
          <p:cNvSpPr>
            <a:spLocks noGrp="1"/>
          </p:cNvSpPr>
          <p:nvPr>
            <p:ph type="sldNum" sz="quarter" idx="12"/>
          </p:nvPr>
        </p:nvSpPr>
        <p:spPr>
          <a:xfrm>
            <a:off x="11518900" y="6581978"/>
            <a:ext cx="373062" cy="206104"/>
          </a:xfrm>
        </p:spPr>
        <p:txBody>
          <a:bodyPr anchor="ctr">
            <a:normAutofit/>
          </a:bodyPr>
          <a:lstStyle/>
          <a:p>
            <a:pPr>
              <a:lnSpc>
                <a:spcPct val="90000"/>
              </a:lnSpc>
              <a:spcAft>
                <a:spcPts val="600"/>
              </a:spcAft>
            </a:pPr>
            <a:fld id="{03DC2DEF-D2FE-4B45-ABA4-9F153FD1C98A}" type="slidenum">
              <a:rPr lang="en-US" sz="800" smtClean="0"/>
              <a:pPr>
                <a:lnSpc>
                  <a:spcPct val="90000"/>
                </a:lnSpc>
                <a:spcAft>
                  <a:spcPts val="600"/>
                </a:spcAft>
              </a:pPr>
              <a:t>14</a:t>
            </a:fld>
            <a:endParaRPr lang="en-US" sz="800"/>
          </a:p>
        </p:txBody>
      </p:sp>
      <p:sp>
        <p:nvSpPr>
          <p:cNvPr id="13" name="Text Placeholder 4">
            <a:extLst>
              <a:ext uri="{FF2B5EF4-FFF2-40B4-BE49-F238E27FC236}">
                <a16:creationId xmlns:a16="http://schemas.microsoft.com/office/drawing/2014/main" id="{84FF8FD4-AA57-1CE4-0253-ED2325063FFC}"/>
              </a:ext>
            </a:extLst>
          </p:cNvPr>
          <p:cNvSpPr>
            <a:spLocks noGrp="1"/>
          </p:cNvSpPr>
          <p:nvPr>
            <p:ph type="body" sz="quarter" idx="14"/>
          </p:nvPr>
        </p:nvSpPr>
        <p:spPr>
          <a:xfrm>
            <a:off x="546100" y="1450975"/>
            <a:ext cx="4065588" cy="4552950"/>
          </a:xfrm>
        </p:spPr>
        <p:txBody>
          <a:bodyPr/>
          <a:lstStyle/>
          <a:p>
            <a:endParaRPr lang="en-US"/>
          </a:p>
        </p:txBody>
      </p:sp>
      <p:graphicFrame>
        <p:nvGraphicFramePr>
          <p:cNvPr id="14" name="Content Placeholder 2">
            <a:extLst>
              <a:ext uri="{FF2B5EF4-FFF2-40B4-BE49-F238E27FC236}">
                <a16:creationId xmlns:a16="http://schemas.microsoft.com/office/drawing/2014/main" id="{7BFC280F-7F7D-ABAC-75B8-6130EE00DDBC}"/>
              </a:ext>
            </a:extLst>
          </p:cNvPr>
          <p:cNvGraphicFramePr>
            <a:graphicFrameLocks noGrp="1"/>
          </p:cNvGraphicFramePr>
          <p:nvPr>
            <p:ph type="chart" sz="quarter" idx="13"/>
            <p:extLst>
              <p:ext uri="{D42A27DB-BD31-4B8C-83A1-F6EECF244321}">
                <p14:modId xmlns:p14="http://schemas.microsoft.com/office/powerpoint/2010/main" val="4006216530"/>
              </p:ext>
            </p:extLst>
          </p:nvPr>
        </p:nvGraphicFramePr>
        <p:xfrm>
          <a:off x="4900613" y="1233488"/>
          <a:ext cx="6991350" cy="496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6478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51932C-7145-4FBD-B81D-9ADC42401B87}"/>
              </a:ext>
            </a:extLst>
          </p:cNvPr>
          <p:cNvSpPr>
            <a:spLocks noGrp="1"/>
          </p:cNvSpPr>
          <p:nvPr>
            <p:ph type="title"/>
          </p:nvPr>
        </p:nvSpPr>
        <p:spPr/>
        <p:txBody>
          <a:bodyPr>
            <a:normAutofit fontScale="90000"/>
          </a:bodyPr>
          <a:lstStyle/>
          <a:p>
            <a:pPr algn="ctr"/>
            <a:r>
              <a:rPr lang="en-US" dirty="0"/>
              <a:t>Indiana judges are encouraged to distinguish between those defendants </a:t>
            </a:r>
            <a:r>
              <a:rPr lang="en-US" i="1" dirty="0">
                <a:solidFill>
                  <a:srgbClr val="FF0000"/>
                </a:solidFill>
              </a:rPr>
              <a:t>we are scared of </a:t>
            </a:r>
            <a:r>
              <a:rPr lang="en-US" dirty="0"/>
              <a:t>and those </a:t>
            </a:r>
            <a:r>
              <a:rPr lang="en-US" i="1" dirty="0">
                <a:solidFill>
                  <a:srgbClr val="FF0000"/>
                </a:solidFill>
              </a:rPr>
              <a:t>we are mad at</a:t>
            </a:r>
            <a:r>
              <a:rPr lang="en-US" dirty="0"/>
              <a:t>.</a:t>
            </a:r>
          </a:p>
        </p:txBody>
      </p:sp>
      <p:pic>
        <p:nvPicPr>
          <p:cNvPr id="4" name="Content Placeholder 3">
            <a:extLst>
              <a:ext uri="{FF2B5EF4-FFF2-40B4-BE49-F238E27FC236}">
                <a16:creationId xmlns:a16="http://schemas.microsoft.com/office/drawing/2014/main" id="{6CF3EF40-F018-1D44-A7D7-0B1BF592D856}"/>
              </a:ext>
            </a:extLst>
          </p:cNvPr>
          <p:cNvPicPr>
            <a:picLocks noGrp="1" noChangeAspect="1"/>
          </p:cNvPicPr>
          <p:nvPr>
            <p:ph sz="half" idx="1"/>
          </p:nvPr>
        </p:nvPicPr>
        <p:blipFill>
          <a:blip r:embed="rId2">
            <a:extLst>
              <a:ext uri="{96DAC541-7B7A-43D3-8B79-37D633B846F1}">
                <asvg:svgBlip xmlns:asvg="http://schemas.microsoft.com/office/drawing/2016/SVG/main" r:embed="rId3"/>
              </a:ext>
              <a:ext uri="{837473B0-CC2E-450A-ABE3-18F120FF3D39}">
                <a1611:picAttrSrcUrl xmlns:a1611="http://schemas.microsoft.com/office/drawing/2016/11/main" r:id="rId4"/>
              </a:ext>
            </a:extLst>
          </a:blip>
          <a:stretch>
            <a:fillRect/>
          </a:stretch>
        </p:blipFill>
        <p:spPr>
          <a:xfrm>
            <a:off x="581025" y="2879496"/>
            <a:ext cx="3143250" cy="1880057"/>
          </a:xfrm>
        </p:spPr>
      </p:pic>
      <p:pic>
        <p:nvPicPr>
          <p:cNvPr id="9" name="Content Placeholder 8" descr="A red circle with black text&#10;&#10;Description automatically generated">
            <a:extLst>
              <a:ext uri="{FF2B5EF4-FFF2-40B4-BE49-F238E27FC236}">
                <a16:creationId xmlns:a16="http://schemas.microsoft.com/office/drawing/2014/main" id="{53AAC0A2-1B6E-8237-7162-0795EB530485}"/>
              </a:ext>
            </a:extLst>
          </p:cNvPr>
          <p:cNvPicPr>
            <a:picLocks noGrp="1" noChangeAspect="1"/>
          </p:cNvPicPr>
          <p:nvPr>
            <p:ph sz="half" idx="2"/>
          </p:nvPr>
        </p:nvPicPr>
        <p:blipFill>
          <a:blip r:embed="rId5">
            <a:extLst>
              <a:ext uri="{837473B0-CC2E-450A-ABE3-18F120FF3D39}">
                <a1611:picAttrSrcUrl xmlns:a1611="http://schemas.microsoft.com/office/drawing/2016/11/main" r:id="rId6"/>
              </a:ext>
            </a:extLst>
          </a:blip>
          <a:stretch>
            <a:fillRect/>
          </a:stretch>
        </p:blipFill>
        <p:spPr>
          <a:xfrm>
            <a:off x="8593931" y="2379663"/>
            <a:ext cx="2857500" cy="2857500"/>
          </a:xfrm>
        </p:spPr>
      </p:pic>
      <p:sp>
        <p:nvSpPr>
          <p:cNvPr id="3" name="Slide Number Placeholder 2">
            <a:extLst>
              <a:ext uri="{FF2B5EF4-FFF2-40B4-BE49-F238E27FC236}">
                <a16:creationId xmlns:a16="http://schemas.microsoft.com/office/drawing/2014/main" id="{774AF259-0EA0-486A-A345-68549DF558C8}"/>
              </a:ext>
            </a:extLst>
          </p:cNvPr>
          <p:cNvSpPr>
            <a:spLocks noGrp="1"/>
          </p:cNvSpPr>
          <p:nvPr>
            <p:ph type="sldNum" sz="quarter" idx="12"/>
          </p:nvPr>
        </p:nvSpPr>
        <p:spPr/>
        <p:txBody>
          <a:bodyPr/>
          <a:lstStyle/>
          <a:p>
            <a:fld id="{03DC2DEF-D2FE-4B45-ABA4-9F153FD1C98A}" type="slidenum">
              <a:rPr lang="en-US" smtClean="0"/>
              <a:t>15</a:t>
            </a:fld>
            <a:endParaRPr lang="en-US" dirty="0"/>
          </a:p>
        </p:txBody>
      </p:sp>
      <p:sp>
        <p:nvSpPr>
          <p:cNvPr id="13" name="Picture Placeholder 12">
            <a:extLst>
              <a:ext uri="{FF2B5EF4-FFF2-40B4-BE49-F238E27FC236}">
                <a16:creationId xmlns:a16="http://schemas.microsoft.com/office/drawing/2014/main" id="{250C3958-536F-2191-615E-3EFAAA2B3119}"/>
              </a:ext>
            </a:extLst>
          </p:cNvPr>
          <p:cNvSpPr>
            <a:spLocks noGrp="1"/>
          </p:cNvSpPr>
          <p:nvPr>
            <p:ph type="pic" sz="quarter" idx="13"/>
          </p:nvPr>
        </p:nvSpPr>
        <p:spPr>
          <a:xfrm>
            <a:off x="3967162" y="1234282"/>
            <a:ext cx="4257675" cy="5148262"/>
          </a:xfrm>
          <a:solidFill>
            <a:schemeClr val="accent1">
              <a:lumMod val="60000"/>
              <a:lumOff val="40000"/>
            </a:schemeClr>
          </a:solidFill>
        </p:spPr>
        <p:txBody>
          <a:bodyPr>
            <a:normAutofit/>
          </a:bodyPr>
          <a:lstStyle/>
          <a:p>
            <a:pPr marL="0" indent="0" algn="ctr">
              <a:buNone/>
            </a:pPr>
            <a:endParaRPr lang="en-US" sz="5400" b="1" dirty="0"/>
          </a:p>
          <a:p>
            <a:pPr marL="0" indent="0" algn="ctr">
              <a:buNone/>
            </a:pPr>
            <a:r>
              <a:rPr lang="en-US" sz="5400" b="1" dirty="0"/>
              <a:t>This or That</a:t>
            </a:r>
          </a:p>
        </p:txBody>
      </p:sp>
      <p:sp>
        <p:nvSpPr>
          <p:cNvPr id="16" name="Arrow: Left-Right 15">
            <a:extLst>
              <a:ext uri="{FF2B5EF4-FFF2-40B4-BE49-F238E27FC236}">
                <a16:creationId xmlns:a16="http://schemas.microsoft.com/office/drawing/2014/main" id="{ED68B2B5-8BEB-3D66-CA76-7C57A5B4BAD4}"/>
              </a:ext>
            </a:extLst>
          </p:cNvPr>
          <p:cNvSpPr/>
          <p:nvPr/>
        </p:nvSpPr>
        <p:spPr>
          <a:xfrm>
            <a:off x="4236446" y="3133493"/>
            <a:ext cx="3790543" cy="1750741"/>
          </a:xfrm>
          <a:prstGeom prst="leftRigh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3242389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Several men in orange uniforms in a room&#10;&#10;Description automatically generated">
            <a:extLst>
              <a:ext uri="{FF2B5EF4-FFF2-40B4-BE49-F238E27FC236}">
                <a16:creationId xmlns:a16="http://schemas.microsoft.com/office/drawing/2014/main" id="{131C1937-7E11-91F4-4ABA-C92B5DB6DC9F}"/>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l="20855" r="20854" b="-1"/>
          <a:stretch/>
        </p:blipFill>
        <p:spPr>
          <a:xfrm>
            <a:off x="571500" y="10"/>
            <a:ext cx="6034088" cy="6857989"/>
          </a:xfrm>
          <a:noFill/>
        </p:spPr>
      </p:pic>
      <p:sp>
        <p:nvSpPr>
          <p:cNvPr id="10" name="Text Placeholder 9">
            <a:extLst>
              <a:ext uri="{FF2B5EF4-FFF2-40B4-BE49-F238E27FC236}">
                <a16:creationId xmlns:a16="http://schemas.microsoft.com/office/drawing/2014/main" id="{C60B770E-507E-4361-9D91-5007702BFC32}"/>
              </a:ext>
            </a:extLst>
          </p:cNvPr>
          <p:cNvSpPr>
            <a:spLocks noGrp="1"/>
          </p:cNvSpPr>
          <p:nvPr>
            <p:ph type="ctrTitle"/>
          </p:nvPr>
        </p:nvSpPr>
        <p:spPr>
          <a:xfrm>
            <a:off x="6905625" y="1512889"/>
            <a:ext cx="4986338" cy="3262311"/>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fontScale="90000"/>
          </a:bodyPr>
          <a:lstStyle/>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r>
              <a:rPr lang="en-US"/>
              <a:t>Jail Overcrowding</a:t>
            </a:r>
            <a:br>
              <a:rPr lang="en-US"/>
            </a:br>
            <a:r>
              <a:rPr lang="en-US"/>
              <a:t>Task</a:t>
            </a:r>
            <a:br>
              <a:rPr lang="en-US"/>
            </a:br>
            <a:r>
              <a:rPr lang="en-US"/>
              <a:t>Force</a:t>
            </a:r>
            <a:endParaRPr kumimoji="0" lang="en-US" b="1" i="0" u="none" strike="noStrike" kern="1200" cap="none" spc="0" normalizeH="0" baseline="0" dirty="0">
              <a:ln>
                <a:noFill/>
              </a:ln>
              <a:effectLst/>
              <a:uLnTx/>
              <a:uFillTx/>
            </a:endParaRPr>
          </a:p>
        </p:txBody>
      </p:sp>
      <p:sp>
        <p:nvSpPr>
          <p:cNvPr id="11" name="Text Placeholder 10">
            <a:extLst>
              <a:ext uri="{FF2B5EF4-FFF2-40B4-BE49-F238E27FC236}">
                <a16:creationId xmlns:a16="http://schemas.microsoft.com/office/drawing/2014/main" id="{C6BEE08E-D5C0-42E2-AB73-7CCC07B72E39}"/>
              </a:ext>
            </a:extLst>
          </p:cNvPr>
          <p:cNvSpPr>
            <a:spLocks noGrp="1"/>
          </p:cNvSpPr>
          <p:nvPr>
            <p:ph type="subTitle" idx="1"/>
          </p:nvPr>
        </p:nvSpPr>
        <p:spPr>
          <a:xfrm>
            <a:off x="6724186" y="4927600"/>
            <a:ext cx="5330282" cy="976311"/>
          </a:xfrm>
        </p:spPr>
        <p:txBody>
          <a:bodyPr>
            <a:normAutofit/>
          </a:bodyPr>
          <a:lstStyle/>
          <a:p>
            <a:r>
              <a:rPr lang="en-US" dirty="0"/>
              <a:t> </a:t>
            </a:r>
            <a:r>
              <a:rPr lang="en-US" sz="1600" b="1" dirty="0"/>
              <a:t>https://www.in.gov/courts/iocs/committees/jail-overcrowding/</a:t>
            </a:r>
          </a:p>
        </p:txBody>
      </p:sp>
      <p:sp>
        <p:nvSpPr>
          <p:cNvPr id="3" name="Slide Number Placeholder 2" hidden="1">
            <a:extLst>
              <a:ext uri="{FF2B5EF4-FFF2-40B4-BE49-F238E27FC236}">
                <a16:creationId xmlns:a16="http://schemas.microsoft.com/office/drawing/2014/main" id="{8D0BEB88-12D3-41F1-B6BA-706EF7480FD3}"/>
              </a:ext>
            </a:extLst>
          </p:cNvPr>
          <p:cNvSpPr>
            <a:spLocks noGrp="1"/>
          </p:cNvSpPr>
          <p:nvPr>
            <p:ph type="sldNum" sz="quarter" idx="4294967295"/>
          </p:nvPr>
        </p:nvSpPr>
        <p:spPr>
          <a:xfrm>
            <a:off x="11818938" y="6581775"/>
            <a:ext cx="373062" cy="206375"/>
          </a:xfrm>
        </p:spPr>
        <p:txBody>
          <a:bodyPr/>
          <a:lstStyle/>
          <a:p>
            <a:pPr>
              <a:spcAft>
                <a:spcPts val="600"/>
              </a:spcAft>
            </a:pPr>
            <a:fld id="{03DC2DEF-D2FE-4B45-ABA4-9F153FD1C98A}" type="slidenum">
              <a:rPr lang="en-US" smtClean="0"/>
              <a:pPr>
                <a:spcAft>
                  <a:spcPts val="600"/>
                </a:spcAft>
              </a:pPr>
              <a:t>16</a:t>
            </a:fld>
            <a:endParaRPr lang="en-US"/>
          </a:p>
        </p:txBody>
      </p:sp>
    </p:spTree>
    <p:extLst>
      <p:ext uri="{BB962C8B-B14F-4D97-AF65-F5344CB8AC3E}">
        <p14:creationId xmlns:p14="http://schemas.microsoft.com/office/powerpoint/2010/main" val="3149670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C60B770E-507E-4361-9D91-5007702BFC32}"/>
              </a:ext>
            </a:extLst>
          </p:cNvPr>
          <p:cNvSpPr>
            <a:spLocks noGrp="1"/>
          </p:cNvSpPr>
          <p:nvPr>
            <p:ph type="ctrTitle"/>
          </p:nvPr>
        </p:nvSpPr>
        <p:spPr>
          <a:xfrm>
            <a:off x="371476" y="1779589"/>
            <a:ext cx="4416424" cy="2182811"/>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r>
              <a:rPr lang="en-US" sz="5000"/>
              <a:t>Pretrial Release Committee</a:t>
            </a:r>
            <a:endParaRPr kumimoji="0" lang="en-US" sz="5000" b="1" i="0" u="none" strike="noStrike" kern="1200" cap="none" spc="0" normalizeH="0" baseline="0" dirty="0">
              <a:ln>
                <a:noFill/>
              </a:ln>
              <a:effectLst/>
              <a:uLnTx/>
              <a:uFillTx/>
            </a:endParaRPr>
          </a:p>
        </p:txBody>
      </p:sp>
      <p:sp>
        <p:nvSpPr>
          <p:cNvPr id="11" name="Text Placeholder 10">
            <a:extLst>
              <a:ext uri="{FF2B5EF4-FFF2-40B4-BE49-F238E27FC236}">
                <a16:creationId xmlns:a16="http://schemas.microsoft.com/office/drawing/2014/main" id="{C6BEE08E-D5C0-42E2-AB73-7CCC07B72E39}"/>
              </a:ext>
            </a:extLst>
          </p:cNvPr>
          <p:cNvSpPr>
            <a:spLocks noGrp="1"/>
          </p:cNvSpPr>
          <p:nvPr>
            <p:ph type="subTitle" idx="1"/>
          </p:nvPr>
        </p:nvSpPr>
        <p:spPr>
          <a:xfrm>
            <a:off x="233944" y="6314883"/>
            <a:ext cx="5862056" cy="437161"/>
          </a:xfrm>
        </p:spPr>
        <p:txBody>
          <a:bodyPr>
            <a:normAutofit/>
          </a:bodyPr>
          <a:lstStyle/>
          <a:p>
            <a:r>
              <a:rPr lang="en-US" sz="2000" b="1" dirty="0"/>
              <a:t>https://www.in.gov/courts/iocs/pretrial/committee/</a:t>
            </a:r>
          </a:p>
        </p:txBody>
      </p:sp>
      <p:sp>
        <p:nvSpPr>
          <p:cNvPr id="3" name="Slide Number Placeholder 2" hidden="1">
            <a:extLst>
              <a:ext uri="{FF2B5EF4-FFF2-40B4-BE49-F238E27FC236}">
                <a16:creationId xmlns:a16="http://schemas.microsoft.com/office/drawing/2014/main" id="{8D0BEB88-12D3-41F1-B6BA-706EF7480FD3}"/>
              </a:ext>
            </a:extLst>
          </p:cNvPr>
          <p:cNvSpPr>
            <a:spLocks noGrp="1"/>
          </p:cNvSpPr>
          <p:nvPr>
            <p:ph type="sldNum" sz="quarter" idx="4294967295"/>
          </p:nvPr>
        </p:nvSpPr>
        <p:spPr>
          <a:xfrm>
            <a:off x="11818938" y="6581775"/>
            <a:ext cx="373062" cy="206375"/>
          </a:xfrm>
        </p:spPr>
        <p:txBody>
          <a:bodyPr/>
          <a:lstStyle/>
          <a:p>
            <a:pPr>
              <a:spcAft>
                <a:spcPts val="600"/>
              </a:spcAft>
            </a:pPr>
            <a:fld id="{03DC2DEF-D2FE-4B45-ABA4-9F153FD1C98A}" type="slidenum">
              <a:rPr lang="en-US" smtClean="0"/>
              <a:pPr>
                <a:spcAft>
                  <a:spcPts val="600"/>
                </a:spcAft>
              </a:pPr>
              <a:t>17</a:t>
            </a:fld>
            <a:endParaRPr lang="en-US"/>
          </a:p>
        </p:txBody>
      </p:sp>
      <p:sp>
        <p:nvSpPr>
          <p:cNvPr id="4" name="Picture Placeholder 3">
            <a:extLst>
              <a:ext uri="{FF2B5EF4-FFF2-40B4-BE49-F238E27FC236}">
                <a16:creationId xmlns:a16="http://schemas.microsoft.com/office/drawing/2014/main" id="{BB0D2707-2580-D80C-6B0B-65F494C02AAA}"/>
              </a:ext>
            </a:extLst>
          </p:cNvPr>
          <p:cNvSpPr>
            <a:spLocks noGrp="1"/>
          </p:cNvSpPr>
          <p:nvPr>
            <p:ph type="pic" sz="quarter" idx="10"/>
          </p:nvPr>
        </p:nvSpPr>
        <p:spPr>
          <a:xfrm>
            <a:off x="5016500" y="758282"/>
            <a:ext cx="7175500" cy="5549379"/>
          </a:xfrm>
          <a:solidFill>
            <a:schemeClr val="accent1">
              <a:lumMod val="20000"/>
              <a:lumOff val="80000"/>
            </a:schemeClr>
          </a:solidFill>
        </p:spPr>
        <p:txBody>
          <a:bodyPr/>
          <a:lstStyle/>
          <a:p>
            <a:endParaRPr lang="en-US" dirty="0"/>
          </a:p>
          <a:p>
            <a:endParaRPr lang="en-US" dirty="0"/>
          </a:p>
          <a:p>
            <a:r>
              <a:rPr lang="en-US" sz="5400" b="1" dirty="0"/>
              <a:t>There are 43 pretrial agencies: </a:t>
            </a:r>
          </a:p>
          <a:p>
            <a:r>
              <a:rPr lang="en-US" sz="5400" b="1" dirty="0"/>
              <a:t>32 are certified and </a:t>
            </a:r>
          </a:p>
          <a:p>
            <a:r>
              <a:rPr lang="en-US" sz="5400" b="1" dirty="0"/>
              <a:t>11 are in the planning stage.</a:t>
            </a:r>
          </a:p>
        </p:txBody>
      </p:sp>
    </p:spTree>
    <p:extLst>
      <p:ext uri="{BB962C8B-B14F-4D97-AF65-F5344CB8AC3E}">
        <p14:creationId xmlns:p14="http://schemas.microsoft.com/office/powerpoint/2010/main" val="2687131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C60B770E-507E-4361-9D91-5007702BFC32}"/>
              </a:ext>
            </a:extLst>
          </p:cNvPr>
          <p:cNvSpPr>
            <a:spLocks noGrp="1"/>
          </p:cNvSpPr>
          <p:nvPr>
            <p:ph type="ctrTitle"/>
          </p:nvPr>
        </p:nvSpPr>
        <p:spPr>
          <a:xfrm>
            <a:off x="6905625" y="299245"/>
            <a:ext cx="4986338" cy="2443956"/>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fontScale="90000"/>
          </a:bodyPr>
          <a:lstStyle/>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r>
              <a:rPr kumimoji="0" lang="en-US" b="1" i="0" u="none" strike="noStrike" kern="1200" cap="none" spc="0" normalizeH="0" baseline="0" dirty="0">
                <a:ln>
                  <a:noFill/>
                </a:ln>
                <a:effectLst/>
                <a:uLnTx/>
                <a:uFillTx/>
              </a:rPr>
              <a:t>Court</a:t>
            </a:r>
            <a:br>
              <a:rPr kumimoji="0" lang="en-US" b="1" i="0" u="none" strike="noStrike" kern="1200" cap="none" spc="0" normalizeH="0" baseline="0" dirty="0">
                <a:ln>
                  <a:noFill/>
                </a:ln>
                <a:effectLst/>
                <a:uLnTx/>
                <a:uFillTx/>
              </a:rPr>
            </a:br>
            <a:r>
              <a:rPr kumimoji="0" lang="en-US" b="1" i="0" u="none" strike="noStrike" kern="1200" cap="none" spc="0" normalizeH="0" baseline="0" dirty="0">
                <a:ln>
                  <a:noFill/>
                </a:ln>
                <a:effectLst/>
                <a:uLnTx/>
                <a:uFillTx/>
              </a:rPr>
              <a:t>Appearance</a:t>
            </a:r>
            <a:br>
              <a:rPr kumimoji="0" lang="en-US" b="1" i="0" u="none" strike="noStrike" kern="1200" cap="none" spc="0" normalizeH="0" baseline="0" dirty="0">
                <a:ln>
                  <a:noFill/>
                </a:ln>
                <a:effectLst/>
                <a:uLnTx/>
                <a:uFillTx/>
              </a:rPr>
            </a:br>
            <a:r>
              <a:rPr kumimoji="0" lang="en-US" b="1" i="0" u="none" strike="noStrike" kern="1200" cap="none" spc="0" normalizeH="0" baseline="0" dirty="0">
                <a:ln>
                  <a:noFill/>
                </a:ln>
                <a:effectLst/>
                <a:uLnTx/>
                <a:uFillTx/>
              </a:rPr>
              <a:t>Rate</a:t>
            </a:r>
          </a:p>
        </p:txBody>
      </p:sp>
      <p:sp>
        <p:nvSpPr>
          <p:cNvPr id="11" name="Text Placeholder 10">
            <a:extLst>
              <a:ext uri="{FF2B5EF4-FFF2-40B4-BE49-F238E27FC236}">
                <a16:creationId xmlns:a16="http://schemas.microsoft.com/office/drawing/2014/main" id="{C6BEE08E-D5C0-42E2-AB73-7CCC07B72E39}"/>
              </a:ext>
            </a:extLst>
          </p:cNvPr>
          <p:cNvSpPr>
            <a:spLocks noGrp="1"/>
          </p:cNvSpPr>
          <p:nvPr>
            <p:ph type="subTitle" idx="1"/>
          </p:nvPr>
        </p:nvSpPr>
        <p:spPr>
          <a:xfrm>
            <a:off x="6733653" y="2743201"/>
            <a:ext cx="5330282" cy="1533377"/>
          </a:xfrm>
        </p:spPr>
        <p:txBody>
          <a:bodyPr>
            <a:normAutofit fontScale="92500"/>
          </a:bodyPr>
          <a:lstStyle/>
          <a:p>
            <a:r>
              <a:rPr lang="en-US" sz="2000" dirty="0"/>
              <a:t> </a:t>
            </a:r>
            <a:r>
              <a:rPr lang="en-US" sz="2800" dirty="0"/>
              <a:t>The percentage of released pretrial defendants who were assessed and who attended all scheduled pretrial court appearances.</a:t>
            </a:r>
            <a:endParaRPr lang="en-US" sz="1400" b="1" dirty="0"/>
          </a:p>
        </p:txBody>
      </p:sp>
      <p:sp>
        <p:nvSpPr>
          <p:cNvPr id="3" name="Slide Number Placeholder 2" hidden="1">
            <a:extLst>
              <a:ext uri="{FF2B5EF4-FFF2-40B4-BE49-F238E27FC236}">
                <a16:creationId xmlns:a16="http://schemas.microsoft.com/office/drawing/2014/main" id="{8D0BEB88-12D3-41F1-B6BA-706EF7480FD3}"/>
              </a:ext>
            </a:extLst>
          </p:cNvPr>
          <p:cNvSpPr>
            <a:spLocks noGrp="1"/>
          </p:cNvSpPr>
          <p:nvPr>
            <p:ph type="sldNum" sz="quarter" idx="4294967295"/>
          </p:nvPr>
        </p:nvSpPr>
        <p:spPr>
          <a:xfrm>
            <a:off x="11818938" y="6581775"/>
            <a:ext cx="373062" cy="20637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03DC2DEF-D2FE-4B45-ABA4-9F153FD1C98A}"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18</a:t>
            </a:fld>
            <a:endParaRPr kumimoji="0" lang="en-U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pic>
        <p:nvPicPr>
          <p:cNvPr id="13" name="Picture Placeholder 12" descr="A graph of a comparison of the cost of warranty&#10;&#10;Description automatically generated with medium confidence">
            <a:extLst>
              <a:ext uri="{FF2B5EF4-FFF2-40B4-BE49-F238E27FC236}">
                <a16:creationId xmlns:a16="http://schemas.microsoft.com/office/drawing/2014/main" id="{B59FC7B0-E908-EC76-0877-EB5C632487F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5440" r="7143" b="2768"/>
          <a:stretch/>
        </p:blipFill>
        <p:spPr>
          <a:xfrm>
            <a:off x="300037" y="604838"/>
            <a:ext cx="6262689" cy="4937833"/>
          </a:xfrm>
        </p:spPr>
      </p:pic>
    </p:spTree>
    <p:extLst>
      <p:ext uri="{BB962C8B-B14F-4D97-AF65-F5344CB8AC3E}">
        <p14:creationId xmlns:p14="http://schemas.microsoft.com/office/powerpoint/2010/main" val="1318761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C60B770E-507E-4361-9D91-5007702BFC32}"/>
              </a:ext>
            </a:extLst>
          </p:cNvPr>
          <p:cNvSpPr>
            <a:spLocks noGrp="1"/>
          </p:cNvSpPr>
          <p:nvPr>
            <p:ph type="ctrTitle"/>
          </p:nvPr>
        </p:nvSpPr>
        <p:spPr>
          <a:xfrm>
            <a:off x="6905625" y="299245"/>
            <a:ext cx="4986338" cy="1979721"/>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r>
              <a:rPr lang="en-US" b="1" dirty="0"/>
              <a:t>Public Safety</a:t>
            </a:r>
            <a:br>
              <a:rPr kumimoji="0" lang="en-US" b="1" i="0" u="none" strike="noStrike" kern="1200" cap="none" spc="0" normalizeH="0" baseline="0" dirty="0">
                <a:ln>
                  <a:noFill/>
                </a:ln>
                <a:effectLst/>
                <a:uLnTx/>
                <a:uFillTx/>
              </a:rPr>
            </a:br>
            <a:r>
              <a:rPr kumimoji="0" lang="en-US" b="1" i="0" u="none" strike="noStrike" kern="1200" cap="none" spc="0" normalizeH="0" baseline="0" dirty="0">
                <a:ln>
                  <a:noFill/>
                </a:ln>
                <a:effectLst/>
                <a:uLnTx/>
                <a:uFillTx/>
              </a:rPr>
              <a:t>Rate</a:t>
            </a:r>
          </a:p>
        </p:txBody>
      </p:sp>
      <p:sp>
        <p:nvSpPr>
          <p:cNvPr id="11" name="Text Placeholder 10">
            <a:extLst>
              <a:ext uri="{FF2B5EF4-FFF2-40B4-BE49-F238E27FC236}">
                <a16:creationId xmlns:a16="http://schemas.microsoft.com/office/drawing/2014/main" id="{C6BEE08E-D5C0-42E2-AB73-7CCC07B72E39}"/>
              </a:ext>
            </a:extLst>
          </p:cNvPr>
          <p:cNvSpPr>
            <a:spLocks noGrp="1"/>
          </p:cNvSpPr>
          <p:nvPr>
            <p:ph type="subTitle" idx="1"/>
          </p:nvPr>
        </p:nvSpPr>
        <p:spPr>
          <a:xfrm>
            <a:off x="6733653" y="2743201"/>
            <a:ext cx="5330282" cy="1533377"/>
          </a:xfrm>
        </p:spPr>
        <p:txBody>
          <a:bodyPr>
            <a:normAutofit fontScale="92500" lnSpcReduction="20000"/>
          </a:bodyPr>
          <a:lstStyle/>
          <a:p>
            <a:r>
              <a:rPr lang="en-US" sz="2000" dirty="0"/>
              <a:t> </a:t>
            </a:r>
            <a:r>
              <a:rPr lang="en-US" sz="2800" dirty="0"/>
              <a:t>The percentage of released pretrial defendants who were assessed and who are not charged with a new criminal offense that occurred during the pretrial stage.</a:t>
            </a:r>
            <a:endParaRPr lang="en-US" sz="1400" b="1" dirty="0"/>
          </a:p>
        </p:txBody>
      </p:sp>
      <p:sp>
        <p:nvSpPr>
          <p:cNvPr id="3" name="Slide Number Placeholder 2" hidden="1">
            <a:extLst>
              <a:ext uri="{FF2B5EF4-FFF2-40B4-BE49-F238E27FC236}">
                <a16:creationId xmlns:a16="http://schemas.microsoft.com/office/drawing/2014/main" id="{8D0BEB88-12D3-41F1-B6BA-706EF7480FD3}"/>
              </a:ext>
            </a:extLst>
          </p:cNvPr>
          <p:cNvSpPr>
            <a:spLocks noGrp="1"/>
          </p:cNvSpPr>
          <p:nvPr>
            <p:ph type="sldNum" sz="quarter" idx="4294967295"/>
          </p:nvPr>
        </p:nvSpPr>
        <p:spPr>
          <a:xfrm>
            <a:off x="11818938" y="6581775"/>
            <a:ext cx="373062" cy="20637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03DC2DEF-D2FE-4B45-ABA4-9F153FD1C98A}"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19</a:t>
            </a:fld>
            <a:endParaRPr kumimoji="0" lang="en-U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pic>
        <p:nvPicPr>
          <p:cNvPr id="12" name="Picture Placeholder 11" descr="A graph of different colored rectangular objects">
            <a:extLst>
              <a:ext uri="{FF2B5EF4-FFF2-40B4-BE49-F238E27FC236}">
                <a16:creationId xmlns:a16="http://schemas.microsoft.com/office/drawing/2014/main" id="{337268AE-E276-CA44-5780-6BDCD8C1AEE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4092" r="5991"/>
          <a:stretch/>
        </p:blipFill>
        <p:spPr>
          <a:xfrm>
            <a:off x="300037" y="745197"/>
            <a:ext cx="6164263" cy="4910015"/>
          </a:xfrm>
        </p:spPr>
      </p:pic>
    </p:spTree>
    <p:extLst>
      <p:ext uri="{BB962C8B-B14F-4D97-AF65-F5344CB8AC3E}">
        <p14:creationId xmlns:p14="http://schemas.microsoft.com/office/powerpoint/2010/main" val="3194070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C7BE7D6-C959-3C73-B47B-8EE6C42E8747}"/>
              </a:ext>
            </a:extLst>
          </p:cNvPr>
          <p:cNvSpPr>
            <a:spLocks noGrp="1"/>
          </p:cNvSpPr>
          <p:nvPr>
            <p:ph type="title"/>
          </p:nvPr>
        </p:nvSpPr>
        <p:spPr>
          <a:xfrm>
            <a:off x="371476" y="476250"/>
            <a:ext cx="5165724" cy="2557463"/>
          </a:xfrm>
        </p:spPr>
        <p:txBody>
          <a:bodyPr anchor="ctr">
            <a:normAutofit/>
          </a:bodyPr>
          <a:lstStyle/>
          <a:p>
            <a:r>
              <a:rPr lang="en-US" dirty="0"/>
              <a:t>Data Caveat</a:t>
            </a:r>
          </a:p>
        </p:txBody>
      </p:sp>
      <p:pic>
        <p:nvPicPr>
          <p:cNvPr id="7" name="Content Placeholder 6">
            <a:extLst>
              <a:ext uri="{FF2B5EF4-FFF2-40B4-BE49-F238E27FC236}">
                <a16:creationId xmlns:a16="http://schemas.microsoft.com/office/drawing/2014/main" id="{1379C830-E210-DDB5-1B78-9809A217B02E}"/>
              </a:ext>
            </a:extLst>
          </p:cNvPr>
          <p:cNvPicPr>
            <a:picLocks noGrp="1" noChangeAspect="1"/>
          </p:cNvPicPr>
          <p:nvPr>
            <p:ph idx="1"/>
          </p:nvPr>
        </p:nvPicPr>
        <p:blipFill>
          <a:blip r:embed="rId2"/>
          <a:stretch>
            <a:fillRect/>
          </a:stretch>
        </p:blipFill>
        <p:spPr>
          <a:xfrm>
            <a:off x="6720681" y="476250"/>
            <a:ext cx="4546600" cy="2557463"/>
          </a:xfrm>
          <a:prstGeom prst="rect">
            <a:avLst/>
          </a:prstGeom>
        </p:spPr>
      </p:pic>
      <p:sp>
        <p:nvSpPr>
          <p:cNvPr id="13" name="Slide Number Placeholder 3">
            <a:extLst>
              <a:ext uri="{FF2B5EF4-FFF2-40B4-BE49-F238E27FC236}">
                <a16:creationId xmlns:a16="http://schemas.microsoft.com/office/drawing/2014/main" id="{74627C59-194E-B3A3-C437-C4E61118738C}"/>
              </a:ext>
            </a:extLst>
          </p:cNvPr>
          <p:cNvSpPr>
            <a:spLocks noGrp="1"/>
          </p:cNvSpPr>
          <p:nvPr>
            <p:ph type="sldNum" sz="quarter" idx="12"/>
          </p:nvPr>
        </p:nvSpPr>
        <p:spPr>
          <a:xfrm>
            <a:off x="11518900" y="6581978"/>
            <a:ext cx="373062" cy="206104"/>
          </a:xfrm>
        </p:spPr>
        <p:txBody>
          <a:bodyPr/>
          <a:lstStyle/>
          <a:p>
            <a:pPr>
              <a:spcAft>
                <a:spcPts val="600"/>
              </a:spcAft>
            </a:pPr>
            <a:fld id="{03DC2DEF-D2FE-4B45-ABA4-9F153FD1C98A}" type="slidenum">
              <a:rPr lang="en-US" smtClean="0"/>
              <a:pPr>
                <a:spcAft>
                  <a:spcPts val="600"/>
                </a:spcAft>
              </a:pPr>
              <a:t>20</a:t>
            </a:fld>
            <a:endParaRPr lang="en-US"/>
          </a:p>
        </p:txBody>
      </p:sp>
      <p:sp>
        <p:nvSpPr>
          <p:cNvPr id="15" name="Picture Placeholder 4">
            <a:extLst>
              <a:ext uri="{FF2B5EF4-FFF2-40B4-BE49-F238E27FC236}">
                <a16:creationId xmlns:a16="http://schemas.microsoft.com/office/drawing/2014/main" id="{BE681AFF-E4ED-F0A9-73CB-1F36001B10B2}"/>
              </a:ext>
            </a:extLst>
          </p:cNvPr>
          <p:cNvSpPr>
            <a:spLocks noGrp="1"/>
          </p:cNvSpPr>
          <p:nvPr>
            <p:ph type="pic" sz="quarter" idx="13"/>
          </p:nvPr>
        </p:nvSpPr>
        <p:spPr>
          <a:xfrm>
            <a:off x="371476" y="3233941"/>
            <a:ext cx="11520486" cy="2966833"/>
          </a:xfrm>
        </p:spPr>
        <p:txBody>
          <a:bodyPr/>
          <a:lstStyle/>
          <a:p>
            <a:endParaRPr lang="en-US"/>
          </a:p>
        </p:txBody>
      </p:sp>
      <p:sp>
        <p:nvSpPr>
          <p:cNvPr id="6" name="Picture Placeholder 5">
            <a:extLst>
              <a:ext uri="{FF2B5EF4-FFF2-40B4-BE49-F238E27FC236}">
                <a16:creationId xmlns:a16="http://schemas.microsoft.com/office/drawing/2014/main" id="{DF33EE2B-A6AB-26D4-FBE0-9AE2CBE2D705}"/>
              </a:ext>
            </a:extLst>
          </p:cNvPr>
          <p:cNvSpPr>
            <a:spLocks noGrp="1"/>
          </p:cNvSpPr>
          <p:nvPr>
            <p:ph type="pic" sz="quarter" idx="13"/>
          </p:nvPr>
        </p:nvSpPr>
        <p:spPr/>
        <p:txBody>
          <a:bodyPr>
            <a:normAutofit/>
          </a:bodyPr>
          <a:lstStyle/>
          <a:p>
            <a:r>
              <a:rPr lang="en-US" sz="3600" dirty="0"/>
              <a:t>As this is a new program, and most of the pretrial agencies are newly formed, we are still working on standardizing data collection and making sure we collect complete and accurate data.  As such, we are aware of some errors or omissions in the data and it should be viewed in that light. </a:t>
            </a:r>
          </a:p>
        </p:txBody>
      </p:sp>
    </p:spTree>
    <p:extLst>
      <p:ext uri="{BB962C8B-B14F-4D97-AF65-F5344CB8AC3E}">
        <p14:creationId xmlns:p14="http://schemas.microsoft.com/office/powerpoint/2010/main" val="20365973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nthony 'Fat Tony' Salerno">
            <a:extLst>
              <a:ext uri="{FF2B5EF4-FFF2-40B4-BE49-F238E27FC236}">
                <a16:creationId xmlns:a16="http://schemas.microsoft.com/office/drawing/2014/main" id="{B91EEAB6-83FB-898B-349C-B4A759295DCE}"/>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t="12199" r="-1" b="26198"/>
          <a:stretch/>
        </p:blipFill>
        <p:spPr bwMode="auto">
          <a:xfrm>
            <a:off x="5016500" y="472281"/>
            <a:ext cx="7175500" cy="5913439"/>
          </a:xfrm>
          <a:prstGeom prst="rect">
            <a:avLst/>
          </a:prstGeom>
          <a:solidFill>
            <a:srgbClr val="FFFFFF"/>
          </a:solidFill>
        </p:spPr>
      </p:pic>
      <p:sp>
        <p:nvSpPr>
          <p:cNvPr id="5" name="Title 4">
            <a:extLst>
              <a:ext uri="{FF2B5EF4-FFF2-40B4-BE49-F238E27FC236}">
                <a16:creationId xmlns:a16="http://schemas.microsoft.com/office/drawing/2014/main" id="{6F3494C0-ABDD-4C4D-8C46-49B8F20CC7E9}"/>
              </a:ext>
            </a:extLst>
          </p:cNvPr>
          <p:cNvSpPr>
            <a:spLocks noGrp="1"/>
          </p:cNvSpPr>
          <p:nvPr>
            <p:ph type="ctrTitle"/>
          </p:nvPr>
        </p:nvSpPr>
        <p:spPr>
          <a:xfrm>
            <a:off x="371476" y="1779589"/>
            <a:ext cx="4416424" cy="2182811"/>
          </a:xfrm>
        </p:spPr>
        <p:txBody>
          <a:bodyPr anchor="b">
            <a:normAutofit/>
          </a:bodyPr>
          <a:lstStyle/>
          <a:p>
            <a:r>
              <a:rPr lang="en-US" sz="4200"/>
              <a:t>Overview of Bail Practices in Other Jurisdictions</a:t>
            </a:r>
          </a:p>
        </p:txBody>
      </p:sp>
      <p:sp>
        <p:nvSpPr>
          <p:cNvPr id="3" name="Slide Number Placeholder 2" hidden="1">
            <a:extLst>
              <a:ext uri="{FF2B5EF4-FFF2-40B4-BE49-F238E27FC236}">
                <a16:creationId xmlns:a16="http://schemas.microsoft.com/office/drawing/2014/main" id="{C9D622C3-EE4F-4FB9-94FB-550563528286}"/>
              </a:ext>
            </a:extLst>
          </p:cNvPr>
          <p:cNvSpPr>
            <a:spLocks noGrp="1"/>
          </p:cNvSpPr>
          <p:nvPr>
            <p:ph type="sldNum" sz="quarter" idx="4294967295"/>
          </p:nvPr>
        </p:nvSpPr>
        <p:spPr>
          <a:xfrm>
            <a:off x="11518900" y="6581978"/>
            <a:ext cx="373062" cy="206104"/>
          </a:xfrm>
        </p:spPr>
        <p:txBody>
          <a:bodyPr anchor="ctr">
            <a:normAutofit/>
          </a:bodyPr>
          <a:lstStyle/>
          <a:p>
            <a:pPr>
              <a:lnSpc>
                <a:spcPct val="90000"/>
              </a:lnSpc>
              <a:spcAft>
                <a:spcPts val="600"/>
              </a:spcAft>
            </a:pPr>
            <a:fld id="{03DC2DEF-D2FE-4B45-ABA4-9F153FD1C98A}" type="slidenum">
              <a:rPr lang="en-US" sz="800" smtClean="0"/>
              <a:pPr>
                <a:lnSpc>
                  <a:spcPct val="90000"/>
                </a:lnSpc>
                <a:spcAft>
                  <a:spcPts val="600"/>
                </a:spcAft>
              </a:pPr>
              <a:t>21</a:t>
            </a:fld>
            <a:endParaRPr lang="en-US" sz="800"/>
          </a:p>
        </p:txBody>
      </p:sp>
    </p:spTree>
    <p:extLst>
      <p:ext uri="{BB962C8B-B14F-4D97-AF65-F5344CB8AC3E}">
        <p14:creationId xmlns:p14="http://schemas.microsoft.com/office/powerpoint/2010/main" val="2633281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1768246-2496-4F97-8FCA-02252116FF87}"/>
              </a:ext>
            </a:extLst>
          </p:cNvPr>
          <p:cNvSpPr>
            <a:spLocks noGrp="1"/>
          </p:cNvSpPr>
          <p:nvPr>
            <p:ph type="title"/>
          </p:nvPr>
        </p:nvSpPr>
        <p:spPr>
          <a:xfrm>
            <a:off x="371475" y="260351"/>
            <a:ext cx="11520487" cy="755649"/>
          </a:xfrm>
        </p:spPr>
        <p:txBody>
          <a:bodyPr anchor="ctr">
            <a:normAutofit/>
          </a:bodyPr>
          <a:lstStyle/>
          <a:p>
            <a:r>
              <a:rPr lang="en-US" dirty="0"/>
              <a:t>Bail Reform in Other States</a:t>
            </a:r>
          </a:p>
        </p:txBody>
      </p:sp>
      <p:sp>
        <p:nvSpPr>
          <p:cNvPr id="2" name="Slide Number Placeholder 1">
            <a:extLst>
              <a:ext uri="{FF2B5EF4-FFF2-40B4-BE49-F238E27FC236}">
                <a16:creationId xmlns:a16="http://schemas.microsoft.com/office/drawing/2014/main" id="{7EAB17F8-59B5-4C93-9884-D30446299CA5}"/>
              </a:ext>
            </a:extLst>
          </p:cNvPr>
          <p:cNvSpPr>
            <a:spLocks noGrp="1"/>
          </p:cNvSpPr>
          <p:nvPr>
            <p:ph type="sldNum" sz="quarter" idx="12"/>
          </p:nvPr>
        </p:nvSpPr>
        <p:spPr>
          <a:xfrm>
            <a:off x="11518900" y="6581978"/>
            <a:ext cx="373062" cy="206104"/>
          </a:xfrm>
        </p:spPr>
        <p:txBody>
          <a:bodyPr anchor="ctr">
            <a:normAutofit/>
          </a:bodyPr>
          <a:lstStyle/>
          <a:p>
            <a:pPr>
              <a:lnSpc>
                <a:spcPct val="90000"/>
              </a:lnSpc>
              <a:spcAft>
                <a:spcPts val="600"/>
              </a:spcAft>
            </a:pPr>
            <a:fld id="{03DC2DEF-D2FE-4B45-ABA4-9F153FD1C98A}" type="slidenum">
              <a:rPr lang="en-US" sz="800" smtClean="0"/>
              <a:pPr>
                <a:lnSpc>
                  <a:spcPct val="90000"/>
                </a:lnSpc>
                <a:spcAft>
                  <a:spcPts val="600"/>
                </a:spcAft>
              </a:pPr>
              <a:t>22</a:t>
            </a:fld>
            <a:endParaRPr lang="en-US" sz="800"/>
          </a:p>
        </p:txBody>
      </p:sp>
      <p:sp>
        <p:nvSpPr>
          <p:cNvPr id="14" name="Text Placeholder 13">
            <a:extLst>
              <a:ext uri="{FF2B5EF4-FFF2-40B4-BE49-F238E27FC236}">
                <a16:creationId xmlns:a16="http://schemas.microsoft.com/office/drawing/2014/main" id="{26CD0F95-69FE-4CD4-B47D-11711D394220}"/>
              </a:ext>
            </a:extLst>
          </p:cNvPr>
          <p:cNvSpPr>
            <a:spLocks noGrp="1"/>
          </p:cNvSpPr>
          <p:nvPr>
            <p:ph type="body" sz="quarter" idx="3"/>
          </p:nvPr>
        </p:nvSpPr>
        <p:spPr>
          <a:xfrm>
            <a:off x="6610169" y="3956706"/>
            <a:ext cx="5109021" cy="2131860"/>
          </a:xfrm>
        </p:spPr>
        <p:txBody>
          <a:bodyPr anchor="ctr">
            <a:noAutofit/>
          </a:bodyPr>
          <a:lstStyle/>
          <a:p>
            <a:r>
              <a:rPr lang="en-US" dirty="0"/>
              <a:t>Following enactment of the federal Bail Reform Act of 1984, the state of Oklahoma amended its constitution, permitting denial of bail for certain violent offenses “on the grounds that no condition of release would assure the safety of the community or any person.”</a:t>
            </a:r>
          </a:p>
        </p:txBody>
      </p:sp>
      <p:sp>
        <p:nvSpPr>
          <p:cNvPr id="13" name="Text Placeholder 12">
            <a:extLst>
              <a:ext uri="{FF2B5EF4-FFF2-40B4-BE49-F238E27FC236}">
                <a16:creationId xmlns:a16="http://schemas.microsoft.com/office/drawing/2014/main" id="{6DFAA7E0-5467-48C2-A0A1-08FFCDD0AB29}"/>
              </a:ext>
            </a:extLst>
          </p:cNvPr>
          <p:cNvSpPr>
            <a:spLocks noGrp="1"/>
          </p:cNvSpPr>
          <p:nvPr>
            <p:ph type="body" idx="1"/>
          </p:nvPr>
        </p:nvSpPr>
        <p:spPr>
          <a:xfrm>
            <a:off x="539836" y="1163019"/>
            <a:ext cx="5108400" cy="2194857"/>
          </a:xfrm>
        </p:spPr>
        <p:txBody>
          <a:bodyPr anchor="ctr">
            <a:normAutofit/>
          </a:bodyPr>
          <a:lstStyle/>
          <a:p>
            <a:r>
              <a:rPr lang="en-US" dirty="0"/>
              <a:t>Kentucky has been a leader in the pretrial field since 1976, when it banned commercial bail bonds. In 2013, Kentucky piloted an Administrative Pretrial Release Program in a handful of counties, which it then expanded statewide in 2017.</a:t>
            </a:r>
          </a:p>
        </p:txBody>
      </p:sp>
      <p:pic>
        <p:nvPicPr>
          <p:cNvPr id="4104" name="Picture 8" descr="Kentucky Map&quot; Images – Browse 225 Stock Photos, Vectors, and ...">
            <a:extLst>
              <a:ext uri="{FF2B5EF4-FFF2-40B4-BE49-F238E27FC236}">
                <a16:creationId xmlns:a16="http://schemas.microsoft.com/office/drawing/2014/main" id="{6F4794EC-DBC0-6DA7-B1FE-7470CC5305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345" y="3740919"/>
            <a:ext cx="5348198" cy="3117081"/>
          </a:xfrm>
          <a:prstGeom prst="rect">
            <a:avLst/>
          </a:prstGeom>
          <a:noFill/>
        </p:spPr>
      </p:pic>
      <p:pic>
        <p:nvPicPr>
          <p:cNvPr id="4110" name="Picture 14" descr="Oklahoma – Map Outline, Printable State, Shape, Stencil ...">
            <a:extLst>
              <a:ext uri="{FF2B5EF4-FFF2-40B4-BE49-F238E27FC236}">
                <a16:creationId xmlns:a16="http://schemas.microsoft.com/office/drawing/2014/main" id="{6D870F22-4E0A-025E-631A-979BC344FC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3103" y="379141"/>
            <a:ext cx="5296088" cy="2978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063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D6EB617-E017-4B26-9576-8578E948979A}"/>
              </a:ext>
            </a:extLst>
          </p:cNvPr>
          <p:cNvSpPr>
            <a:spLocks noGrp="1"/>
          </p:cNvSpPr>
          <p:nvPr>
            <p:ph type="title"/>
          </p:nvPr>
        </p:nvSpPr>
        <p:spPr>
          <a:xfrm>
            <a:off x="912020" y="4726582"/>
            <a:ext cx="10439400" cy="2061500"/>
          </a:xfrm>
        </p:spPr>
        <p:txBody>
          <a:bodyPr anchor="ctr">
            <a:normAutofit fontScale="90000"/>
          </a:bodyPr>
          <a:lstStyle/>
          <a:p>
            <a:pPr marL="0" indent="0">
              <a:buNone/>
            </a:pPr>
            <a:r>
              <a:rPr lang="en-US" sz="3600" b="1" dirty="0"/>
              <a:t>Pretrial Prevention Detention</a:t>
            </a:r>
          </a:p>
          <a:p>
            <a:pPr marL="0" indent="0">
              <a:buNone/>
            </a:pPr>
            <a:r>
              <a:rPr lang="en-US" sz="3600" b="1" dirty="0"/>
              <a:t>White Paper</a:t>
            </a:r>
          </a:p>
          <a:p>
            <a:pPr marL="0" indent="0">
              <a:buNone/>
            </a:pPr>
            <a:r>
              <a:rPr lang="en-US" sz="3600" b="1" dirty="0"/>
              <a:t>February 2020</a:t>
            </a:r>
          </a:p>
          <a:p>
            <a:pPr marL="0" indent="0">
              <a:buNone/>
            </a:pPr>
            <a:br>
              <a:rPr lang="en-US" sz="1500" b="1" dirty="0">
                <a:hlinkClick r:id="rId2"/>
              </a:rPr>
            </a:br>
            <a:br>
              <a:rPr lang="en-US" sz="1500" b="1" dirty="0">
                <a:hlinkClick r:id="rId2"/>
              </a:rPr>
            </a:br>
            <a:r>
              <a:rPr lang="en-US" sz="1500" b="1" dirty="0">
                <a:hlinkClick r:id="rId2"/>
              </a:rPr>
              <a:t>https://www.ncsc.org/pjcc/topics/release-decisions/preventive-detention</a:t>
            </a:r>
            <a:r>
              <a:rPr lang="en-US" sz="1500" b="1" dirty="0"/>
              <a:t> </a:t>
            </a:r>
            <a:br>
              <a:rPr lang="en-US" sz="1500" b="1" dirty="0"/>
            </a:br>
            <a:r>
              <a:rPr lang="en-US" sz="1500" b="1" dirty="0"/>
              <a:t>click on White Paper on Preventive Detention</a:t>
            </a:r>
            <a:br>
              <a:rPr lang="en-US" sz="1500" b="1" dirty="0"/>
            </a:br>
            <a:r>
              <a:rPr lang="en-US" sz="1500" b="1" dirty="0"/>
              <a:t> </a:t>
            </a:r>
            <a:br>
              <a:rPr lang="en-US" sz="1500" b="1" dirty="0"/>
            </a:br>
            <a:endParaRPr lang="en-US" sz="1500" b="1" dirty="0"/>
          </a:p>
        </p:txBody>
      </p:sp>
      <p:sp>
        <p:nvSpPr>
          <p:cNvPr id="4" name="Slide Number Placeholder 3">
            <a:extLst>
              <a:ext uri="{FF2B5EF4-FFF2-40B4-BE49-F238E27FC236}">
                <a16:creationId xmlns:a16="http://schemas.microsoft.com/office/drawing/2014/main" id="{D4C183CA-19AD-485E-AEC5-FC032D453828}"/>
              </a:ext>
            </a:extLst>
          </p:cNvPr>
          <p:cNvSpPr>
            <a:spLocks noGrp="1"/>
          </p:cNvSpPr>
          <p:nvPr>
            <p:ph type="sldNum" sz="quarter" idx="12"/>
          </p:nvPr>
        </p:nvSpPr>
        <p:spPr>
          <a:xfrm>
            <a:off x="11518900" y="6581978"/>
            <a:ext cx="373062" cy="206104"/>
          </a:xfrm>
        </p:spPr>
        <p:txBody>
          <a:bodyPr anchor="ctr">
            <a:normAutofit/>
          </a:bodyPr>
          <a:lstStyle/>
          <a:p>
            <a:pPr>
              <a:lnSpc>
                <a:spcPct val="90000"/>
              </a:lnSpc>
              <a:spcAft>
                <a:spcPts val="600"/>
              </a:spcAft>
            </a:pPr>
            <a:fld id="{03DC2DEF-D2FE-4B45-ABA4-9F153FD1C98A}" type="slidenum">
              <a:rPr lang="en-US" sz="800" smtClean="0"/>
              <a:pPr>
                <a:lnSpc>
                  <a:spcPct val="90000"/>
                </a:lnSpc>
                <a:spcAft>
                  <a:spcPts val="600"/>
                </a:spcAft>
              </a:pPr>
              <a:t>23</a:t>
            </a:fld>
            <a:endParaRPr lang="en-US" sz="800"/>
          </a:p>
        </p:txBody>
      </p:sp>
      <p:pic>
        <p:nvPicPr>
          <p:cNvPr id="13" name="Picture 12" descr="NCSC-Logo-Navy - eCourts 2024">
            <a:extLst>
              <a:ext uri="{FF2B5EF4-FFF2-40B4-BE49-F238E27FC236}">
                <a16:creationId xmlns:a16="http://schemas.microsoft.com/office/drawing/2014/main" id="{803807A6-54D7-B03F-2E28-9307BADDE4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777435" y="260350"/>
            <a:ext cx="8708570" cy="3657599"/>
          </a:xfrm>
          <a:prstGeom prst="rect">
            <a:avLst/>
          </a:prstGeom>
          <a:noFill/>
          <a:ln>
            <a:noFill/>
          </a:ln>
        </p:spPr>
      </p:pic>
    </p:spTree>
    <p:extLst>
      <p:ext uri="{BB962C8B-B14F-4D97-AF65-F5344CB8AC3E}">
        <p14:creationId xmlns:p14="http://schemas.microsoft.com/office/powerpoint/2010/main" val="20795931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EF48F30-BEB4-44C7-9F35-3BBB61CF89AF}"/>
              </a:ext>
            </a:extLst>
          </p:cNvPr>
          <p:cNvSpPr>
            <a:spLocks noGrp="1"/>
          </p:cNvSpPr>
          <p:nvPr>
            <p:ph type="title"/>
          </p:nvPr>
        </p:nvSpPr>
        <p:spPr>
          <a:xfrm>
            <a:off x="371475" y="260351"/>
            <a:ext cx="11520487" cy="1512693"/>
          </a:xfrm>
        </p:spPr>
        <p:txBody>
          <a:bodyPr>
            <a:normAutofit/>
          </a:bodyPr>
          <a:lstStyle/>
          <a:p>
            <a:r>
              <a:rPr lang="en-US" sz="6000" dirty="0"/>
              <a:t>Resources</a:t>
            </a:r>
          </a:p>
        </p:txBody>
      </p:sp>
      <p:sp>
        <p:nvSpPr>
          <p:cNvPr id="3" name="Slide Number Placeholder 2">
            <a:extLst>
              <a:ext uri="{FF2B5EF4-FFF2-40B4-BE49-F238E27FC236}">
                <a16:creationId xmlns:a16="http://schemas.microsoft.com/office/drawing/2014/main" id="{FE60433D-E380-4571-991C-16B6CE7A48BE}"/>
              </a:ext>
            </a:extLst>
          </p:cNvPr>
          <p:cNvSpPr>
            <a:spLocks noGrp="1"/>
          </p:cNvSpPr>
          <p:nvPr>
            <p:ph type="sldNum" sz="quarter" idx="12"/>
          </p:nvPr>
        </p:nvSpPr>
        <p:spPr/>
        <p:txBody>
          <a:bodyPr/>
          <a:lstStyle/>
          <a:p>
            <a:fld id="{03DC2DEF-D2FE-4B45-ABA4-9F153FD1C98A}" type="slidenum">
              <a:rPr lang="en-US" smtClean="0"/>
              <a:t>24</a:t>
            </a:fld>
            <a:endParaRPr lang="en-US" dirty="0"/>
          </a:p>
        </p:txBody>
      </p:sp>
      <p:sp>
        <p:nvSpPr>
          <p:cNvPr id="10" name="Text Placeholder 9">
            <a:extLst>
              <a:ext uri="{FF2B5EF4-FFF2-40B4-BE49-F238E27FC236}">
                <a16:creationId xmlns:a16="http://schemas.microsoft.com/office/drawing/2014/main" id="{41B8DC8C-1FD7-4773-B07E-7E4432766A4E}"/>
              </a:ext>
            </a:extLst>
          </p:cNvPr>
          <p:cNvSpPr>
            <a:spLocks noGrp="1"/>
          </p:cNvSpPr>
          <p:nvPr>
            <p:ph type="body" idx="1"/>
          </p:nvPr>
        </p:nvSpPr>
        <p:spPr>
          <a:xfrm>
            <a:off x="321206" y="3774027"/>
            <a:ext cx="11621024" cy="3257010"/>
          </a:xfrm>
        </p:spPr>
        <p:txBody>
          <a:bodyPr>
            <a:normAutofit/>
          </a:bodyPr>
          <a:lstStyle/>
          <a:p>
            <a:pPr marL="342900" indent="-342900">
              <a:buFont typeface="Arial" panose="020B0604020202020204" pitchFamily="34" charset="0"/>
              <a:buChar char="•"/>
            </a:pPr>
            <a:r>
              <a:rPr lang="en-US" sz="1800" dirty="0"/>
              <a:t>Pretrial Practice manual </a:t>
            </a:r>
            <a:r>
              <a:rPr lang="en-US" sz="1800"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2"/>
              </a:rPr>
              <a:t>https://www.in.gov/courts/iocs/files/pretrial-work-group-practices-manual.pdf</a:t>
            </a:r>
            <a:endParaRPr lang="en-US" sz="1800" u="sng" dirty="0">
              <a:solidFill>
                <a:srgbClr val="467886"/>
              </a:solidFill>
              <a:effectLst/>
              <a:latin typeface="Aptos" panose="020B0004020202020204" pitchFamily="34" charset="0"/>
              <a:ea typeface="Aptos" panose="020B0004020202020204" pitchFamily="34" charset="0"/>
              <a:cs typeface="Aptos" panose="020B0004020202020204" pitchFamily="34" charset="0"/>
            </a:endParaRPr>
          </a:p>
          <a:p>
            <a:pPr marL="342900" indent="-342900">
              <a:buFont typeface="Arial" panose="020B0604020202020204" pitchFamily="34" charset="0"/>
              <a:buChar char="•"/>
            </a:pPr>
            <a:r>
              <a:rPr lang="fr-FR" sz="1800" dirty="0">
                <a:hlinkClick r:id="rId3"/>
              </a:rPr>
              <a:t>Indiana Constitution, Article 1, Section 17 </a:t>
            </a:r>
            <a:endParaRPr lang="fr-FR" sz="1800" dirty="0"/>
          </a:p>
          <a:p>
            <a:pPr marL="342900" indent="-342900">
              <a:buFont typeface="Arial" panose="020B0604020202020204" pitchFamily="34" charset="0"/>
              <a:buChar char="•"/>
            </a:pPr>
            <a:r>
              <a:rPr lang="fr-FR" sz="1800" dirty="0"/>
              <a:t>Indiana Criminal Rule 2.6 </a:t>
            </a:r>
            <a:r>
              <a:rPr lang="en-US" sz="1800" b="1" dirty="0">
                <a:hlinkClick r:id="rId4"/>
              </a:rPr>
              <a:t>https://www.in.gov/courts/rules/criminal/index.htm#_Toc152240485</a:t>
            </a:r>
            <a:r>
              <a:rPr lang="en-US" sz="1800" b="1" dirty="0"/>
              <a:t> </a:t>
            </a:r>
          </a:p>
          <a:p>
            <a:pPr marL="342900" indent="-342900">
              <a:buFont typeface="Arial" panose="020B0604020202020204" pitchFamily="34" charset="0"/>
              <a:buChar char="•"/>
            </a:pPr>
            <a:r>
              <a:rPr lang="en-US" sz="1800" dirty="0" err="1"/>
              <a:t>Dewees</a:t>
            </a:r>
            <a:r>
              <a:rPr lang="en-US" sz="1800" dirty="0"/>
              <a:t> v. State </a:t>
            </a:r>
            <a:r>
              <a:rPr lang="en-US" sz="1800" dirty="0">
                <a:hlinkClick r:id="rId5"/>
              </a:rPr>
              <a:t>https://casetext.com/case/dewees-v-state-21</a:t>
            </a:r>
            <a:r>
              <a:rPr lang="en-US" sz="1800" dirty="0"/>
              <a:t> </a:t>
            </a:r>
          </a:p>
          <a:p>
            <a:pPr marL="342900" indent="-342900">
              <a:buFont typeface="Arial" panose="020B0604020202020204" pitchFamily="34" charset="0"/>
              <a:buChar char="•"/>
            </a:pPr>
            <a:r>
              <a:rPr lang="en-US" sz="1800" dirty="0"/>
              <a:t>Court Times </a:t>
            </a:r>
            <a:r>
              <a:rPr lang="en-US" sz="1800" dirty="0">
                <a:hlinkClick r:id="rId6"/>
              </a:rPr>
              <a:t>https://times.courts.in.gov/2019/12/20/smart-on-crime-stakeholders-attend-pretrial-summit/</a:t>
            </a:r>
            <a:r>
              <a:rPr lang="en-US" sz="1800" dirty="0"/>
              <a:t> </a:t>
            </a:r>
          </a:p>
          <a:p>
            <a:pPr marL="342900" indent="-342900">
              <a:buFont typeface="Arial" panose="020B0604020202020204" pitchFamily="34" charset="0"/>
              <a:buChar char="•"/>
            </a:pPr>
            <a:r>
              <a:rPr lang="en-US" sz="1800" dirty="0"/>
              <a:t>Jail Overcrowding Task Force </a:t>
            </a:r>
            <a:r>
              <a:rPr lang="en-US" sz="1800" b="1" dirty="0">
                <a:hlinkClick r:id="rId7"/>
              </a:rPr>
              <a:t>https://www.in.gov/courts/iocs/committees/jail-overcrowding/</a:t>
            </a:r>
            <a:r>
              <a:rPr lang="en-US" sz="1800" b="1" dirty="0"/>
              <a:t> </a:t>
            </a:r>
          </a:p>
          <a:p>
            <a:pPr marL="342900" indent="-342900">
              <a:buFont typeface="Arial" panose="020B0604020202020204" pitchFamily="34" charset="0"/>
              <a:buChar char="•"/>
            </a:pPr>
            <a:r>
              <a:rPr lang="en-US" sz="1800" dirty="0"/>
              <a:t>Pretrial Release Committee </a:t>
            </a:r>
            <a:r>
              <a:rPr lang="en-US" sz="1800" b="1" dirty="0">
                <a:hlinkClick r:id="rId8"/>
              </a:rPr>
              <a:t>https://www.in.gov/courts/iocs/pretrial/committee/</a:t>
            </a:r>
            <a:r>
              <a:rPr lang="en-US" sz="1800" b="1" dirty="0"/>
              <a:t> </a:t>
            </a:r>
          </a:p>
          <a:p>
            <a:pPr marL="342900" indent="-342900">
              <a:buFont typeface="Arial" panose="020B0604020202020204" pitchFamily="34" charset="0"/>
              <a:buChar char="•"/>
            </a:pPr>
            <a:r>
              <a:rPr lang="en-US" sz="1800" dirty="0"/>
              <a:t>NCSC Pretrial Preventive Detention </a:t>
            </a:r>
            <a:r>
              <a:rPr lang="en-US" sz="1800" b="1" dirty="0">
                <a:hlinkClick r:id="rId9"/>
              </a:rPr>
              <a:t>https://www.ncsc.org/pjcc/topics/release-decisions/preventive-detention</a:t>
            </a:r>
            <a:r>
              <a:rPr lang="en-US" sz="1800" b="1" dirty="0"/>
              <a:t> </a:t>
            </a:r>
            <a:br>
              <a:rPr lang="en-US" sz="1800" b="1" dirty="0"/>
            </a:br>
            <a:r>
              <a:rPr lang="en-US" sz="1800" b="1" dirty="0"/>
              <a:t>(click on White Paper on Preventive Detention) </a:t>
            </a:r>
          </a:p>
          <a:p>
            <a:pPr marL="342900" indent="-342900">
              <a:buFont typeface="Arial" panose="020B0604020202020204" pitchFamily="34" charset="0"/>
              <a:buChar char="•"/>
            </a:pPr>
            <a:endParaRPr lang="en-US" sz="1800" dirty="0"/>
          </a:p>
          <a:p>
            <a:pPr marL="342900" indent="-342900">
              <a:buFont typeface="Arial" panose="020B0604020202020204" pitchFamily="34" charset="0"/>
              <a:buChar char="•"/>
            </a:pPr>
            <a:endParaRPr lang="en-US" b="1" dirty="0"/>
          </a:p>
          <a:p>
            <a:pPr marL="342900" indent="-342900">
              <a:buFont typeface="Arial" panose="020B0604020202020204" pitchFamily="34" charset="0"/>
              <a:buChar char="•"/>
            </a:pPr>
            <a:endParaRPr lang="en-US" b="1" dirty="0"/>
          </a:p>
          <a:p>
            <a:endParaRPr lang="fr-FR" dirty="0"/>
          </a:p>
          <a:p>
            <a:endParaRPr lang="en-US" dirty="0"/>
          </a:p>
        </p:txBody>
      </p:sp>
    </p:spTree>
    <p:extLst>
      <p:ext uri="{BB962C8B-B14F-4D97-AF65-F5344CB8AC3E}">
        <p14:creationId xmlns:p14="http://schemas.microsoft.com/office/powerpoint/2010/main" val="4026643432"/>
      </p:ext>
    </p:extLst>
  </p:cSld>
  <p:clrMapOvr>
    <a:masterClrMapping/>
  </p:clrMapOvr>
</p:sld>
</file>

<file path=ppt/theme/theme1.xml><?xml version="1.0" encoding="utf-8"?>
<a:theme xmlns:a="http://schemas.openxmlformats.org/drawingml/2006/main" name="Office Theme">
  <a:themeElements>
    <a:clrScheme name="MSFT_Color_1">
      <a:dk1>
        <a:srgbClr val="32363F"/>
      </a:dk1>
      <a:lt1>
        <a:sysClr val="window" lastClr="FFFFFF"/>
      </a:lt1>
      <a:dk2>
        <a:srgbClr val="313C41"/>
      </a:dk2>
      <a:lt2>
        <a:srgbClr val="FFFFFF"/>
      </a:lt2>
      <a:accent1>
        <a:srgbClr val="2C85AE"/>
      </a:accent1>
      <a:accent2>
        <a:srgbClr val="5E5CA2"/>
      </a:accent2>
      <a:accent3>
        <a:srgbClr val="5268A5"/>
      </a:accent3>
      <a:accent4>
        <a:srgbClr val="4276AA"/>
      </a:accent4>
      <a:accent5>
        <a:srgbClr val="1891AB"/>
      </a:accent5>
      <a:accent6>
        <a:srgbClr val="00A09D"/>
      </a:accent6>
      <a:hlink>
        <a:srgbClr val="2C85AE"/>
      </a:hlink>
      <a:folHlink>
        <a:srgbClr val="00A09D"/>
      </a:folHlink>
    </a:clrScheme>
    <a:fontScheme name="MSFT_Fon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itle goes here" id="{A4715F0E-2373-46DF-8650-9CD6D2E73FF4}" vid="{7AE24D49-249C-4823-B15D-D301F3E63356}"/>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Classic bold block presentation</Template>
  <TotalTime>294</TotalTime>
  <Words>1049</Words>
  <Application>Microsoft Office PowerPoint</Application>
  <PresentationFormat>Widescreen</PresentationFormat>
  <Paragraphs>114</Paragraphs>
  <Slides>24</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Aptos</vt:lpstr>
      <vt:lpstr>Aptos Display</vt:lpstr>
      <vt:lpstr>Arial</vt:lpstr>
      <vt:lpstr>Calibri</vt:lpstr>
      <vt:lpstr>Calibri Light</vt:lpstr>
      <vt:lpstr>Office Theme</vt:lpstr>
      <vt:lpstr>1_Office Theme</vt:lpstr>
      <vt:lpstr>Presentation to the Indiana Bail Commission </vt:lpstr>
      <vt:lpstr>Overview of Indiana Law Relating to Pretrial Release</vt:lpstr>
      <vt:lpstr>Why Bail? Defining the Issue. . . </vt:lpstr>
      <vt:lpstr>Why Can’t We Just Lock Them Up?</vt:lpstr>
      <vt:lpstr>Why Can’t We Just Lock Them Up?</vt:lpstr>
      <vt:lpstr>Presumption of Innocence</vt:lpstr>
      <vt:lpstr>Ind. Const., Art. 1, §17</vt:lpstr>
      <vt:lpstr>Why Not Cash Bail?</vt:lpstr>
      <vt:lpstr>IC 35-33-8</vt:lpstr>
      <vt:lpstr>Rules of Criminal Procedure</vt:lpstr>
      <vt:lpstr>Dewees v. State 180 N.E.3d 261 (Ind. 2022)</vt:lpstr>
      <vt:lpstr>PowerPoint Presentation</vt:lpstr>
      <vt:lpstr>Overview of Indiana Pretrial Certification  Process</vt:lpstr>
      <vt:lpstr>Objectives of Evidence-Based Pretrial</vt:lpstr>
      <vt:lpstr>Indiana judges are encouraged to distinguish between those defendants we are scared of and those we are mad at.</vt:lpstr>
      <vt:lpstr>Jail Overcrowding Task Force</vt:lpstr>
      <vt:lpstr>Pretrial Release Committee</vt:lpstr>
      <vt:lpstr>Court Appearance Rate</vt:lpstr>
      <vt:lpstr>Public Safety Rate</vt:lpstr>
      <vt:lpstr>Data Caveat</vt:lpstr>
      <vt:lpstr>Overview of Bail Practices in Other Jurisdictions</vt:lpstr>
      <vt:lpstr>Bail Reform in Other States</vt:lpstr>
      <vt:lpstr>Pretrial Prevention Detention White Paper February 2020   https://www.ncsc.org/pjcc/topics/release-decisions/preventive-detention  click on White Paper on Preventive Detention   </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Shorter, Michelle</dc:creator>
  <cp:lastModifiedBy>Carolyn Travis</cp:lastModifiedBy>
  <cp:revision>2</cp:revision>
  <cp:lastPrinted>2024-09-17T19:44:37Z</cp:lastPrinted>
  <dcterms:created xsi:type="dcterms:W3CDTF">2024-09-17T16:24:03Z</dcterms:created>
  <dcterms:modified xsi:type="dcterms:W3CDTF">2024-09-24T15:46:46Z</dcterms:modified>
</cp:coreProperties>
</file>