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CB_730F967A.xml" ContentType="application/vnd.ms-powerpoint.comments+xml"/>
  <Override PartName="/ppt/notesSlides/notesSlide7.xml" ContentType="application/vnd.openxmlformats-officedocument.presentationml.notesSlide+xml"/>
  <Override PartName="/ppt/comments/modernComment_7FB47731_7F06696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351" r:id="rId5"/>
    <p:sldId id="257" r:id="rId6"/>
    <p:sldId id="2142533424" r:id="rId7"/>
    <p:sldId id="2142533420" r:id="rId8"/>
    <p:sldId id="2142533421" r:id="rId9"/>
    <p:sldId id="1995" r:id="rId10"/>
    <p:sldId id="2142533425" r:id="rId11"/>
    <p:sldId id="272"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80B223-27AD-7CFB-674D-0669908DA1B5}" name="Caldwell, Elyse" initials="EC" userId="S::ElyCaldwell@iot.IN.gov::d3ca6168-8277-4954-9bc0-007971a5ad79" providerId="AD"/>
  <p188:author id="{FBCAF173-47D1-4916-A2F9-31D0040CD50F}" name="Chenevert, Jeremy B" initials="CB" userId="S::jchenevert@iot.in.gov::76861cb5-6bb3-4ff4-9de7-7b82be7070b7" providerId="AD"/>
  <p188:author id="{9ABD4F8B-7228-66B6-0CAF-C508E58A16C0}" name="Caldwell, Elyse" initials="CE" userId="S::elycaldwell@iot.in.gov::d3ca6168-8277-4954-9bc0-007971a5ad79" providerId="AD"/>
  <p188:author id="{B4A321D2-E03E-533F-41D9-ACD758CDD24E}" name="Scott Peters" initials="SP" userId="S::speters@britesys.com::15664f10-b5d0-40b4-ae8a-29e663e373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65C"/>
    <a:srgbClr val="3CA503"/>
    <a:srgbClr val="D2D7E6"/>
    <a:srgbClr val="E3E6EF"/>
    <a:srgbClr val="7C2A7C"/>
    <a:srgbClr val="00629B"/>
    <a:srgbClr val="A9FD7B"/>
    <a:srgbClr val="F7FBF5"/>
    <a:srgbClr val="40A44D"/>
    <a:srgbClr val="1E5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6EF67-8E84-4A4E-AB56-D8583C724417}" v="584" dt="2024-11-18T17:15:43.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84504" autoAdjust="0"/>
  </p:normalViewPr>
  <p:slideViewPr>
    <p:cSldViewPr snapToGrid="0">
      <p:cViewPr>
        <p:scale>
          <a:sx n="110" d="100"/>
          <a:sy n="110" d="100"/>
        </p:scale>
        <p:origin x="930"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dwell, Elyse" userId="S::elycaldwell@iot.in.gov::d3ca6168-8277-4954-9bc0-007971a5ad79" providerId="AD" clId="Web-{5B46D6AD-9505-C73A-E91A-05009958CCAA}"/>
    <pc:docChg chg="modSld">
      <pc:chgData name="Caldwell, Elyse" userId="S::elycaldwell@iot.in.gov::d3ca6168-8277-4954-9bc0-007971a5ad79" providerId="AD" clId="Web-{5B46D6AD-9505-C73A-E91A-05009958CCAA}" dt="2024-11-04T20:02:35.110" v="47" actId="1076"/>
      <pc:docMkLst>
        <pc:docMk/>
      </pc:docMkLst>
      <pc:sldChg chg="addSp delSp modSp">
        <pc:chgData name="Caldwell, Elyse" userId="S::elycaldwell@iot.in.gov::d3ca6168-8277-4954-9bc0-007971a5ad79" providerId="AD" clId="Web-{5B46D6AD-9505-C73A-E91A-05009958CCAA}" dt="2024-11-04T20:02:35.110" v="47" actId="1076"/>
        <pc:sldMkLst>
          <pc:docMk/>
          <pc:sldMk cId="0" sldId="257"/>
        </pc:sldMkLst>
        <pc:spChg chg="mod topLvl">
          <ac:chgData name="Caldwell, Elyse" userId="S::elycaldwell@iot.in.gov::d3ca6168-8277-4954-9bc0-007971a5ad79" providerId="AD" clId="Web-{5B46D6AD-9505-C73A-E91A-05009958CCAA}" dt="2024-11-04T20:01:32.203" v="41" actId="20577"/>
          <ac:spMkLst>
            <pc:docMk/>
            <pc:sldMk cId="0" sldId="257"/>
            <ac:spMk id="42" creationId="{8443E525-1636-69FF-46F3-D93B588B6F18}"/>
          </ac:spMkLst>
        </pc:spChg>
        <pc:grpChg chg="add del">
          <ac:chgData name="Caldwell, Elyse" userId="S::elycaldwell@iot.in.gov::d3ca6168-8277-4954-9bc0-007971a5ad79" providerId="AD" clId="Web-{5B46D6AD-9505-C73A-E91A-05009958CCAA}" dt="2024-11-04T20:01:29.453" v="22"/>
          <ac:grpSpMkLst>
            <pc:docMk/>
            <pc:sldMk cId="0" sldId="257"/>
            <ac:grpSpMk id="3" creationId="{0DA2ADDB-2A98-B23C-80CB-44CCC7E03778}"/>
          </ac:grpSpMkLst>
        </pc:grpChg>
        <pc:picChg chg="add del mod topLvl">
          <ac:chgData name="Caldwell, Elyse" userId="S::elycaldwell@iot.in.gov::d3ca6168-8277-4954-9bc0-007971a5ad79" providerId="AD" clId="Web-{5B46D6AD-9505-C73A-E91A-05009958CCAA}" dt="2024-11-04T20:02:35.110" v="47" actId="1076"/>
          <ac:picMkLst>
            <pc:docMk/>
            <pc:sldMk cId="0" sldId="257"/>
            <ac:picMk id="7172" creationId="{D0C0EE72-EA31-2EC8-27F4-198457767D4E}"/>
          </ac:picMkLst>
        </pc:picChg>
      </pc:sldChg>
    </pc:docChg>
  </pc:docChgLst>
  <pc:docChgLst>
    <pc:chgData name="Chenevert, Jeremy B" userId="S::jchenevert@iot.in.gov::76861cb5-6bb3-4ff4-9de7-7b82be7070b7" providerId="AD" clId="Web-{FD2FF388-B593-4838-FB93-8D4E5E65898B}"/>
    <pc:docChg chg="modSld">
      <pc:chgData name="Chenevert, Jeremy B" userId="S::jchenevert@iot.in.gov::76861cb5-6bb3-4ff4-9de7-7b82be7070b7" providerId="AD" clId="Web-{FD2FF388-B593-4838-FB93-8D4E5E65898B}" dt="2024-10-28T20:08:31.704" v="1" actId="1076"/>
      <pc:docMkLst>
        <pc:docMk/>
      </pc:docMkLst>
      <pc:sldChg chg="modSp">
        <pc:chgData name="Chenevert, Jeremy B" userId="S::jchenevert@iot.in.gov::76861cb5-6bb3-4ff4-9de7-7b82be7070b7" providerId="AD" clId="Web-{FD2FF388-B593-4838-FB93-8D4E5E65898B}" dt="2024-10-28T20:08:31.704" v="1" actId="1076"/>
        <pc:sldMkLst>
          <pc:docMk/>
          <pc:sldMk cId="0" sldId="257"/>
        </pc:sldMkLst>
        <pc:picChg chg="mod">
          <ac:chgData name="Chenevert, Jeremy B" userId="S::jchenevert@iot.in.gov::76861cb5-6bb3-4ff4-9de7-7b82be7070b7" providerId="AD" clId="Web-{FD2FF388-B593-4838-FB93-8D4E5E65898B}" dt="2024-10-28T20:08:31.704" v="1" actId="1076"/>
          <ac:picMkLst>
            <pc:docMk/>
            <pc:sldMk cId="0" sldId="257"/>
            <ac:picMk id="7172" creationId="{D0C0EE72-EA31-2EC8-27F4-198457767D4E}"/>
          </ac:picMkLst>
        </pc:picChg>
      </pc:sldChg>
    </pc:docChg>
  </pc:docChgLst>
  <pc:docChgLst>
    <pc:chgData name="Elyse Caldwell" userId="4392a946-d965-4b93-9eda-54bef85d5fb1" providerId="ADAL" clId="{6B553660-80F3-4E66-9220-D87E63ED71A1}"/>
    <pc:docChg chg="undo redo custSel addSld delSld modSld sldOrd addMainMaster delMainMaster modMainMaster">
      <pc:chgData name="Elyse Caldwell" userId="4392a946-d965-4b93-9eda-54bef85d5fb1" providerId="ADAL" clId="{6B553660-80F3-4E66-9220-D87E63ED71A1}" dt="2024-06-04T15:12:48.426" v="1488" actId="20577"/>
      <pc:docMkLst>
        <pc:docMk/>
      </pc:docMkLst>
      <pc:sldChg chg="addSp delSp modSp mod modClrScheme chgLayout modNotesTx">
        <pc:chgData name="Elyse Caldwell" userId="4392a946-d965-4b93-9eda-54bef85d5fb1" providerId="ADAL" clId="{6B553660-80F3-4E66-9220-D87E63ED71A1}" dt="2024-06-04T15:09:32.362" v="1454" actId="1035"/>
        <pc:sldMkLst>
          <pc:docMk/>
          <pc:sldMk cId="0" sldId="257"/>
        </pc:sldMkLst>
      </pc:sldChg>
      <pc:sldChg chg="del">
        <pc:chgData name="Elyse Caldwell" userId="4392a946-d965-4b93-9eda-54bef85d5fb1" providerId="ADAL" clId="{6B553660-80F3-4E66-9220-D87E63ED71A1}" dt="2024-06-04T14:53:33.296" v="1178" actId="47"/>
        <pc:sldMkLst>
          <pc:docMk/>
          <pc:sldMk cId="1463667963" sldId="260"/>
        </pc:sldMkLst>
      </pc:sldChg>
      <pc:sldChg chg="del">
        <pc:chgData name="Elyse Caldwell" userId="4392a946-d965-4b93-9eda-54bef85d5fb1" providerId="ADAL" clId="{6B553660-80F3-4E66-9220-D87E63ED71A1}" dt="2024-06-04T14:53:34.959" v="1179" actId="47"/>
        <pc:sldMkLst>
          <pc:docMk/>
          <pc:sldMk cId="3573799956" sldId="261"/>
        </pc:sldMkLst>
      </pc:sldChg>
      <pc:sldChg chg="addSp modSp del">
        <pc:chgData name="Elyse Caldwell" userId="4392a946-d965-4b93-9eda-54bef85d5fb1" providerId="ADAL" clId="{6B553660-80F3-4E66-9220-D87E63ED71A1}" dt="2024-06-04T14:53:35.964" v="1180" actId="47"/>
        <pc:sldMkLst>
          <pc:docMk/>
          <pc:sldMk cId="2717168423" sldId="262"/>
        </pc:sldMkLst>
      </pc:sldChg>
      <pc:sldChg chg="del">
        <pc:chgData name="Elyse Caldwell" userId="4392a946-d965-4b93-9eda-54bef85d5fb1" providerId="ADAL" clId="{6B553660-80F3-4E66-9220-D87E63ED71A1}" dt="2024-06-04T14:53:32.009" v="1177" actId="47"/>
        <pc:sldMkLst>
          <pc:docMk/>
          <pc:sldMk cId="3927390934" sldId="263"/>
        </pc:sldMkLst>
      </pc:sldChg>
      <pc:sldChg chg="del">
        <pc:chgData name="Elyse Caldwell" userId="4392a946-d965-4b93-9eda-54bef85d5fb1" providerId="ADAL" clId="{6B553660-80F3-4E66-9220-D87E63ED71A1}" dt="2024-06-04T14:53:30.423" v="1176" actId="47"/>
        <pc:sldMkLst>
          <pc:docMk/>
          <pc:sldMk cId="2946977764" sldId="264"/>
        </pc:sldMkLst>
      </pc:sldChg>
      <pc:sldChg chg="del">
        <pc:chgData name="Elyse Caldwell" userId="4392a946-d965-4b93-9eda-54bef85d5fb1" providerId="ADAL" clId="{6B553660-80F3-4E66-9220-D87E63ED71A1}" dt="2024-06-04T14:53:37.503" v="1181" actId="47"/>
        <pc:sldMkLst>
          <pc:docMk/>
          <pc:sldMk cId="2100549867" sldId="265"/>
        </pc:sldMkLst>
      </pc:sldChg>
      <pc:sldChg chg="del">
        <pc:chgData name="Elyse Caldwell" userId="4392a946-d965-4b93-9eda-54bef85d5fb1" providerId="ADAL" clId="{6B553660-80F3-4E66-9220-D87E63ED71A1}" dt="2024-06-04T14:53:38.366" v="1182" actId="47"/>
        <pc:sldMkLst>
          <pc:docMk/>
          <pc:sldMk cId="4058092432" sldId="266"/>
        </pc:sldMkLst>
      </pc:sldChg>
      <pc:sldChg chg="del">
        <pc:chgData name="Elyse Caldwell" userId="4392a946-d965-4b93-9eda-54bef85d5fb1" providerId="ADAL" clId="{6B553660-80F3-4E66-9220-D87E63ED71A1}" dt="2024-06-04T14:53:39.797" v="1183" actId="47"/>
        <pc:sldMkLst>
          <pc:docMk/>
          <pc:sldMk cId="1607948512" sldId="267"/>
        </pc:sldMkLst>
      </pc:sldChg>
      <pc:sldChg chg="del">
        <pc:chgData name="Elyse Caldwell" userId="4392a946-d965-4b93-9eda-54bef85d5fb1" providerId="ADAL" clId="{6B553660-80F3-4E66-9220-D87E63ED71A1}" dt="2024-06-04T14:53:41.787" v="1184" actId="47"/>
        <pc:sldMkLst>
          <pc:docMk/>
          <pc:sldMk cId="2813991225" sldId="268"/>
        </pc:sldMkLst>
      </pc:sldChg>
      <pc:sldChg chg="addSp modSp mod">
        <pc:chgData name="Elyse Caldwell" userId="4392a946-d965-4b93-9eda-54bef85d5fb1" providerId="ADAL" clId="{6B553660-80F3-4E66-9220-D87E63ED71A1}" dt="2024-06-04T14:55:37.973" v="1218" actId="1037"/>
        <pc:sldMkLst>
          <pc:docMk/>
          <pc:sldMk cId="488537841" sldId="272"/>
        </pc:sldMkLst>
      </pc:sldChg>
      <pc:sldChg chg="delSp modSp del mod">
        <pc:chgData name="Elyse Caldwell" userId="4392a946-d965-4b93-9eda-54bef85d5fb1" providerId="ADAL" clId="{6B553660-80F3-4E66-9220-D87E63ED71A1}" dt="2024-06-04T14:53:28.911" v="1175" actId="47"/>
        <pc:sldMkLst>
          <pc:docMk/>
          <pc:sldMk cId="1355893260" sldId="273"/>
        </pc:sldMkLst>
      </pc:sldChg>
      <pc:sldChg chg="del">
        <pc:chgData name="Elyse Caldwell" userId="4392a946-d965-4b93-9eda-54bef85d5fb1" providerId="ADAL" clId="{6B553660-80F3-4E66-9220-D87E63ED71A1}" dt="2024-06-04T14:53:45.106" v="1185" actId="47"/>
        <pc:sldMkLst>
          <pc:docMk/>
          <pc:sldMk cId="0" sldId="349"/>
        </pc:sldMkLst>
      </pc:sldChg>
      <pc:sldChg chg="delSp del mod">
        <pc:chgData name="Elyse Caldwell" userId="4392a946-d965-4b93-9eda-54bef85d5fb1" providerId="ADAL" clId="{6B553660-80F3-4E66-9220-D87E63ED71A1}" dt="2024-06-04T14:15:33.198" v="683" actId="2696"/>
        <pc:sldMkLst>
          <pc:docMk/>
          <pc:sldMk cId="3710863787" sldId="350"/>
        </pc:sldMkLst>
      </pc:sldChg>
      <pc:sldChg chg="modSp mod">
        <pc:chgData name="Elyse Caldwell" userId="4392a946-d965-4b93-9eda-54bef85d5fb1" providerId="ADAL" clId="{6B553660-80F3-4E66-9220-D87E63ED71A1}" dt="2024-06-04T15:10:34.825" v="1472" actId="207"/>
        <pc:sldMkLst>
          <pc:docMk/>
          <pc:sldMk cId="2469659787" sldId="351"/>
        </pc:sldMkLst>
      </pc:sldChg>
      <pc:sldChg chg="addSp delSp modSp add mod ord modClrScheme chgLayout">
        <pc:chgData name="Elyse Caldwell" userId="4392a946-d965-4b93-9eda-54bef85d5fb1" providerId="ADAL" clId="{6B553660-80F3-4E66-9220-D87E63ED71A1}" dt="2024-06-04T15:07:08.181" v="1380" actId="1037"/>
        <pc:sldMkLst>
          <pc:docMk/>
          <pc:sldMk cId="1930401402" sldId="1995"/>
        </pc:sldMkLst>
      </pc:sldChg>
      <pc:sldChg chg="delSp modSp del mod">
        <pc:chgData name="Elyse Caldwell" userId="4392a946-d965-4b93-9eda-54bef85d5fb1" providerId="ADAL" clId="{6B553660-80F3-4E66-9220-D87E63ED71A1}" dt="2024-06-04T14:30:58.511" v="794" actId="2696"/>
        <pc:sldMkLst>
          <pc:docMk/>
          <pc:sldMk cId="621436065" sldId="2142533413"/>
        </pc:sldMkLst>
      </pc:sldChg>
      <pc:sldChg chg="addSp delSp modSp add mod ord modClrScheme chgLayout">
        <pc:chgData name="Elyse Caldwell" userId="4392a946-d965-4b93-9eda-54bef85d5fb1" providerId="ADAL" clId="{6B553660-80F3-4E66-9220-D87E63ED71A1}" dt="2024-06-04T15:12:48.426" v="1488" actId="20577"/>
        <pc:sldMkLst>
          <pc:docMk/>
          <pc:sldMk cId="1962144181" sldId="2142533416"/>
        </pc:sldMkLst>
      </pc:sldChg>
      <pc:sldChg chg="addSp modSp add mod modClrScheme chgLayout">
        <pc:chgData name="Elyse Caldwell" userId="4392a946-d965-4b93-9eda-54bef85d5fb1" providerId="ADAL" clId="{6B553660-80F3-4E66-9220-D87E63ED71A1}" dt="2024-06-04T14:56:16.595" v="1223" actId="1036"/>
        <pc:sldMkLst>
          <pc:docMk/>
          <pc:sldMk cId="2112881340" sldId="2142533419"/>
        </pc:sldMkLst>
      </pc:sldChg>
      <pc:sldChg chg="addSp delSp modSp mod ord modClrScheme chgLayout modNotesTx">
        <pc:chgData name="Elyse Caldwell" userId="4392a946-d965-4b93-9eda-54bef85d5fb1" providerId="ADAL" clId="{6B553660-80F3-4E66-9220-D87E63ED71A1}" dt="2024-06-04T15:06:18.617" v="1364" actId="1037"/>
        <pc:sldMkLst>
          <pc:docMk/>
          <pc:sldMk cId="492406713" sldId="2142533420"/>
        </pc:sldMkLst>
      </pc:sldChg>
      <pc:sldChg chg="addSp delSp modSp mod ord delDesignElem">
        <pc:chgData name="Elyse Caldwell" userId="4392a946-d965-4b93-9eda-54bef85d5fb1" providerId="ADAL" clId="{6B553660-80F3-4E66-9220-D87E63ED71A1}" dt="2024-06-04T15:07:25.331" v="1384" actId="14100"/>
        <pc:sldMkLst>
          <pc:docMk/>
          <pc:sldMk cId="1505899595" sldId="2142533421"/>
        </pc:sldMkLst>
      </pc:sldChg>
      <pc:sldChg chg="new del">
        <pc:chgData name="Elyse Caldwell" userId="4392a946-d965-4b93-9eda-54bef85d5fb1" providerId="ADAL" clId="{6B553660-80F3-4E66-9220-D87E63ED71A1}" dt="2024-06-04T14:36:55.882" v="955" actId="2696"/>
        <pc:sldMkLst>
          <pc:docMk/>
          <pc:sldMk cId="1182243075" sldId="2142533422"/>
        </pc:sldMkLst>
      </pc:sldChg>
      <pc:sldChg chg="new del">
        <pc:chgData name="Elyse Caldwell" userId="4392a946-d965-4b93-9eda-54bef85d5fb1" providerId="ADAL" clId="{6B553660-80F3-4E66-9220-D87E63ED71A1}" dt="2024-06-04T14:56:27.779" v="1224" actId="2696"/>
        <pc:sldMkLst>
          <pc:docMk/>
          <pc:sldMk cId="611197920" sldId="2142533423"/>
        </pc:sldMkLst>
      </pc:sldChg>
      <pc:sldChg chg="addSp delSp modSp add del mod ord modClrScheme chgLayout">
        <pc:chgData name="Elyse Caldwell" userId="4392a946-d965-4b93-9eda-54bef85d5fb1" providerId="ADAL" clId="{6B553660-80F3-4E66-9220-D87E63ED71A1}" dt="2024-06-04T14:19:06.731" v="707" actId="2696"/>
        <pc:sldMkLst>
          <pc:docMk/>
          <pc:sldMk cId="3104637339" sldId="2142533424"/>
        </pc:sldMkLst>
      </pc:sldChg>
      <pc:sldChg chg="addSp modSp add mod modClrScheme chgLayout">
        <pc:chgData name="Elyse Caldwell" userId="4392a946-d965-4b93-9eda-54bef85d5fb1" providerId="ADAL" clId="{6B553660-80F3-4E66-9220-D87E63ED71A1}" dt="2024-06-04T15:11:13.930" v="1485" actId="14100"/>
        <pc:sldMkLst>
          <pc:docMk/>
          <pc:sldMk cId="3974439580" sldId="2142533424"/>
        </pc:sldMkLst>
      </pc:sldChg>
      <pc:sldMasterChg chg="modSp modSldLayout">
        <pc:chgData name="Elyse Caldwell" userId="4392a946-d965-4b93-9eda-54bef85d5fb1" providerId="ADAL" clId="{6B553660-80F3-4E66-9220-D87E63ED71A1}" dt="2024-04-03T20:20:43.691" v="612" actId="1076"/>
        <pc:sldMasterMkLst>
          <pc:docMk/>
          <pc:sldMasterMk cId="0" sldId="2147483648"/>
        </pc:sldMasterMkLst>
        <pc:sldLayoutChg chg="modSp">
          <pc:chgData name="Elyse Caldwell" userId="4392a946-d965-4b93-9eda-54bef85d5fb1" providerId="ADAL" clId="{6B553660-80F3-4E66-9220-D87E63ED71A1}" dt="2024-04-01T17:25:57.767" v="308" actId="735"/>
          <pc:sldLayoutMkLst>
            <pc:docMk/>
            <pc:sldMasterMk cId="0" sldId="2147483648"/>
            <pc:sldLayoutMk cId="2513068787" sldId="2147483680"/>
          </pc:sldLayoutMkLst>
        </pc:sldLayoutChg>
        <pc:sldLayoutChg chg="addSp delSp modSp mod">
          <pc:chgData name="Elyse Caldwell" userId="4392a946-d965-4b93-9eda-54bef85d5fb1" providerId="ADAL" clId="{6B553660-80F3-4E66-9220-D87E63ED71A1}" dt="2024-04-03T20:20:43.691" v="612" actId="1076"/>
          <pc:sldLayoutMkLst>
            <pc:docMk/>
            <pc:sldMasterMk cId="0" sldId="2147483648"/>
            <pc:sldLayoutMk cId="3424767183" sldId="2147483681"/>
          </pc:sldLayoutMkLst>
        </pc:sldLayoutChg>
        <pc:sldLayoutChg chg="modSp mod">
          <pc:chgData name="Elyse Caldwell" userId="4392a946-d965-4b93-9eda-54bef85d5fb1" providerId="ADAL" clId="{6B553660-80F3-4E66-9220-D87E63ED71A1}" dt="2024-04-01T17:31:37.181" v="322" actId="208"/>
          <pc:sldLayoutMkLst>
            <pc:docMk/>
            <pc:sldMasterMk cId="0" sldId="2147483648"/>
            <pc:sldLayoutMk cId="3107275083" sldId="2147483682"/>
          </pc:sldLayoutMkLst>
        </pc:sldLayoutChg>
        <pc:sldLayoutChg chg="modSp mod">
          <pc:chgData name="Elyse Caldwell" userId="4392a946-d965-4b93-9eda-54bef85d5fb1" providerId="ADAL" clId="{6B553660-80F3-4E66-9220-D87E63ED71A1}" dt="2024-04-01T17:32:04.492" v="324" actId="208"/>
          <pc:sldLayoutMkLst>
            <pc:docMk/>
            <pc:sldMasterMk cId="0" sldId="2147483648"/>
            <pc:sldLayoutMk cId="2998942409" sldId="2147483683"/>
          </pc:sldLayoutMkLst>
        </pc:sldLayoutChg>
        <pc:sldLayoutChg chg="modSp mod">
          <pc:chgData name="Elyse Caldwell" userId="4392a946-d965-4b93-9eda-54bef85d5fb1" providerId="ADAL" clId="{6B553660-80F3-4E66-9220-D87E63ED71A1}" dt="2024-04-01T17:31:39.729" v="323" actId="208"/>
          <pc:sldLayoutMkLst>
            <pc:docMk/>
            <pc:sldMasterMk cId="0" sldId="2147483648"/>
            <pc:sldLayoutMk cId="2196692559" sldId="2147483687"/>
          </pc:sldLayoutMkLst>
        </pc:sldLayoutChg>
        <pc:sldLayoutChg chg="modSp mod">
          <pc:chgData name="Elyse Caldwell" userId="4392a946-d965-4b93-9eda-54bef85d5fb1" providerId="ADAL" clId="{6B553660-80F3-4E66-9220-D87E63ED71A1}" dt="2024-04-01T17:32:14.932" v="325" actId="208"/>
          <pc:sldLayoutMkLst>
            <pc:docMk/>
            <pc:sldMasterMk cId="0" sldId="2147483648"/>
            <pc:sldLayoutMk cId="123351557" sldId="2147483688"/>
          </pc:sldLayoutMkLst>
        </pc:sldLayoutChg>
        <pc:sldLayoutChg chg="modSp mod">
          <pc:chgData name="Elyse Caldwell" userId="4392a946-d965-4b93-9eda-54bef85d5fb1" providerId="ADAL" clId="{6B553660-80F3-4E66-9220-D87E63ED71A1}" dt="2024-04-01T17:28:30.970" v="320" actId="208"/>
          <pc:sldLayoutMkLst>
            <pc:docMk/>
            <pc:sldMasterMk cId="0" sldId="2147483648"/>
            <pc:sldLayoutMk cId="177795177" sldId="2147483690"/>
          </pc:sldLayoutMkLst>
        </pc:sldLayoutChg>
        <pc:sldLayoutChg chg="modSp mod">
          <pc:chgData name="Elyse Caldwell" userId="4392a946-d965-4b93-9eda-54bef85d5fb1" providerId="ADAL" clId="{6B553660-80F3-4E66-9220-D87E63ED71A1}" dt="2024-04-01T17:31:34.424" v="321" actId="208"/>
          <pc:sldLayoutMkLst>
            <pc:docMk/>
            <pc:sldMasterMk cId="0" sldId="2147483648"/>
            <pc:sldLayoutMk cId="1068212503" sldId="2147483691"/>
          </pc:sldLayoutMkLst>
        </pc:sldLayoutChg>
      </pc:sldMasterChg>
      <pc:sldMasterChg chg="del delSldLayout">
        <pc:chgData name="Elyse Caldwell" userId="4392a946-d965-4b93-9eda-54bef85d5fb1" providerId="ADAL" clId="{6B553660-80F3-4E66-9220-D87E63ED71A1}" dt="2024-06-04T14:39:31.732" v="969" actId="700"/>
        <pc:sldMasterMkLst>
          <pc:docMk/>
          <pc:sldMasterMk cId="1822972667" sldId="2147483693"/>
        </pc:sldMasterMkLst>
        <pc:sldLayoutChg chg="del">
          <pc:chgData name="Elyse Caldwell" userId="4392a946-d965-4b93-9eda-54bef85d5fb1" providerId="ADAL" clId="{6B553660-80F3-4E66-9220-D87E63ED71A1}" dt="2024-06-04T14:39:31.732" v="969" actId="700"/>
          <pc:sldLayoutMkLst>
            <pc:docMk/>
            <pc:sldMasterMk cId="1822972667" sldId="2147483693"/>
            <pc:sldLayoutMk cId="3567448919" sldId="2147483694"/>
          </pc:sldLayoutMkLst>
        </pc:sldLayoutChg>
        <pc:sldLayoutChg chg="del">
          <pc:chgData name="Elyse Caldwell" userId="4392a946-d965-4b93-9eda-54bef85d5fb1" providerId="ADAL" clId="{6B553660-80F3-4E66-9220-D87E63ED71A1}" dt="2024-06-04T14:39:31.732" v="969" actId="700"/>
          <pc:sldLayoutMkLst>
            <pc:docMk/>
            <pc:sldMasterMk cId="1822972667" sldId="2147483693"/>
            <pc:sldLayoutMk cId="1958745759" sldId="2147483695"/>
          </pc:sldLayoutMkLst>
        </pc:sldLayoutChg>
        <pc:sldLayoutChg chg="del">
          <pc:chgData name="Elyse Caldwell" userId="4392a946-d965-4b93-9eda-54bef85d5fb1" providerId="ADAL" clId="{6B553660-80F3-4E66-9220-D87E63ED71A1}" dt="2024-06-04T14:39:31.732" v="969" actId="700"/>
          <pc:sldLayoutMkLst>
            <pc:docMk/>
            <pc:sldMasterMk cId="1822972667" sldId="2147483693"/>
            <pc:sldLayoutMk cId="2741294247" sldId="2147483696"/>
          </pc:sldLayoutMkLst>
        </pc:sldLayoutChg>
        <pc:sldLayoutChg chg="del">
          <pc:chgData name="Elyse Caldwell" userId="4392a946-d965-4b93-9eda-54bef85d5fb1" providerId="ADAL" clId="{6B553660-80F3-4E66-9220-D87E63ED71A1}" dt="2024-06-04T14:39:31.732" v="969" actId="700"/>
          <pc:sldLayoutMkLst>
            <pc:docMk/>
            <pc:sldMasterMk cId="1822972667" sldId="2147483693"/>
            <pc:sldLayoutMk cId="1794004827" sldId="2147483697"/>
          </pc:sldLayoutMkLst>
        </pc:sldLayoutChg>
        <pc:sldLayoutChg chg="del">
          <pc:chgData name="Elyse Caldwell" userId="4392a946-d965-4b93-9eda-54bef85d5fb1" providerId="ADAL" clId="{6B553660-80F3-4E66-9220-D87E63ED71A1}" dt="2024-06-04T14:39:31.732" v="969" actId="700"/>
          <pc:sldLayoutMkLst>
            <pc:docMk/>
            <pc:sldMasterMk cId="1822972667" sldId="2147483693"/>
            <pc:sldLayoutMk cId="3374734781" sldId="2147483698"/>
          </pc:sldLayoutMkLst>
        </pc:sldLayoutChg>
        <pc:sldLayoutChg chg="del">
          <pc:chgData name="Elyse Caldwell" userId="4392a946-d965-4b93-9eda-54bef85d5fb1" providerId="ADAL" clId="{6B553660-80F3-4E66-9220-D87E63ED71A1}" dt="2024-06-04T14:39:31.732" v="969" actId="700"/>
          <pc:sldLayoutMkLst>
            <pc:docMk/>
            <pc:sldMasterMk cId="1822972667" sldId="2147483693"/>
            <pc:sldLayoutMk cId="4292850547" sldId="2147483699"/>
          </pc:sldLayoutMkLst>
        </pc:sldLayoutChg>
        <pc:sldLayoutChg chg="del">
          <pc:chgData name="Elyse Caldwell" userId="4392a946-d965-4b93-9eda-54bef85d5fb1" providerId="ADAL" clId="{6B553660-80F3-4E66-9220-D87E63ED71A1}" dt="2024-06-04T14:39:31.732" v="969" actId="700"/>
          <pc:sldLayoutMkLst>
            <pc:docMk/>
            <pc:sldMasterMk cId="1822972667" sldId="2147483693"/>
            <pc:sldLayoutMk cId="4109515608" sldId="2147483700"/>
          </pc:sldLayoutMkLst>
        </pc:sldLayoutChg>
        <pc:sldLayoutChg chg="del">
          <pc:chgData name="Elyse Caldwell" userId="4392a946-d965-4b93-9eda-54bef85d5fb1" providerId="ADAL" clId="{6B553660-80F3-4E66-9220-D87E63ED71A1}" dt="2024-06-04T14:39:31.732" v="969" actId="700"/>
          <pc:sldLayoutMkLst>
            <pc:docMk/>
            <pc:sldMasterMk cId="1822972667" sldId="2147483693"/>
            <pc:sldLayoutMk cId="1561237527" sldId="2147483701"/>
          </pc:sldLayoutMkLst>
        </pc:sldLayoutChg>
        <pc:sldLayoutChg chg="del">
          <pc:chgData name="Elyse Caldwell" userId="4392a946-d965-4b93-9eda-54bef85d5fb1" providerId="ADAL" clId="{6B553660-80F3-4E66-9220-D87E63ED71A1}" dt="2024-06-04T14:39:31.732" v="969" actId="700"/>
          <pc:sldLayoutMkLst>
            <pc:docMk/>
            <pc:sldMasterMk cId="1822972667" sldId="2147483693"/>
            <pc:sldLayoutMk cId="747289352" sldId="2147483702"/>
          </pc:sldLayoutMkLst>
        </pc:sldLayoutChg>
        <pc:sldLayoutChg chg="del">
          <pc:chgData name="Elyse Caldwell" userId="4392a946-d965-4b93-9eda-54bef85d5fb1" providerId="ADAL" clId="{6B553660-80F3-4E66-9220-D87E63ED71A1}" dt="2024-06-04T14:39:31.732" v="969" actId="700"/>
          <pc:sldLayoutMkLst>
            <pc:docMk/>
            <pc:sldMasterMk cId="1822972667" sldId="2147483693"/>
            <pc:sldLayoutMk cId="2476656286" sldId="2147483703"/>
          </pc:sldLayoutMkLst>
        </pc:sldLayoutChg>
        <pc:sldLayoutChg chg="del">
          <pc:chgData name="Elyse Caldwell" userId="4392a946-d965-4b93-9eda-54bef85d5fb1" providerId="ADAL" clId="{6B553660-80F3-4E66-9220-D87E63ED71A1}" dt="2024-06-04T14:39:31.732" v="969" actId="700"/>
          <pc:sldLayoutMkLst>
            <pc:docMk/>
            <pc:sldMasterMk cId="1822972667" sldId="2147483693"/>
            <pc:sldLayoutMk cId="4111225935" sldId="2147483704"/>
          </pc:sldLayoutMkLst>
        </pc:sldLayoutChg>
      </pc:sldMasterChg>
      <pc:sldMasterChg chg="add del addSldLayout delSldLayout">
        <pc:chgData name="Elyse Caldwell" userId="4392a946-d965-4b93-9eda-54bef85d5fb1" providerId="ADAL" clId="{6B553660-80F3-4E66-9220-D87E63ED71A1}" dt="2024-06-04T14:40:57.924" v="996" actId="700"/>
        <pc:sldMasterMkLst>
          <pc:docMk/>
          <pc:sldMasterMk cId="2384162412" sldId="2147483693"/>
        </pc:sldMasterMkLst>
        <pc:sldLayoutChg chg="add del">
          <pc:chgData name="Elyse Caldwell" userId="4392a946-d965-4b93-9eda-54bef85d5fb1" providerId="ADAL" clId="{6B553660-80F3-4E66-9220-D87E63ED71A1}" dt="2024-06-04T14:40:57.924" v="996" actId="700"/>
          <pc:sldLayoutMkLst>
            <pc:docMk/>
            <pc:sldMasterMk cId="2384162412" sldId="2147483693"/>
            <pc:sldLayoutMk cId="2553726334" sldId="2147483694"/>
          </pc:sldLayoutMkLst>
        </pc:sldLayoutChg>
        <pc:sldLayoutChg chg="add del">
          <pc:chgData name="Elyse Caldwell" userId="4392a946-d965-4b93-9eda-54bef85d5fb1" providerId="ADAL" clId="{6B553660-80F3-4E66-9220-D87E63ED71A1}" dt="2024-06-04T14:40:57.924" v="996" actId="700"/>
          <pc:sldLayoutMkLst>
            <pc:docMk/>
            <pc:sldMasterMk cId="2384162412" sldId="2147483693"/>
            <pc:sldLayoutMk cId="3238473874" sldId="2147483695"/>
          </pc:sldLayoutMkLst>
        </pc:sldLayoutChg>
        <pc:sldLayoutChg chg="add del">
          <pc:chgData name="Elyse Caldwell" userId="4392a946-d965-4b93-9eda-54bef85d5fb1" providerId="ADAL" clId="{6B553660-80F3-4E66-9220-D87E63ED71A1}" dt="2024-06-04T14:40:57.924" v="996" actId="700"/>
          <pc:sldLayoutMkLst>
            <pc:docMk/>
            <pc:sldMasterMk cId="2384162412" sldId="2147483693"/>
            <pc:sldLayoutMk cId="908181102" sldId="2147483696"/>
          </pc:sldLayoutMkLst>
        </pc:sldLayoutChg>
        <pc:sldLayoutChg chg="add del">
          <pc:chgData name="Elyse Caldwell" userId="4392a946-d965-4b93-9eda-54bef85d5fb1" providerId="ADAL" clId="{6B553660-80F3-4E66-9220-D87E63ED71A1}" dt="2024-06-04T14:40:57.924" v="996" actId="700"/>
          <pc:sldLayoutMkLst>
            <pc:docMk/>
            <pc:sldMasterMk cId="2384162412" sldId="2147483693"/>
            <pc:sldLayoutMk cId="829663156" sldId="2147483697"/>
          </pc:sldLayoutMkLst>
        </pc:sldLayoutChg>
        <pc:sldLayoutChg chg="add del">
          <pc:chgData name="Elyse Caldwell" userId="4392a946-d965-4b93-9eda-54bef85d5fb1" providerId="ADAL" clId="{6B553660-80F3-4E66-9220-D87E63ED71A1}" dt="2024-06-04T14:40:57.924" v="996" actId="700"/>
          <pc:sldLayoutMkLst>
            <pc:docMk/>
            <pc:sldMasterMk cId="2384162412" sldId="2147483693"/>
            <pc:sldLayoutMk cId="641729963" sldId="2147483698"/>
          </pc:sldLayoutMkLst>
        </pc:sldLayoutChg>
        <pc:sldLayoutChg chg="add del">
          <pc:chgData name="Elyse Caldwell" userId="4392a946-d965-4b93-9eda-54bef85d5fb1" providerId="ADAL" clId="{6B553660-80F3-4E66-9220-D87E63ED71A1}" dt="2024-06-04T14:40:57.924" v="996" actId="700"/>
          <pc:sldLayoutMkLst>
            <pc:docMk/>
            <pc:sldMasterMk cId="2384162412" sldId="2147483693"/>
            <pc:sldLayoutMk cId="7161419" sldId="2147483699"/>
          </pc:sldLayoutMkLst>
        </pc:sldLayoutChg>
        <pc:sldLayoutChg chg="add del">
          <pc:chgData name="Elyse Caldwell" userId="4392a946-d965-4b93-9eda-54bef85d5fb1" providerId="ADAL" clId="{6B553660-80F3-4E66-9220-D87E63ED71A1}" dt="2024-06-04T14:40:57.924" v="996" actId="700"/>
          <pc:sldLayoutMkLst>
            <pc:docMk/>
            <pc:sldMasterMk cId="2384162412" sldId="2147483693"/>
            <pc:sldLayoutMk cId="2657962080" sldId="2147483700"/>
          </pc:sldLayoutMkLst>
        </pc:sldLayoutChg>
        <pc:sldLayoutChg chg="add del">
          <pc:chgData name="Elyse Caldwell" userId="4392a946-d965-4b93-9eda-54bef85d5fb1" providerId="ADAL" clId="{6B553660-80F3-4E66-9220-D87E63ED71A1}" dt="2024-06-04T14:40:57.924" v="996" actId="700"/>
          <pc:sldLayoutMkLst>
            <pc:docMk/>
            <pc:sldMasterMk cId="2384162412" sldId="2147483693"/>
            <pc:sldLayoutMk cId="2684280968" sldId="2147483701"/>
          </pc:sldLayoutMkLst>
        </pc:sldLayoutChg>
        <pc:sldLayoutChg chg="add del">
          <pc:chgData name="Elyse Caldwell" userId="4392a946-d965-4b93-9eda-54bef85d5fb1" providerId="ADAL" clId="{6B553660-80F3-4E66-9220-D87E63ED71A1}" dt="2024-06-04T14:40:57.924" v="996" actId="700"/>
          <pc:sldLayoutMkLst>
            <pc:docMk/>
            <pc:sldMasterMk cId="2384162412" sldId="2147483693"/>
            <pc:sldLayoutMk cId="1923640629" sldId="2147483702"/>
          </pc:sldLayoutMkLst>
        </pc:sldLayoutChg>
        <pc:sldLayoutChg chg="add del">
          <pc:chgData name="Elyse Caldwell" userId="4392a946-d965-4b93-9eda-54bef85d5fb1" providerId="ADAL" clId="{6B553660-80F3-4E66-9220-D87E63ED71A1}" dt="2024-06-04T14:40:57.924" v="996" actId="700"/>
          <pc:sldLayoutMkLst>
            <pc:docMk/>
            <pc:sldMasterMk cId="2384162412" sldId="2147483693"/>
            <pc:sldLayoutMk cId="4176704951" sldId="2147483703"/>
          </pc:sldLayoutMkLst>
        </pc:sldLayoutChg>
        <pc:sldLayoutChg chg="add del">
          <pc:chgData name="Elyse Caldwell" userId="4392a946-d965-4b93-9eda-54bef85d5fb1" providerId="ADAL" clId="{6B553660-80F3-4E66-9220-D87E63ED71A1}" dt="2024-06-04T14:40:57.924" v="996" actId="700"/>
          <pc:sldLayoutMkLst>
            <pc:docMk/>
            <pc:sldMasterMk cId="2384162412" sldId="2147483693"/>
            <pc:sldLayoutMk cId="2217618891" sldId="2147483704"/>
          </pc:sldLayoutMkLst>
        </pc:sldLayoutChg>
      </pc:sldMasterChg>
      <pc:sldMasterChg chg="del delSldLayout">
        <pc:chgData name="Elyse Caldwell" userId="4392a946-d965-4b93-9eda-54bef85d5fb1" providerId="ADAL" clId="{6B553660-80F3-4E66-9220-D87E63ED71A1}" dt="2024-06-04T14:44:28.914" v="1086" actId="700"/>
        <pc:sldMasterMkLst>
          <pc:docMk/>
          <pc:sldMasterMk cId="4115204873" sldId="2147483693"/>
        </pc:sldMasterMkLst>
        <pc:sldLayoutChg chg="del">
          <pc:chgData name="Elyse Caldwell" userId="4392a946-d965-4b93-9eda-54bef85d5fb1" providerId="ADAL" clId="{6B553660-80F3-4E66-9220-D87E63ED71A1}" dt="2024-06-04T14:44:28.914" v="1086" actId="700"/>
          <pc:sldLayoutMkLst>
            <pc:docMk/>
            <pc:sldMasterMk cId="4115204873" sldId="2147483693"/>
            <pc:sldLayoutMk cId="2132465299" sldId="2147483694"/>
          </pc:sldLayoutMkLst>
        </pc:sldLayoutChg>
        <pc:sldLayoutChg chg="del">
          <pc:chgData name="Elyse Caldwell" userId="4392a946-d965-4b93-9eda-54bef85d5fb1" providerId="ADAL" clId="{6B553660-80F3-4E66-9220-D87E63ED71A1}" dt="2024-06-04T14:44:28.914" v="1086" actId="700"/>
          <pc:sldLayoutMkLst>
            <pc:docMk/>
            <pc:sldMasterMk cId="4115204873" sldId="2147483693"/>
            <pc:sldLayoutMk cId="1850396366" sldId="2147483695"/>
          </pc:sldLayoutMkLst>
        </pc:sldLayoutChg>
        <pc:sldLayoutChg chg="del">
          <pc:chgData name="Elyse Caldwell" userId="4392a946-d965-4b93-9eda-54bef85d5fb1" providerId="ADAL" clId="{6B553660-80F3-4E66-9220-D87E63ED71A1}" dt="2024-06-04T14:44:28.914" v="1086" actId="700"/>
          <pc:sldLayoutMkLst>
            <pc:docMk/>
            <pc:sldMasterMk cId="4115204873" sldId="2147483693"/>
            <pc:sldLayoutMk cId="472000555" sldId="2147483696"/>
          </pc:sldLayoutMkLst>
        </pc:sldLayoutChg>
        <pc:sldLayoutChg chg="del">
          <pc:chgData name="Elyse Caldwell" userId="4392a946-d965-4b93-9eda-54bef85d5fb1" providerId="ADAL" clId="{6B553660-80F3-4E66-9220-D87E63ED71A1}" dt="2024-06-04T14:44:28.914" v="1086" actId="700"/>
          <pc:sldLayoutMkLst>
            <pc:docMk/>
            <pc:sldMasterMk cId="4115204873" sldId="2147483693"/>
            <pc:sldLayoutMk cId="193050030" sldId="2147483697"/>
          </pc:sldLayoutMkLst>
        </pc:sldLayoutChg>
        <pc:sldLayoutChg chg="del">
          <pc:chgData name="Elyse Caldwell" userId="4392a946-d965-4b93-9eda-54bef85d5fb1" providerId="ADAL" clId="{6B553660-80F3-4E66-9220-D87E63ED71A1}" dt="2024-06-04T14:44:28.914" v="1086" actId="700"/>
          <pc:sldLayoutMkLst>
            <pc:docMk/>
            <pc:sldMasterMk cId="4115204873" sldId="2147483693"/>
            <pc:sldLayoutMk cId="2213860994" sldId="2147483698"/>
          </pc:sldLayoutMkLst>
        </pc:sldLayoutChg>
        <pc:sldLayoutChg chg="del">
          <pc:chgData name="Elyse Caldwell" userId="4392a946-d965-4b93-9eda-54bef85d5fb1" providerId="ADAL" clId="{6B553660-80F3-4E66-9220-D87E63ED71A1}" dt="2024-06-04T14:44:28.914" v="1086" actId="700"/>
          <pc:sldLayoutMkLst>
            <pc:docMk/>
            <pc:sldMasterMk cId="4115204873" sldId="2147483693"/>
            <pc:sldLayoutMk cId="3099337706" sldId="2147483699"/>
          </pc:sldLayoutMkLst>
        </pc:sldLayoutChg>
        <pc:sldLayoutChg chg="del">
          <pc:chgData name="Elyse Caldwell" userId="4392a946-d965-4b93-9eda-54bef85d5fb1" providerId="ADAL" clId="{6B553660-80F3-4E66-9220-D87E63ED71A1}" dt="2024-06-04T14:44:28.914" v="1086" actId="700"/>
          <pc:sldLayoutMkLst>
            <pc:docMk/>
            <pc:sldMasterMk cId="4115204873" sldId="2147483693"/>
            <pc:sldLayoutMk cId="2807445743" sldId="2147483700"/>
          </pc:sldLayoutMkLst>
        </pc:sldLayoutChg>
        <pc:sldLayoutChg chg="del">
          <pc:chgData name="Elyse Caldwell" userId="4392a946-d965-4b93-9eda-54bef85d5fb1" providerId="ADAL" clId="{6B553660-80F3-4E66-9220-D87E63ED71A1}" dt="2024-06-04T14:44:28.914" v="1086" actId="700"/>
          <pc:sldLayoutMkLst>
            <pc:docMk/>
            <pc:sldMasterMk cId="4115204873" sldId="2147483693"/>
            <pc:sldLayoutMk cId="2038081489" sldId="2147483701"/>
          </pc:sldLayoutMkLst>
        </pc:sldLayoutChg>
        <pc:sldLayoutChg chg="del">
          <pc:chgData name="Elyse Caldwell" userId="4392a946-d965-4b93-9eda-54bef85d5fb1" providerId="ADAL" clId="{6B553660-80F3-4E66-9220-D87E63ED71A1}" dt="2024-06-04T14:44:28.914" v="1086" actId="700"/>
          <pc:sldLayoutMkLst>
            <pc:docMk/>
            <pc:sldMasterMk cId="4115204873" sldId="2147483693"/>
            <pc:sldLayoutMk cId="1680967428" sldId="2147483702"/>
          </pc:sldLayoutMkLst>
        </pc:sldLayoutChg>
        <pc:sldLayoutChg chg="del">
          <pc:chgData name="Elyse Caldwell" userId="4392a946-d965-4b93-9eda-54bef85d5fb1" providerId="ADAL" clId="{6B553660-80F3-4E66-9220-D87E63ED71A1}" dt="2024-06-04T14:44:28.914" v="1086" actId="700"/>
          <pc:sldLayoutMkLst>
            <pc:docMk/>
            <pc:sldMasterMk cId="4115204873" sldId="2147483693"/>
            <pc:sldLayoutMk cId="3657639806" sldId="2147483703"/>
          </pc:sldLayoutMkLst>
        </pc:sldLayoutChg>
        <pc:sldLayoutChg chg="del">
          <pc:chgData name="Elyse Caldwell" userId="4392a946-d965-4b93-9eda-54bef85d5fb1" providerId="ADAL" clId="{6B553660-80F3-4E66-9220-D87E63ED71A1}" dt="2024-06-04T14:44:28.914" v="1086" actId="700"/>
          <pc:sldLayoutMkLst>
            <pc:docMk/>
            <pc:sldMasterMk cId="4115204873" sldId="2147483693"/>
            <pc:sldLayoutMk cId="1513694528" sldId="2147483704"/>
          </pc:sldLayoutMkLst>
        </pc:sldLayoutChg>
      </pc:sldMasterChg>
    </pc:docChg>
  </pc:docChgLst>
  <pc:docChgLst>
    <pc:chgData name="Chenevert, Jeremy B" userId="S::jchenevert@iot.in.gov::76861cb5-6bb3-4ff4-9de7-7b82be7070b7" providerId="AD" clId="Web-{9A890089-2C14-180D-C309-8F65DF9AE2A0}"/>
    <pc:docChg chg="mod">
      <pc:chgData name="Chenevert, Jeremy B" userId="S::jchenevert@iot.in.gov::76861cb5-6bb3-4ff4-9de7-7b82be7070b7" providerId="AD" clId="Web-{9A890089-2C14-180D-C309-8F65DF9AE2A0}" dt="2024-11-15T18:53:44.726" v="0"/>
      <pc:docMkLst>
        <pc:docMk/>
      </pc:docMkLst>
    </pc:docChg>
  </pc:docChgLst>
  <pc:docChgLst>
    <pc:chgData name="Caldwell, Elyse" userId="S::elycaldwell@iot.in.gov::d3ca6168-8277-4954-9bc0-007971a5ad79" providerId="AD" clId="Web-{3F33C2E1-14EB-BA38-2E37-EA2350C7E6E3}"/>
    <pc:docChg chg="mod modSld">
      <pc:chgData name="Caldwell, Elyse" userId="S::elycaldwell@iot.in.gov::d3ca6168-8277-4954-9bc0-007971a5ad79" providerId="AD" clId="Web-{3F33C2E1-14EB-BA38-2E37-EA2350C7E6E3}" dt="2024-11-15T20:01:36.458" v="11" actId="20577"/>
      <pc:docMkLst>
        <pc:docMk/>
      </pc:docMkLst>
      <pc:sldChg chg="modSp modCm">
        <pc:chgData name="Caldwell, Elyse" userId="S::elycaldwell@iot.in.gov::d3ca6168-8277-4954-9bc0-007971a5ad79" providerId="AD" clId="Web-{3F33C2E1-14EB-BA38-2E37-EA2350C7E6E3}" dt="2024-11-15T20:01:36.458" v="11" actId="20577"/>
        <pc:sldMkLst>
          <pc:docMk/>
          <pc:sldMk cId="1930401402" sldId="1995"/>
        </pc:sldMkLst>
        <pc:spChg chg="mod">
          <ac:chgData name="Caldwell, Elyse" userId="S::elycaldwell@iot.in.gov::d3ca6168-8277-4954-9bc0-007971a5ad79" providerId="AD" clId="Web-{3F33C2E1-14EB-BA38-2E37-EA2350C7E6E3}" dt="2024-11-15T20:01:31.223" v="9" actId="20577"/>
          <ac:spMkLst>
            <pc:docMk/>
            <pc:sldMk cId="1930401402" sldId="1995"/>
            <ac:spMk id="6" creationId="{A1E73B2C-2698-7472-6F8F-AB07B060F492}"/>
          </ac:spMkLst>
        </pc:spChg>
        <pc:spChg chg="mod">
          <ac:chgData name="Caldwell, Elyse" userId="S::elycaldwell@iot.in.gov::d3ca6168-8277-4954-9bc0-007971a5ad79" providerId="AD" clId="Web-{3F33C2E1-14EB-BA38-2E37-EA2350C7E6E3}" dt="2024-11-15T20:01:36.458" v="11" actId="20577"/>
          <ac:spMkLst>
            <pc:docMk/>
            <pc:sldMk cId="1930401402" sldId="1995"/>
            <ac:spMk id="7" creationId="{DBACF873-32E7-B0B6-B4C3-C3130F910587}"/>
          </ac:spMkLst>
        </pc:spChg>
        <pc:extLst>
          <p:ext xmlns:p="http://schemas.openxmlformats.org/presentationml/2006/main" uri="{D6D511B9-2390-475A-947B-AFAB55BFBCF1}">
            <pc226:cmChg xmlns:pc226="http://schemas.microsoft.com/office/powerpoint/2022/06/main/command" chg="mod">
              <pc226:chgData name="Caldwell, Elyse" userId="S::elycaldwell@iot.in.gov::d3ca6168-8277-4954-9bc0-007971a5ad79" providerId="AD" clId="Web-{3F33C2E1-14EB-BA38-2E37-EA2350C7E6E3}" dt="2024-11-15T20:01:13.942" v="8" actId="20577"/>
              <pc2:cmMkLst xmlns:pc2="http://schemas.microsoft.com/office/powerpoint/2019/9/main/command">
                <pc:docMk/>
                <pc:sldMk cId="1930401402" sldId="1995"/>
                <pc2:cmMk id="{AF50900B-95F5-4291-B280-76057D549B4B}"/>
              </pc2:cmMkLst>
            </pc226:cmChg>
          </p:ext>
        </pc:extLst>
      </pc:sldChg>
    </pc:docChg>
  </pc:docChgLst>
  <pc:docChgLst>
    <pc:chgData name="Caldwell, Elyse" userId="d3ca6168-8277-4954-9bc0-007971a5ad79" providerId="ADAL" clId="{FDB6EF67-8E84-4A4E-AB56-D8583C724417}"/>
    <pc:docChg chg="undo custSel addSld delSld modSld sldOrd">
      <pc:chgData name="Caldwell, Elyse" userId="d3ca6168-8277-4954-9bc0-007971a5ad79" providerId="ADAL" clId="{FDB6EF67-8E84-4A4E-AB56-D8583C724417}" dt="2024-11-18T17:15:43.681" v="3353" actId="14100"/>
      <pc:docMkLst>
        <pc:docMk/>
      </pc:docMkLst>
      <pc:sldChg chg="addSp delSp modSp mod modNotesTx">
        <pc:chgData name="Caldwell, Elyse" userId="d3ca6168-8277-4954-9bc0-007971a5ad79" providerId="ADAL" clId="{FDB6EF67-8E84-4A4E-AB56-D8583C724417}" dt="2024-11-18T17:14:20.764" v="3308" actId="1035"/>
        <pc:sldMkLst>
          <pc:docMk/>
          <pc:sldMk cId="0" sldId="257"/>
        </pc:sldMkLst>
        <pc:spChg chg="add del mod">
          <ac:chgData name="Caldwell, Elyse" userId="d3ca6168-8277-4954-9bc0-007971a5ad79" providerId="ADAL" clId="{FDB6EF67-8E84-4A4E-AB56-D8583C724417}" dt="2024-11-15T16:57:03.984" v="1515" actId="478"/>
          <ac:spMkLst>
            <pc:docMk/>
            <pc:sldMk cId="0" sldId="257"/>
            <ac:spMk id="4" creationId="{346EA2F1-20A4-59B0-7A7B-00F61097511F}"/>
          </ac:spMkLst>
        </pc:spChg>
        <pc:spChg chg="add del mod">
          <ac:chgData name="Caldwell, Elyse" userId="d3ca6168-8277-4954-9bc0-007971a5ad79" providerId="ADAL" clId="{FDB6EF67-8E84-4A4E-AB56-D8583C724417}" dt="2024-11-15T16:57:03.574" v="1514" actId="478"/>
          <ac:spMkLst>
            <pc:docMk/>
            <pc:sldMk cId="0" sldId="257"/>
            <ac:spMk id="5" creationId="{86790983-D1DA-8D2D-0CE6-B180BE41D1A8}"/>
          </ac:spMkLst>
        </pc:spChg>
        <pc:spChg chg="add del mod">
          <ac:chgData name="Caldwell, Elyse" userId="d3ca6168-8277-4954-9bc0-007971a5ad79" providerId="ADAL" clId="{FDB6EF67-8E84-4A4E-AB56-D8583C724417}" dt="2024-11-15T16:57:03.236" v="1513" actId="478"/>
          <ac:spMkLst>
            <pc:docMk/>
            <pc:sldMk cId="0" sldId="257"/>
            <ac:spMk id="8" creationId="{618D1FE3-DDDA-9EC0-A1F9-73D395B0D6B2}"/>
          </ac:spMkLst>
        </pc:spChg>
        <pc:spChg chg="add del mod">
          <ac:chgData name="Caldwell, Elyse" userId="d3ca6168-8277-4954-9bc0-007971a5ad79" providerId="ADAL" clId="{FDB6EF67-8E84-4A4E-AB56-D8583C724417}" dt="2024-11-15T16:57:02.779" v="1512" actId="478"/>
          <ac:spMkLst>
            <pc:docMk/>
            <pc:sldMk cId="0" sldId="257"/>
            <ac:spMk id="12" creationId="{577BAF03-0C64-27A3-09DC-7B9EB9CA7B91}"/>
          </ac:spMkLst>
        </pc:spChg>
        <pc:spChg chg="add del mod">
          <ac:chgData name="Caldwell, Elyse" userId="d3ca6168-8277-4954-9bc0-007971a5ad79" providerId="ADAL" clId="{FDB6EF67-8E84-4A4E-AB56-D8583C724417}" dt="2024-11-15T16:57:02.291" v="1510" actId="478"/>
          <ac:spMkLst>
            <pc:docMk/>
            <pc:sldMk cId="0" sldId="257"/>
            <ac:spMk id="15" creationId="{622A0794-B547-B885-79F0-0F0037567AF1}"/>
          </ac:spMkLst>
        </pc:spChg>
        <pc:spChg chg="mod topLvl">
          <ac:chgData name="Caldwell, Elyse" userId="d3ca6168-8277-4954-9bc0-007971a5ad79" providerId="ADAL" clId="{FDB6EF67-8E84-4A4E-AB56-D8583C724417}" dt="2024-11-15T16:55:55.796" v="1495" actId="20577"/>
          <ac:spMkLst>
            <pc:docMk/>
            <pc:sldMk cId="0" sldId="257"/>
            <ac:spMk id="20" creationId="{BA3360E8-F177-E860-A412-C02D8EBC0889}"/>
          </ac:spMkLst>
        </pc:spChg>
        <pc:spChg chg="add mod">
          <ac:chgData name="Caldwell, Elyse" userId="d3ca6168-8277-4954-9bc0-007971a5ad79" providerId="ADAL" clId="{FDB6EF67-8E84-4A4E-AB56-D8583C724417}" dt="2024-11-18T17:14:20.764" v="3308" actId="1035"/>
          <ac:spMkLst>
            <pc:docMk/>
            <pc:sldMk cId="0" sldId="257"/>
            <ac:spMk id="24" creationId="{88BA1F3E-5204-1BFC-C840-95101DCAECFB}"/>
          </ac:spMkLst>
        </pc:spChg>
        <pc:spChg chg="mod ord">
          <ac:chgData name="Caldwell, Elyse" userId="d3ca6168-8277-4954-9bc0-007971a5ad79" providerId="ADAL" clId="{FDB6EF67-8E84-4A4E-AB56-D8583C724417}" dt="2024-11-15T21:55:43.080" v="2890" actId="14100"/>
          <ac:spMkLst>
            <pc:docMk/>
            <pc:sldMk cId="0" sldId="257"/>
            <ac:spMk id="42" creationId="{8443E525-1636-69FF-46F3-D93B588B6F18}"/>
          </ac:spMkLst>
        </pc:spChg>
        <pc:spChg chg="mod topLvl">
          <ac:chgData name="Caldwell, Elyse" userId="d3ca6168-8277-4954-9bc0-007971a5ad79" providerId="ADAL" clId="{FDB6EF67-8E84-4A4E-AB56-D8583C724417}" dt="2024-11-18T15:55:29.900" v="3240" actId="1038"/>
          <ac:spMkLst>
            <pc:docMk/>
            <pc:sldMk cId="0" sldId="257"/>
            <ac:spMk id="43" creationId="{804F882B-8D0F-AD8C-0D57-6F0BE8FC36DB}"/>
          </ac:spMkLst>
        </pc:spChg>
        <pc:spChg chg="mod">
          <ac:chgData name="Caldwell, Elyse" userId="d3ca6168-8277-4954-9bc0-007971a5ad79" providerId="ADAL" clId="{FDB6EF67-8E84-4A4E-AB56-D8583C724417}" dt="2024-11-15T17:03:10.654" v="1652" actId="1076"/>
          <ac:spMkLst>
            <pc:docMk/>
            <pc:sldMk cId="0" sldId="257"/>
            <ac:spMk id="7170" creationId="{00000000-0000-0000-0000-000000000000}"/>
          </ac:spMkLst>
        </pc:spChg>
        <pc:grpChg chg="del mod">
          <ac:chgData name="Caldwell, Elyse" userId="d3ca6168-8277-4954-9bc0-007971a5ad79" providerId="ADAL" clId="{FDB6EF67-8E84-4A4E-AB56-D8583C724417}" dt="2024-11-15T21:57:24.291" v="2923" actId="165"/>
          <ac:grpSpMkLst>
            <pc:docMk/>
            <pc:sldMk cId="0" sldId="257"/>
            <ac:grpSpMk id="2" creationId="{12582E79-4DB2-056B-7A16-21D9BE744939}"/>
          </ac:grpSpMkLst>
        </pc:grpChg>
        <pc:grpChg chg="mod">
          <ac:chgData name="Caldwell, Elyse" userId="d3ca6168-8277-4954-9bc0-007971a5ad79" providerId="ADAL" clId="{FDB6EF67-8E84-4A4E-AB56-D8583C724417}" dt="2024-11-15T21:56:12.305" v="2902" actId="1037"/>
          <ac:grpSpMkLst>
            <pc:docMk/>
            <pc:sldMk cId="0" sldId="257"/>
            <ac:grpSpMk id="3" creationId="{0DA2ADDB-2A98-B23C-80CB-44CCC7E03778}"/>
          </ac:grpSpMkLst>
        </pc:grpChg>
        <pc:grpChg chg="mod">
          <ac:chgData name="Caldwell, Elyse" userId="d3ca6168-8277-4954-9bc0-007971a5ad79" providerId="ADAL" clId="{FDB6EF67-8E84-4A4E-AB56-D8583C724417}" dt="2024-11-15T21:55:52.324" v="2892" actId="1038"/>
          <ac:grpSpMkLst>
            <pc:docMk/>
            <pc:sldMk cId="0" sldId="257"/>
            <ac:grpSpMk id="7" creationId="{020C64DE-02AA-1B33-3CF6-9339669EA825}"/>
          </ac:grpSpMkLst>
        </pc:grpChg>
        <pc:grpChg chg="mod">
          <ac:chgData name="Caldwell, Elyse" userId="d3ca6168-8277-4954-9bc0-007971a5ad79" providerId="ADAL" clId="{FDB6EF67-8E84-4A4E-AB56-D8583C724417}" dt="2024-11-15T21:51:11.102" v="2868" actId="1038"/>
          <ac:grpSpMkLst>
            <pc:docMk/>
            <pc:sldMk cId="0" sldId="257"/>
            <ac:grpSpMk id="9" creationId="{20BA332E-A694-B7E4-81E4-DAF49EBCF0EA}"/>
          </ac:grpSpMkLst>
        </pc:grpChg>
        <pc:grpChg chg="mod">
          <ac:chgData name="Caldwell, Elyse" userId="d3ca6168-8277-4954-9bc0-007971a5ad79" providerId="ADAL" clId="{FDB6EF67-8E84-4A4E-AB56-D8583C724417}" dt="2024-11-15T21:55:59.148" v="2896" actId="1037"/>
          <ac:grpSpMkLst>
            <pc:docMk/>
            <pc:sldMk cId="0" sldId="257"/>
            <ac:grpSpMk id="14" creationId="{4C51EC26-2A0B-93E0-B8B5-CDCC8384E4ED}"/>
          </ac:grpSpMkLst>
        </pc:grpChg>
        <pc:grpChg chg="add del mod">
          <ac:chgData name="Caldwell, Elyse" userId="d3ca6168-8277-4954-9bc0-007971a5ad79" providerId="ADAL" clId="{FDB6EF67-8E84-4A4E-AB56-D8583C724417}" dt="2024-11-15T21:56:08.756" v="2900" actId="1038"/>
          <ac:grpSpMkLst>
            <pc:docMk/>
            <pc:sldMk cId="0" sldId="257"/>
            <ac:grpSpMk id="18" creationId="{BE6CCCA5-AFAF-6624-BFA4-9CA678879471}"/>
          </ac:grpSpMkLst>
        </pc:grpChg>
        <pc:grpChg chg="mod">
          <ac:chgData name="Caldwell, Elyse" userId="d3ca6168-8277-4954-9bc0-007971a5ad79" providerId="ADAL" clId="{FDB6EF67-8E84-4A4E-AB56-D8583C724417}" dt="2024-11-15T21:51:28.678" v="2871" actId="164"/>
          <ac:grpSpMkLst>
            <pc:docMk/>
            <pc:sldMk cId="0" sldId="257"/>
            <ac:grpSpMk id="40" creationId="{39257326-34FF-B083-5537-0112627916B4}"/>
          </ac:grpSpMkLst>
        </pc:grpChg>
        <pc:grpChg chg="add mod topLvl">
          <ac:chgData name="Caldwell, Elyse" userId="d3ca6168-8277-4954-9bc0-007971a5ad79" providerId="ADAL" clId="{FDB6EF67-8E84-4A4E-AB56-D8583C724417}" dt="2024-11-15T21:57:48.126" v="2930" actId="478"/>
          <ac:grpSpMkLst>
            <pc:docMk/>
            <pc:sldMk cId="0" sldId="257"/>
            <ac:grpSpMk id="52" creationId="{710FFF48-275C-FEB0-707D-C2F850FC77C7}"/>
          </ac:grpSpMkLst>
        </pc:grpChg>
        <pc:grpChg chg="add del mod">
          <ac:chgData name="Caldwell, Elyse" userId="d3ca6168-8277-4954-9bc0-007971a5ad79" providerId="ADAL" clId="{FDB6EF67-8E84-4A4E-AB56-D8583C724417}" dt="2024-11-15T21:57:48.126" v="2930" actId="478"/>
          <ac:grpSpMkLst>
            <pc:docMk/>
            <pc:sldMk cId="0" sldId="257"/>
            <ac:grpSpMk id="53" creationId="{9D373430-E86C-83FF-8880-014210222E05}"/>
          </ac:grpSpMkLst>
        </pc:grpChg>
        <pc:grpChg chg="add mod ord">
          <ac:chgData name="Caldwell, Elyse" userId="d3ca6168-8277-4954-9bc0-007971a5ad79" providerId="ADAL" clId="{FDB6EF67-8E84-4A4E-AB56-D8583C724417}" dt="2024-11-18T15:59:54.046" v="3304" actId="1036"/>
          <ac:grpSpMkLst>
            <pc:docMk/>
            <pc:sldMk cId="0" sldId="257"/>
            <ac:grpSpMk id="56" creationId="{C7A4A18D-0847-13D5-B6B8-ED025A71747A}"/>
          </ac:grpSpMkLst>
        </pc:grpChg>
        <pc:picChg chg="add del mod topLvl">
          <ac:chgData name="Caldwell, Elyse" userId="d3ca6168-8277-4954-9bc0-007971a5ad79" providerId="ADAL" clId="{FDB6EF67-8E84-4A4E-AB56-D8583C724417}" dt="2024-11-18T17:14:08.528" v="3305" actId="14826"/>
          <ac:picMkLst>
            <pc:docMk/>
            <pc:sldMk cId="0" sldId="257"/>
            <ac:picMk id="22" creationId="{7B9A46AB-2746-F54C-31AD-089937AB2453}"/>
          </ac:picMkLst>
        </pc:picChg>
        <pc:picChg chg="mod ord topLvl">
          <ac:chgData name="Caldwell, Elyse" userId="d3ca6168-8277-4954-9bc0-007971a5ad79" providerId="ADAL" clId="{FDB6EF67-8E84-4A4E-AB56-D8583C724417}" dt="2024-11-18T15:55:28.146" v="3238" actId="1038"/>
          <ac:picMkLst>
            <pc:docMk/>
            <pc:sldMk cId="0" sldId="257"/>
            <ac:picMk id="7171" creationId="{92683B4E-B01A-D161-1185-5542B3A61EB0}"/>
          </ac:picMkLst>
        </pc:picChg>
        <pc:picChg chg="mod">
          <ac:chgData name="Caldwell, Elyse" userId="d3ca6168-8277-4954-9bc0-007971a5ad79" providerId="ADAL" clId="{FDB6EF67-8E84-4A4E-AB56-D8583C724417}" dt="2024-11-13T16:25:44.099" v="57" actId="14826"/>
          <ac:picMkLst>
            <pc:docMk/>
            <pc:sldMk cId="0" sldId="257"/>
            <ac:picMk id="7172" creationId="{D0C0EE72-EA31-2EC8-27F4-198457767D4E}"/>
          </ac:picMkLst>
        </pc:picChg>
        <pc:picChg chg="mod">
          <ac:chgData name="Caldwell, Elyse" userId="d3ca6168-8277-4954-9bc0-007971a5ad79" providerId="ADAL" clId="{FDB6EF67-8E84-4A4E-AB56-D8583C724417}" dt="2024-11-15T21:52:46.191" v="2883" actId="14100"/>
          <ac:picMkLst>
            <pc:docMk/>
            <pc:sldMk cId="0" sldId="257"/>
            <ac:picMk id="7174" creationId="{040A0E08-E747-AA9B-22D9-C1DF6E89D1AE}"/>
          </ac:picMkLst>
        </pc:picChg>
        <pc:cxnChg chg="add mod ord">
          <ac:chgData name="Caldwell, Elyse" userId="d3ca6168-8277-4954-9bc0-007971a5ad79" providerId="ADAL" clId="{FDB6EF67-8E84-4A4E-AB56-D8583C724417}" dt="2024-11-15T21:51:55.323" v="2876" actId="14100"/>
          <ac:cxnSpMkLst>
            <pc:docMk/>
            <pc:sldMk cId="0" sldId="257"/>
            <ac:cxnSpMk id="17" creationId="{AC2C1E92-FA3B-C246-5969-84E8F2203675}"/>
          </ac:cxnSpMkLst>
        </pc:cxnChg>
        <pc:cxnChg chg="mod ord">
          <ac:chgData name="Caldwell, Elyse" userId="d3ca6168-8277-4954-9bc0-007971a5ad79" providerId="ADAL" clId="{FDB6EF67-8E84-4A4E-AB56-D8583C724417}" dt="2024-11-15T21:56:08.756" v="2900" actId="1038"/>
          <ac:cxnSpMkLst>
            <pc:docMk/>
            <pc:sldMk cId="0" sldId="257"/>
            <ac:cxnSpMk id="19" creationId="{B2F8EF14-DABC-917B-0931-CA2142B5996E}"/>
          </ac:cxnSpMkLst>
        </pc:cxnChg>
        <pc:cxnChg chg="mod">
          <ac:chgData name="Caldwell, Elyse" userId="d3ca6168-8277-4954-9bc0-007971a5ad79" providerId="ADAL" clId="{FDB6EF67-8E84-4A4E-AB56-D8583C724417}" dt="2024-11-18T15:58:21.074" v="3278" actId="1037"/>
          <ac:cxnSpMkLst>
            <pc:docMk/>
            <pc:sldMk cId="0" sldId="257"/>
            <ac:cxnSpMk id="21" creationId="{BE3547F8-FE35-38A4-2E98-766C4BB4F2F1}"/>
          </ac:cxnSpMkLst>
        </pc:cxnChg>
        <pc:cxnChg chg="mod">
          <ac:chgData name="Caldwell, Elyse" userId="d3ca6168-8277-4954-9bc0-007971a5ad79" providerId="ADAL" clId="{FDB6EF67-8E84-4A4E-AB56-D8583C724417}" dt="2024-11-15T21:52:03.707" v="2877" actId="108"/>
          <ac:cxnSpMkLst>
            <pc:docMk/>
            <pc:sldMk cId="0" sldId="257"/>
            <ac:cxnSpMk id="23" creationId="{F0F10FC2-28D5-CB50-4EFA-D77465D91EA2}"/>
          </ac:cxnSpMkLst>
        </pc:cxnChg>
        <pc:cxnChg chg="add del mod ord">
          <ac:chgData name="Caldwell, Elyse" userId="d3ca6168-8277-4954-9bc0-007971a5ad79" providerId="ADAL" clId="{FDB6EF67-8E84-4A4E-AB56-D8583C724417}" dt="2024-11-15T21:57:46.168" v="2929" actId="478"/>
          <ac:cxnSpMkLst>
            <pc:docMk/>
            <pc:sldMk cId="0" sldId="257"/>
            <ac:cxnSpMk id="30" creationId="{BC16A641-7754-397A-D6D8-BF6E10B3BBB4}"/>
          </ac:cxnSpMkLst>
        </pc:cxnChg>
        <pc:cxnChg chg="mod">
          <ac:chgData name="Caldwell, Elyse" userId="d3ca6168-8277-4954-9bc0-007971a5ad79" providerId="ADAL" clId="{FDB6EF67-8E84-4A4E-AB56-D8583C724417}" dt="2024-11-15T21:52:03.707" v="2877" actId="108"/>
          <ac:cxnSpMkLst>
            <pc:docMk/>
            <pc:sldMk cId="0" sldId="257"/>
            <ac:cxnSpMk id="31" creationId="{06DF3486-EC18-B96F-8BAF-71F56AA45183}"/>
          </ac:cxnSpMkLst>
        </pc:cxnChg>
        <pc:cxnChg chg="mod">
          <ac:chgData name="Caldwell, Elyse" userId="d3ca6168-8277-4954-9bc0-007971a5ad79" providerId="ADAL" clId="{FDB6EF67-8E84-4A4E-AB56-D8583C724417}" dt="2024-11-15T21:52:03.707" v="2877" actId="108"/>
          <ac:cxnSpMkLst>
            <pc:docMk/>
            <pc:sldMk cId="0" sldId="257"/>
            <ac:cxnSpMk id="33" creationId="{2C1BFF2A-91E9-9E63-8665-9BD61A0FCB3C}"/>
          </ac:cxnSpMkLst>
        </pc:cxnChg>
        <pc:cxnChg chg="add del mod ord topLvl">
          <ac:chgData name="Caldwell, Elyse" userId="d3ca6168-8277-4954-9bc0-007971a5ad79" providerId="ADAL" clId="{FDB6EF67-8E84-4A4E-AB56-D8583C724417}" dt="2024-11-15T21:57:48.126" v="2930" actId="478"/>
          <ac:cxnSpMkLst>
            <pc:docMk/>
            <pc:sldMk cId="0" sldId="257"/>
            <ac:cxnSpMk id="34" creationId="{124A6D21-2160-40FF-197E-2998BB311FE8}"/>
          </ac:cxnSpMkLst>
        </pc:cxnChg>
        <pc:cxnChg chg="add del mod">
          <ac:chgData name="Caldwell, Elyse" userId="d3ca6168-8277-4954-9bc0-007971a5ad79" providerId="ADAL" clId="{FDB6EF67-8E84-4A4E-AB56-D8583C724417}" dt="2024-11-15T17:00:44.969" v="1625" actId="478"/>
          <ac:cxnSpMkLst>
            <pc:docMk/>
            <pc:sldMk cId="0" sldId="257"/>
            <ac:cxnSpMk id="36" creationId="{98686C0F-03C8-1C3B-D269-0FDD07E3E6D3}"/>
          </ac:cxnSpMkLst>
        </pc:cxnChg>
        <pc:cxnChg chg="del mod">
          <ac:chgData name="Caldwell, Elyse" userId="d3ca6168-8277-4954-9bc0-007971a5ad79" providerId="ADAL" clId="{FDB6EF67-8E84-4A4E-AB56-D8583C724417}" dt="2024-11-15T16:59:41.535" v="1613" actId="478"/>
          <ac:cxnSpMkLst>
            <pc:docMk/>
            <pc:sldMk cId="0" sldId="257"/>
            <ac:cxnSpMk id="39" creationId="{9873C9E3-2F19-732A-897C-DDD21AD2CB11}"/>
          </ac:cxnSpMkLst>
        </pc:cxnChg>
        <pc:cxnChg chg="add del mod ord">
          <ac:chgData name="Caldwell, Elyse" userId="d3ca6168-8277-4954-9bc0-007971a5ad79" providerId="ADAL" clId="{FDB6EF67-8E84-4A4E-AB56-D8583C724417}" dt="2024-11-18T15:59:37.671" v="3286" actId="478"/>
          <ac:cxnSpMkLst>
            <pc:docMk/>
            <pc:sldMk cId="0" sldId="257"/>
            <ac:cxnSpMk id="58" creationId="{F4AEE750-509C-787F-7EE1-7614E5724335}"/>
          </ac:cxnSpMkLst>
        </pc:cxnChg>
        <pc:cxnChg chg="add del mod ord">
          <ac:chgData name="Caldwell, Elyse" userId="d3ca6168-8277-4954-9bc0-007971a5ad79" providerId="ADAL" clId="{FDB6EF67-8E84-4A4E-AB56-D8583C724417}" dt="2024-11-18T15:59:15.511" v="3284" actId="478"/>
          <ac:cxnSpMkLst>
            <pc:docMk/>
            <pc:sldMk cId="0" sldId="257"/>
            <ac:cxnSpMk id="60" creationId="{3C027638-84CA-C560-D66F-B6370546AE4E}"/>
          </ac:cxnSpMkLst>
        </pc:cxnChg>
      </pc:sldChg>
      <pc:sldChg chg="modSp mod">
        <pc:chgData name="Caldwell, Elyse" userId="d3ca6168-8277-4954-9bc0-007971a5ad79" providerId="ADAL" clId="{FDB6EF67-8E84-4A4E-AB56-D8583C724417}" dt="2024-11-06T18:58:24.408" v="50" actId="404"/>
        <pc:sldMkLst>
          <pc:docMk/>
          <pc:sldMk cId="2469659787" sldId="351"/>
        </pc:sldMkLst>
        <pc:spChg chg="mod">
          <ac:chgData name="Caldwell, Elyse" userId="d3ca6168-8277-4954-9bc0-007971a5ad79" providerId="ADAL" clId="{FDB6EF67-8E84-4A4E-AB56-D8583C724417}" dt="2024-11-06T18:58:24.408" v="50" actId="404"/>
          <ac:spMkLst>
            <pc:docMk/>
            <pc:sldMk cId="2469659787" sldId="351"/>
            <ac:spMk id="2" creationId="{00000000-0000-0000-0000-000000000000}"/>
          </ac:spMkLst>
        </pc:spChg>
      </pc:sldChg>
      <pc:sldChg chg="addSp delSp modSp mod modCm modNotesTx">
        <pc:chgData name="Caldwell, Elyse" userId="d3ca6168-8277-4954-9bc0-007971a5ad79" providerId="ADAL" clId="{FDB6EF67-8E84-4A4E-AB56-D8583C724417}" dt="2024-11-18T17:15:13.514" v="3345" actId="1035"/>
        <pc:sldMkLst>
          <pc:docMk/>
          <pc:sldMk cId="1930401402" sldId="1995"/>
        </pc:sldMkLst>
        <pc:spChg chg="mod">
          <ac:chgData name="Caldwell, Elyse" userId="d3ca6168-8277-4954-9bc0-007971a5ad79" providerId="ADAL" clId="{FDB6EF67-8E84-4A4E-AB56-D8583C724417}" dt="2024-11-18T17:14:44.763" v="3319" actId="1035"/>
          <ac:spMkLst>
            <pc:docMk/>
            <pc:sldMk cId="1930401402" sldId="1995"/>
            <ac:spMk id="2" creationId="{BD580478-E0DB-4BFA-F48C-A09F550CEFF7}"/>
          </ac:spMkLst>
        </pc:spChg>
        <pc:spChg chg="mod">
          <ac:chgData name="Caldwell, Elyse" userId="d3ca6168-8277-4954-9bc0-007971a5ad79" providerId="ADAL" clId="{FDB6EF67-8E84-4A4E-AB56-D8583C724417}" dt="2024-11-18T17:14:53.886" v="3334" actId="1035"/>
          <ac:spMkLst>
            <pc:docMk/>
            <pc:sldMk cId="1930401402" sldId="1995"/>
            <ac:spMk id="3" creationId="{DAD0AABB-7439-650A-BB01-DA00A76E9F6A}"/>
          </ac:spMkLst>
        </pc:spChg>
        <pc:spChg chg="add mod">
          <ac:chgData name="Caldwell, Elyse" userId="d3ca6168-8277-4954-9bc0-007971a5ad79" providerId="ADAL" clId="{FDB6EF67-8E84-4A4E-AB56-D8583C724417}" dt="2024-11-18T17:15:13.514" v="3345" actId="1035"/>
          <ac:spMkLst>
            <pc:docMk/>
            <pc:sldMk cId="1930401402" sldId="1995"/>
            <ac:spMk id="4" creationId="{D81AB025-2C67-A5AF-8D92-848C848BF56A}"/>
          </ac:spMkLst>
        </pc:spChg>
        <pc:spChg chg="mod">
          <ac:chgData name="Caldwell, Elyse" userId="d3ca6168-8277-4954-9bc0-007971a5ad79" providerId="ADAL" clId="{FDB6EF67-8E84-4A4E-AB56-D8583C724417}" dt="2024-11-18T17:14:53.886" v="3334" actId="1035"/>
          <ac:spMkLst>
            <pc:docMk/>
            <pc:sldMk cId="1930401402" sldId="1995"/>
            <ac:spMk id="6" creationId="{A1E73B2C-2698-7472-6F8F-AB07B060F492}"/>
          </ac:spMkLst>
        </pc:spChg>
        <pc:spChg chg="mod">
          <ac:chgData name="Caldwell, Elyse" userId="d3ca6168-8277-4954-9bc0-007971a5ad79" providerId="ADAL" clId="{FDB6EF67-8E84-4A4E-AB56-D8583C724417}" dt="2024-11-18T17:15:00.249" v="3340" actId="1035"/>
          <ac:spMkLst>
            <pc:docMk/>
            <pc:sldMk cId="1930401402" sldId="1995"/>
            <ac:spMk id="7" creationId="{DBACF873-32E7-B0B6-B4C3-C3130F910587}"/>
          </ac:spMkLst>
        </pc:spChg>
        <pc:spChg chg="add mod">
          <ac:chgData name="Caldwell, Elyse" userId="d3ca6168-8277-4954-9bc0-007971a5ad79" providerId="ADAL" clId="{FDB6EF67-8E84-4A4E-AB56-D8583C724417}" dt="2024-11-18T17:15:13.514" v="3345" actId="1035"/>
          <ac:spMkLst>
            <pc:docMk/>
            <pc:sldMk cId="1930401402" sldId="1995"/>
            <ac:spMk id="10" creationId="{364B1A02-8435-7C57-E802-B0B743E9F39C}"/>
          </ac:spMkLst>
        </pc:spChg>
        <pc:spChg chg="add mod">
          <ac:chgData name="Caldwell, Elyse" userId="d3ca6168-8277-4954-9bc0-007971a5ad79" providerId="ADAL" clId="{FDB6EF67-8E84-4A4E-AB56-D8583C724417}" dt="2024-11-18T17:15:13.514" v="3345" actId="1035"/>
          <ac:spMkLst>
            <pc:docMk/>
            <pc:sldMk cId="1930401402" sldId="1995"/>
            <ac:spMk id="11" creationId="{78B035D6-21E8-B8DA-C024-9921C3022516}"/>
          </ac:spMkLst>
        </pc:spChg>
        <pc:spChg chg="add mod">
          <ac:chgData name="Caldwell, Elyse" userId="d3ca6168-8277-4954-9bc0-007971a5ad79" providerId="ADAL" clId="{FDB6EF67-8E84-4A4E-AB56-D8583C724417}" dt="2024-11-18T17:15:13.514" v="3345" actId="1035"/>
          <ac:spMkLst>
            <pc:docMk/>
            <pc:sldMk cId="1930401402" sldId="1995"/>
            <ac:spMk id="12" creationId="{088BDC1B-0E39-2BFB-54D2-ADC70BC555D2}"/>
          </ac:spMkLst>
        </pc:spChg>
        <pc:spChg chg="mod">
          <ac:chgData name="Caldwell, Elyse" userId="d3ca6168-8277-4954-9bc0-007971a5ad79" providerId="ADAL" clId="{FDB6EF67-8E84-4A4E-AB56-D8583C724417}" dt="2024-11-18T17:14:53.886" v="3334" actId="1035"/>
          <ac:spMkLst>
            <pc:docMk/>
            <pc:sldMk cId="1930401402" sldId="1995"/>
            <ac:spMk id="15" creationId="{2E20CD52-4F25-4A1D-EC77-ECEF833D50E4}"/>
          </ac:spMkLst>
        </pc:spChg>
        <pc:spChg chg="mod">
          <ac:chgData name="Caldwell, Elyse" userId="d3ca6168-8277-4954-9bc0-007971a5ad79" providerId="ADAL" clId="{FDB6EF67-8E84-4A4E-AB56-D8583C724417}" dt="2024-11-18T17:14:53.886" v="3334" actId="1035"/>
          <ac:spMkLst>
            <pc:docMk/>
            <pc:sldMk cId="1930401402" sldId="1995"/>
            <ac:spMk id="16" creationId="{1E60E2C9-F903-95FA-1DD2-D096F2AE4403}"/>
          </ac:spMkLst>
        </pc:spChg>
        <pc:spChg chg="mod">
          <ac:chgData name="Caldwell, Elyse" userId="d3ca6168-8277-4954-9bc0-007971a5ad79" providerId="ADAL" clId="{FDB6EF67-8E84-4A4E-AB56-D8583C724417}" dt="2024-11-18T17:14:53.886" v="3334" actId="1035"/>
          <ac:spMkLst>
            <pc:docMk/>
            <pc:sldMk cId="1930401402" sldId="1995"/>
            <ac:spMk id="19" creationId="{D2B2AEBF-4ABA-FDC6-4E21-97A5618C39B7}"/>
          </ac:spMkLst>
        </pc:spChg>
        <pc:spChg chg="add del mod">
          <ac:chgData name="Caldwell, Elyse" userId="d3ca6168-8277-4954-9bc0-007971a5ad79" providerId="ADAL" clId="{FDB6EF67-8E84-4A4E-AB56-D8583C724417}" dt="2024-11-15T18:02:15.590" v="2352" actId="478"/>
          <ac:spMkLst>
            <pc:docMk/>
            <pc:sldMk cId="1930401402" sldId="1995"/>
            <ac:spMk id="21" creationId="{345ADC9A-D5F2-2BD7-C528-6B4467A2F77C}"/>
          </ac:spMkLst>
        </pc:spChg>
        <pc:spChg chg="add mod">
          <ac:chgData name="Caldwell, Elyse" userId="d3ca6168-8277-4954-9bc0-007971a5ad79" providerId="ADAL" clId="{FDB6EF67-8E84-4A4E-AB56-D8583C724417}" dt="2024-11-18T17:15:13.514" v="3345" actId="1035"/>
          <ac:spMkLst>
            <pc:docMk/>
            <pc:sldMk cId="1930401402" sldId="1995"/>
            <ac:spMk id="22" creationId="{E4688B2E-3F81-E0AB-253A-A3907AC3256B}"/>
          </ac:spMkLst>
        </pc:spChg>
        <pc:spChg chg="add">
          <ac:chgData name="Caldwell, Elyse" userId="d3ca6168-8277-4954-9bc0-007971a5ad79" providerId="ADAL" clId="{FDB6EF67-8E84-4A4E-AB56-D8583C724417}" dt="2024-11-15T18:00:38.809" v="2330"/>
          <ac:spMkLst>
            <pc:docMk/>
            <pc:sldMk cId="1930401402" sldId="1995"/>
            <ac:spMk id="23" creationId="{D7BB5680-116D-1654-1A39-8C738D3E8C8A}"/>
          </ac:spMkLst>
        </pc:spChg>
        <pc:grpChg chg="add mod topLvl">
          <ac:chgData name="Caldwell, Elyse" userId="d3ca6168-8277-4954-9bc0-007971a5ad79" providerId="ADAL" clId="{FDB6EF67-8E84-4A4E-AB56-D8583C724417}" dt="2024-11-18T17:15:13.514" v="3345" actId="1035"/>
          <ac:grpSpMkLst>
            <pc:docMk/>
            <pc:sldMk cId="1930401402" sldId="1995"/>
            <ac:grpSpMk id="9" creationId="{90E0800D-9808-E42A-DA66-54F4977B4B3A}"/>
          </ac:grpSpMkLst>
        </pc:grpChg>
        <pc:grpChg chg="add mod topLvl">
          <ac:chgData name="Caldwell, Elyse" userId="d3ca6168-8277-4954-9bc0-007971a5ad79" providerId="ADAL" clId="{FDB6EF67-8E84-4A4E-AB56-D8583C724417}" dt="2024-11-18T17:15:13.514" v="3345" actId="1035"/>
          <ac:grpSpMkLst>
            <pc:docMk/>
            <pc:sldMk cId="1930401402" sldId="1995"/>
            <ac:grpSpMk id="13" creationId="{649C5433-A9FC-37F5-B05A-FE178063F295}"/>
          </ac:grpSpMkLst>
        </pc:grpChg>
        <pc:grpChg chg="add mod topLvl">
          <ac:chgData name="Caldwell, Elyse" userId="d3ca6168-8277-4954-9bc0-007971a5ad79" providerId="ADAL" clId="{FDB6EF67-8E84-4A4E-AB56-D8583C724417}" dt="2024-11-18T17:15:13.514" v="3345" actId="1035"/>
          <ac:grpSpMkLst>
            <pc:docMk/>
            <pc:sldMk cId="1930401402" sldId="1995"/>
            <ac:grpSpMk id="14" creationId="{CEDE4C88-CC25-D86B-647A-71EF6BD242B2}"/>
          </ac:grpSpMkLst>
        </pc:grpChg>
        <pc:grpChg chg="add mod topLvl">
          <ac:chgData name="Caldwell, Elyse" userId="d3ca6168-8277-4954-9bc0-007971a5ad79" providerId="ADAL" clId="{FDB6EF67-8E84-4A4E-AB56-D8583C724417}" dt="2024-11-18T17:15:13.514" v="3345" actId="1035"/>
          <ac:grpSpMkLst>
            <pc:docMk/>
            <pc:sldMk cId="1930401402" sldId="1995"/>
            <ac:grpSpMk id="17" creationId="{F6FFDA18-8B2D-810E-A2EB-DA82D198BB5E}"/>
          </ac:grpSpMkLst>
        </pc:grpChg>
        <pc:grpChg chg="add del mod">
          <ac:chgData name="Caldwell, Elyse" userId="d3ca6168-8277-4954-9bc0-007971a5ad79" providerId="ADAL" clId="{FDB6EF67-8E84-4A4E-AB56-D8583C724417}" dt="2024-11-15T18:00:04.794" v="2323" actId="165"/>
          <ac:grpSpMkLst>
            <pc:docMk/>
            <pc:sldMk cId="1930401402" sldId="1995"/>
            <ac:grpSpMk id="18" creationId="{CD81ECEE-EE30-6390-F00C-B2CFC07B3B1E}"/>
          </ac:grpSpMkLst>
        </pc:grpChg>
        <pc:picChg chg="add del mod">
          <ac:chgData name="Caldwell, Elyse" userId="d3ca6168-8277-4954-9bc0-007971a5ad79" providerId="ADAL" clId="{FDB6EF67-8E84-4A4E-AB56-D8583C724417}" dt="2024-11-15T17:38:50.088" v="2063" actId="478"/>
          <ac:picMkLst>
            <pc:docMk/>
            <pc:sldMk cId="1930401402" sldId="1995"/>
            <ac:picMk id="5" creationId="{2324C352-C710-789F-8868-2305936F4714}"/>
          </ac:picMkLst>
        </pc:picChg>
        <pc:picChg chg="add">
          <ac:chgData name="Caldwell, Elyse" userId="d3ca6168-8277-4954-9bc0-007971a5ad79" providerId="ADAL" clId="{FDB6EF67-8E84-4A4E-AB56-D8583C724417}" dt="2024-11-15T17:17:39.804" v="1909"/>
          <ac:picMkLst>
            <pc:docMk/>
            <pc:sldMk cId="1930401402" sldId="1995"/>
            <ac:picMk id="1026" creationId="{57187D23-EF68-B914-06F2-DC189A4EC01B}"/>
          </ac:picMkLst>
        </pc:picChg>
        <pc:picChg chg="add mod">
          <ac:chgData name="Caldwell, Elyse" userId="d3ca6168-8277-4954-9bc0-007971a5ad79" providerId="ADAL" clId="{FDB6EF67-8E84-4A4E-AB56-D8583C724417}" dt="2024-11-15T17:18:16.034" v="1918" actId="14100"/>
          <ac:picMkLst>
            <pc:docMk/>
            <pc:sldMk cId="1930401402" sldId="1995"/>
            <ac:picMk id="1028" creationId="{FB8B4FD1-32DD-2F9A-DDA2-892C5985E6F6}"/>
          </ac:picMkLst>
        </pc:picChg>
        <pc:picChg chg="add mod">
          <ac:chgData name="Caldwell, Elyse" userId="d3ca6168-8277-4954-9bc0-007971a5ad79" providerId="ADAL" clId="{FDB6EF67-8E84-4A4E-AB56-D8583C724417}" dt="2024-11-18T17:15:13.514" v="3345" actId="1035"/>
          <ac:picMkLst>
            <pc:docMk/>
            <pc:sldMk cId="1930401402" sldId="1995"/>
            <ac:picMk id="1030" creationId="{9A554613-FF18-FD9B-2DE8-63CA984286BB}"/>
          </ac:picMkLst>
        </pc:picChg>
        <pc:picChg chg="add del mod">
          <ac:chgData name="Caldwell, Elyse" userId="d3ca6168-8277-4954-9bc0-007971a5ad79" providerId="ADAL" clId="{FDB6EF67-8E84-4A4E-AB56-D8583C724417}" dt="2024-11-15T17:19:02.794" v="1925" actId="478"/>
          <ac:picMkLst>
            <pc:docMk/>
            <pc:sldMk cId="1930401402" sldId="1995"/>
            <ac:picMk id="1032" creationId="{92B03677-9A56-BF15-15D3-34CC6F3C00AC}"/>
          </ac:picMkLst>
        </pc:picChg>
        <pc:picChg chg="add del mod">
          <ac:chgData name="Caldwell, Elyse" userId="d3ca6168-8277-4954-9bc0-007971a5ad79" providerId="ADAL" clId="{FDB6EF67-8E84-4A4E-AB56-D8583C724417}" dt="2024-11-15T17:19:45.999" v="1933" actId="478"/>
          <ac:picMkLst>
            <pc:docMk/>
            <pc:sldMk cId="1930401402" sldId="1995"/>
            <ac:picMk id="1034" creationId="{BA5DF625-D429-044E-A941-4E5B4277FCA0}"/>
          </ac:picMkLst>
        </pc:picChg>
        <pc:picChg chg="add del mod">
          <ac:chgData name="Caldwell, Elyse" userId="d3ca6168-8277-4954-9bc0-007971a5ad79" providerId="ADAL" clId="{FDB6EF67-8E84-4A4E-AB56-D8583C724417}" dt="2024-11-15T17:23:44.748" v="1996" actId="478"/>
          <ac:picMkLst>
            <pc:docMk/>
            <pc:sldMk cId="1930401402" sldId="1995"/>
            <ac:picMk id="1036" creationId="{F90FAD3C-AB24-C8DD-703B-2FD8F7A89F65}"/>
          </ac:picMkLst>
        </pc:picChg>
        <pc:picChg chg="add mod">
          <ac:chgData name="Caldwell, Elyse" userId="d3ca6168-8277-4954-9bc0-007971a5ad79" providerId="ADAL" clId="{FDB6EF67-8E84-4A4E-AB56-D8583C724417}" dt="2024-11-18T17:15:13.514" v="3345" actId="1035"/>
          <ac:picMkLst>
            <pc:docMk/>
            <pc:sldMk cId="1930401402" sldId="1995"/>
            <ac:picMk id="1038" creationId="{079E736F-818A-99EC-0C8D-03C2EA8B1323}"/>
          </ac:picMkLst>
        </pc:picChg>
        <pc:picChg chg="add mod">
          <ac:chgData name="Caldwell, Elyse" userId="d3ca6168-8277-4954-9bc0-007971a5ad79" providerId="ADAL" clId="{FDB6EF67-8E84-4A4E-AB56-D8583C724417}" dt="2024-11-18T17:15:13.514" v="3345" actId="1035"/>
          <ac:picMkLst>
            <pc:docMk/>
            <pc:sldMk cId="1930401402" sldId="1995"/>
            <ac:picMk id="1040" creationId="{9B4BB4D1-3425-FC44-5EF6-493D692E3923}"/>
          </ac:picMkLst>
        </pc:picChg>
        <pc:picChg chg="add mod">
          <ac:chgData name="Caldwell, Elyse" userId="d3ca6168-8277-4954-9bc0-007971a5ad79" providerId="ADAL" clId="{FDB6EF67-8E84-4A4E-AB56-D8583C724417}" dt="2024-11-18T17:15:13.514" v="3345" actId="1035"/>
          <ac:picMkLst>
            <pc:docMk/>
            <pc:sldMk cId="1930401402" sldId="1995"/>
            <ac:picMk id="1042" creationId="{A155A5E8-B8F9-C012-9695-BD1D17009253}"/>
          </ac:picMkLst>
        </pc:picChg>
        <pc:picChg chg="add del mod">
          <ac:chgData name="Caldwell, Elyse" userId="d3ca6168-8277-4954-9bc0-007971a5ad79" providerId="ADAL" clId="{FDB6EF67-8E84-4A4E-AB56-D8583C724417}" dt="2024-11-15T18:00:24.420" v="2329" actId="478"/>
          <ac:picMkLst>
            <pc:docMk/>
            <pc:sldMk cId="1930401402" sldId="1995"/>
            <ac:picMk id="1044" creationId="{DE7B38B1-BC02-C678-622E-E33A56EF9B05}"/>
          </ac:picMkLst>
        </pc:picChg>
        <pc:picChg chg="add mod">
          <ac:chgData name="Caldwell, Elyse" userId="d3ca6168-8277-4954-9bc0-007971a5ad79" providerId="ADAL" clId="{FDB6EF67-8E84-4A4E-AB56-D8583C724417}" dt="2024-11-18T17:15:13.514" v="3345" actId="1035"/>
          <ac:picMkLst>
            <pc:docMk/>
            <pc:sldMk cId="1930401402" sldId="1995"/>
            <ac:picMk id="1048" creationId="{38A07CC1-7E7E-8545-0AF8-41D6CEC73BAA}"/>
          </ac:picMkLst>
        </pc:picChg>
        <pc:picChg chg="del mod">
          <ac:chgData name="Caldwell, Elyse" userId="d3ca6168-8277-4954-9bc0-007971a5ad79" providerId="ADAL" clId="{FDB6EF67-8E84-4A4E-AB56-D8583C724417}" dt="2024-11-15T17:38:53.601" v="2065" actId="478"/>
          <ac:picMkLst>
            <pc:docMk/>
            <pc:sldMk cId="1930401402" sldId="1995"/>
            <ac:picMk id="2050" creationId="{BB0D5A9A-2832-0026-E521-20DC5464C23F}"/>
          </ac:picMkLst>
        </pc:picChg>
        <pc:extLst>
          <p:ext xmlns:p="http://schemas.openxmlformats.org/presentationml/2006/main" uri="{D6D511B9-2390-475A-947B-AFAB55BFBCF1}">
            <pc226:cmChg xmlns:pc226="http://schemas.microsoft.com/office/powerpoint/2022/06/main/command" chg="mod">
              <pc226:chgData name="Caldwell, Elyse" userId="d3ca6168-8277-4954-9bc0-007971a5ad79" providerId="ADAL" clId="{FDB6EF67-8E84-4A4E-AB56-D8583C724417}" dt="2024-11-18T15:12:21.879" v="2970" actId="20577"/>
              <pc2:cmMkLst xmlns:pc2="http://schemas.microsoft.com/office/powerpoint/2019/9/main/command">
                <pc:docMk/>
                <pc:sldMk cId="1930401402" sldId="1995"/>
                <pc2:cmMk id="{AF50900B-95F5-4291-B280-76057D549B4B}"/>
              </pc2:cmMkLst>
            </pc226:cmChg>
            <pc226:cmChg xmlns:pc226="http://schemas.microsoft.com/office/powerpoint/2022/06/main/command" chg="mod">
              <pc226:chgData name="Caldwell, Elyse" userId="d3ca6168-8277-4954-9bc0-007971a5ad79" providerId="ADAL" clId="{FDB6EF67-8E84-4A4E-AB56-D8583C724417}" dt="2024-11-15T18:05:28.086" v="2401" actId="20577"/>
              <pc2:cmMkLst xmlns:pc2="http://schemas.microsoft.com/office/powerpoint/2019/9/main/command">
                <pc:docMk/>
                <pc:sldMk cId="1930401402" sldId="1995"/>
                <pc2:cmMk id="{CB0D7A7A-86D9-4692-8300-6A4A6D7CE734}"/>
              </pc2:cmMkLst>
            </pc226:cmChg>
          </p:ext>
        </pc:extLst>
      </pc:sldChg>
      <pc:sldChg chg="addSp delSp modSp del mod modNotesTx">
        <pc:chgData name="Caldwell, Elyse" userId="d3ca6168-8277-4954-9bc0-007971a5ad79" providerId="ADAL" clId="{FDB6EF67-8E84-4A4E-AB56-D8583C724417}" dt="2024-11-15T18:14:10.799" v="2776" actId="47"/>
        <pc:sldMkLst>
          <pc:docMk/>
          <pc:sldMk cId="1962144181" sldId="2142533416"/>
        </pc:sldMkLst>
        <pc:spChg chg="add del">
          <ac:chgData name="Caldwell, Elyse" userId="d3ca6168-8277-4954-9bc0-007971a5ad79" providerId="ADAL" clId="{FDB6EF67-8E84-4A4E-AB56-D8583C724417}" dt="2024-11-15T18:11:51.820" v="2472" actId="478"/>
          <ac:spMkLst>
            <pc:docMk/>
            <pc:sldMk cId="1962144181" sldId="2142533416"/>
            <ac:spMk id="3" creationId="{9A4FCB02-1FB0-8245-D4FB-D5183F2E641B}"/>
          </ac:spMkLst>
        </pc:spChg>
        <pc:spChg chg="del mod">
          <ac:chgData name="Caldwell, Elyse" userId="d3ca6168-8277-4954-9bc0-007971a5ad79" providerId="ADAL" clId="{FDB6EF67-8E84-4A4E-AB56-D8583C724417}" dt="2024-11-15T18:14:03.940" v="2774" actId="21"/>
          <ac:spMkLst>
            <pc:docMk/>
            <pc:sldMk cId="1962144181" sldId="2142533416"/>
            <ac:spMk id="5" creationId="{A0FDF7DA-BD28-1FDF-9429-E8B05E35E60A}"/>
          </ac:spMkLst>
        </pc:spChg>
        <pc:spChg chg="del">
          <ac:chgData name="Caldwell, Elyse" userId="d3ca6168-8277-4954-9bc0-007971a5ad79" providerId="ADAL" clId="{FDB6EF67-8E84-4A4E-AB56-D8583C724417}" dt="2024-11-15T18:11:50.465" v="2471" actId="478"/>
          <ac:spMkLst>
            <pc:docMk/>
            <pc:sldMk cId="1962144181" sldId="2142533416"/>
            <ac:spMk id="9" creationId="{1AA701F8-DBC5-F44F-F7A3-2356AB805F82}"/>
          </ac:spMkLst>
        </pc:spChg>
      </pc:sldChg>
      <pc:sldChg chg="modSp del mod modNotesTx">
        <pc:chgData name="Caldwell, Elyse" userId="d3ca6168-8277-4954-9bc0-007971a5ad79" providerId="ADAL" clId="{FDB6EF67-8E84-4A4E-AB56-D8583C724417}" dt="2024-11-15T18:10:36.452" v="2468" actId="47"/>
        <pc:sldMkLst>
          <pc:docMk/>
          <pc:sldMk cId="2112881340" sldId="2142533419"/>
        </pc:sldMkLst>
        <pc:spChg chg="mod">
          <ac:chgData name="Caldwell, Elyse" userId="d3ca6168-8277-4954-9bc0-007971a5ad79" providerId="ADAL" clId="{FDB6EF67-8E84-4A4E-AB56-D8583C724417}" dt="2024-11-15T15:26:58.985" v="981" actId="20577"/>
          <ac:spMkLst>
            <pc:docMk/>
            <pc:sldMk cId="2112881340" sldId="2142533419"/>
            <ac:spMk id="14" creationId="{1ABA68F6-FEDC-0F70-3439-7ED4079D492A}"/>
          </ac:spMkLst>
        </pc:spChg>
      </pc:sldChg>
      <pc:sldChg chg="modSp mod">
        <pc:chgData name="Caldwell, Elyse" userId="d3ca6168-8277-4954-9bc0-007971a5ad79" providerId="ADAL" clId="{FDB6EF67-8E84-4A4E-AB56-D8583C724417}" dt="2024-11-15T17:04:31.138" v="1669" actId="1076"/>
        <pc:sldMkLst>
          <pc:docMk/>
          <pc:sldMk cId="3974439580" sldId="2142533424"/>
        </pc:sldMkLst>
        <pc:spChg chg="mod">
          <ac:chgData name="Caldwell, Elyse" userId="d3ca6168-8277-4954-9bc0-007971a5ad79" providerId="ADAL" clId="{FDB6EF67-8E84-4A4E-AB56-D8583C724417}" dt="2024-11-15T17:04:31.138" v="1669" actId="1076"/>
          <ac:spMkLst>
            <pc:docMk/>
            <pc:sldMk cId="3974439580" sldId="2142533424"/>
            <ac:spMk id="3" creationId="{1873C377-028E-05DE-48CF-BF2807DB9BB7}"/>
          </ac:spMkLst>
        </pc:spChg>
      </pc:sldChg>
      <pc:sldChg chg="addSp delSp modSp add mod ord modCm">
        <pc:chgData name="Caldwell, Elyse" userId="d3ca6168-8277-4954-9bc0-007971a5ad79" providerId="ADAL" clId="{FDB6EF67-8E84-4A4E-AB56-D8583C724417}" dt="2024-11-18T17:15:43.681" v="3353" actId="14100"/>
        <pc:sldMkLst>
          <pc:docMk/>
          <pc:sldMk cId="2131126625" sldId="2142533425"/>
        </pc:sldMkLst>
        <pc:spChg chg="del">
          <ac:chgData name="Caldwell, Elyse" userId="d3ca6168-8277-4954-9bc0-007971a5ad79" providerId="ADAL" clId="{FDB6EF67-8E84-4A4E-AB56-D8583C724417}" dt="2024-11-15T18:13:26.099" v="2737" actId="478"/>
          <ac:spMkLst>
            <pc:docMk/>
            <pc:sldMk cId="2131126625" sldId="2142533425"/>
            <ac:spMk id="2" creationId="{B8E99C07-A9A0-28AE-CFBD-F572C7CC4019}"/>
          </ac:spMkLst>
        </pc:spChg>
        <pc:spChg chg="add mod">
          <ac:chgData name="Caldwell, Elyse" userId="d3ca6168-8277-4954-9bc0-007971a5ad79" providerId="ADAL" clId="{FDB6EF67-8E84-4A4E-AB56-D8583C724417}" dt="2024-11-18T17:15:43.681" v="3353" actId="14100"/>
          <ac:spMkLst>
            <pc:docMk/>
            <pc:sldMk cId="2131126625" sldId="2142533425"/>
            <ac:spMk id="5" creationId="{1E87892E-25D5-9D06-EFE1-BF831EA77859}"/>
          </ac:spMkLst>
        </pc:spChg>
        <pc:spChg chg="add del mod">
          <ac:chgData name="Caldwell, Elyse" userId="d3ca6168-8277-4954-9bc0-007971a5ad79" providerId="ADAL" clId="{FDB6EF67-8E84-4A4E-AB56-D8583C724417}" dt="2024-11-15T18:13:38.942" v="2739" actId="478"/>
          <ac:spMkLst>
            <pc:docMk/>
            <pc:sldMk cId="2131126625" sldId="2142533425"/>
            <ac:spMk id="7" creationId="{3B2D3113-4B03-58E1-F66F-B9D0A6706633}"/>
          </ac:spMkLst>
        </pc:spChg>
        <pc:spChg chg="add del mod">
          <ac:chgData name="Caldwell, Elyse" userId="d3ca6168-8277-4954-9bc0-007971a5ad79" providerId="ADAL" clId="{FDB6EF67-8E84-4A4E-AB56-D8583C724417}" dt="2024-11-15T18:14:27.942" v="2783" actId="478"/>
          <ac:spMkLst>
            <pc:docMk/>
            <pc:sldMk cId="2131126625" sldId="2142533425"/>
            <ac:spMk id="8" creationId="{A0FDF7DA-BD28-1FDF-9429-E8B05E35E60A}"/>
          </ac:spMkLst>
        </pc:spChg>
        <pc:spChg chg="add mod">
          <ac:chgData name="Caldwell, Elyse" userId="d3ca6168-8277-4954-9bc0-007971a5ad79" providerId="ADAL" clId="{FDB6EF67-8E84-4A4E-AB56-D8583C724417}" dt="2024-11-18T15:24:38.839" v="3223" actId="1076"/>
          <ac:spMkLst>
            <pc:docMk/>
            <pc:sldMk cId="2131126625" sldId="2142533425"/>
            <ac:spMk id="10" creationId="{BE553C1C-608C-1AB2-2643-88526ED30988}"/>
          </ac:spMkLst>
        </pc:spChg>
        <pc:spChg chg="add del mod">
          <ac:chgData name="Caldwell, Elyse" userId="d3ca6168-8277-4954-9bc0-007971a5ad79" providerId="ADAL" clId="{FDB6EF67-8E84-4A4E-AB56-D8583C724417}" dt="2024-11-18T15:13:42.422" v="2992" actId="478"/>
          <ac:spMkLst>
            <pc:docMk/>
            <pc:sldMk cId="2131126625" sldId="2142533425"/>
            <ac:spMk id="11" creationId="{64CD1DD4-6CBB-70B3-C9BF-A78AAADD5204}"/>
          </ac:spMkLst>
        </pc:spChg>
        <pc:picChg chg="add mod">
          <ac:chgData name="Caldwell, Elyse" userId="d3ca6168-8277-4954-9bc0-007971a5ad79" providerId="ADAL" clId="{FDB6EF67-8E84-4A4E-AB56-D8583C724417}" dt="2024-11-18T15:55:09.674" v="3225"/>
          <ac:picMkLst>
            <pc:docMk/>
            <pc:sldMk cId="2131126625" sldId="2142533425"/>
            <ac:picMk id="1026" creationId="{15449736-E9C2-737E-C311-FA026755CE7E}"/>
          </ac:picMkLst>
        </pc:picChg>
        <pc:extLst>
          <p:ext xmlns:p="http://schemas.openxmlformats.org/presentationml/2006/main" uri="{D6D511B9-2390-475A-947B-AFAB55BFBCF1}">
            <pc226:cmChg xmlns:pc226="http://schemas.microsoft.com/office/powerpoint/2022/06/main/command" chg="mod">
              <pc226:chgData name="Caldwell, Elyse" userId="d3ca6168-8277-4954-9bc0-007971a5ad79" providerId="ADAL" clId="{FDB6EF67-8E84-4A4E-AB56-D8583C724417}" dt="2024-11-18T15:16:00.258" v="3047" actId="20577"/>
              <pc2:cmMkLst xmlns:pc2="http://schemas.microsoft.com/office/powerpoint/2019/9/main/command">
                <pc:docMk/>
                <pc:sldMk cId="2131126625" sldId="2142533425"/>
                <pc2:cmMk id="{1E393FB6-FFFD-4F28-A8D6-6D8EBCBA5875}"/>
              </pc2:cmMkLst>
            </pc226:cmChg>
          </p:ext>
        </pc:extLst>
      </pc:sldChg>
    </pc:docChg>
  </pc:docChgLst>
</pc:chgInfo>
</file>

<file path=ppt/comments/modernComment_7CB_730F967A.xml><?xml version="1.0" encoding="utf-8"?>
<p188:cmLst xmlns:a="http://schemas.openxmlformats.org/drawingml/2006/main" xmlns:r="http://schemas.openxmlformats.org/officeDocument/2006/relationships" xmlns:p188="http://schemas.microsoft.com/office/powerpoint/2018/8/main">
  <p188:cm id="{AF50900B-95F5-4291-B280-76057D549B4B}" authorId="{9E80B223-27AD-7CFB-674D-0669908DA1B5}" created="2024-11-15T17:05:43.288">
    <ac:txMkLst xmlns:ac="http://schemas.microsoft.com/office/drawing/2013/main/command">
      <pc:docMk xmlns:pc="http://schemas.microsoft.com/office/powerpoint/2013/main/command"/>
      <pc:sldMk xmlns:pc="http://schemas.microsoft.com/office/powerpoint/2013/main/command" cId="1930401402" sldId="1995"/>
      <ac:spMk id="6" creationId="{A1E73B2C-2698-7472-6F8F-AB07B060F492}"/>
      <ac:txMk cp="184">
        <ac:context len="224" hash="2560550132"/>
      </ac:txMk>
    </ac:txMkLst>
    <p188:pos x="2892458" y="1567520"/>
    <p188:replyLst>
      <p188:reply id="{84CF42A4-0E87-4AC6-9BF5-746E6B82C0E2}" authorId="{FBCAF173-47D1-4916-A2F9-31D0040CD50F}" created="2024-11-15T18:53:44.726">
        <p188:txBody>
          <a:bodyPr/>
          <a:lstStyle/>
          <a:p>
            <a:r>
              <a:rPr lang="en-US"/>
              <a:t>Yeah. Let's take out Citizen Developer.</a:t>
            </a:r>
          </a:p>
        </p188:txBody>
      </p188:reply>
      <p188:reply id="{9FBD7C0F-21FB-4522-A15D-6ED62D9FBEAA}" authorId="{9ABD4F8B-7228-66B6-0CAF-C508E58A16C0}" created="2024-11-15T20:01:23.067">
        <p188:txBody>
          <a:bodyPr/>
          <a:lstStyle/>
          <a:p>
            <a:r>
              <a:rPr lang="en-US"/>
              <a:t>Removed</a:t>
            </a:r>
          </a:p>
        </p188:txBody>
      </p188:reply>
    </p188:replyLst>
    <p188:txBody>
      <a:bodyPr/>
      <a:lstStyle/>
      <a:p>
        <a:r>
          <a:rPr lang="en-US"/>
          <a:t>[@Chenevert, Jeremy B] - Remove?</a:t>
        </a:r>
      </a:p>
    </p188:txBody>
    <p188:extLst>
      <p:ext xmlns:p="http://schemas.openxmlformats.org/presentationml/2006/main" uri="{57CB4572-C831-44C2-8A1C-0ADB6CCDFE69}">
        <p223:reactions xmlns:p223="http://schemas.microsoft.com/office/powerpoint/2022/03/main">
          <p223:rxn type="👍">
            <p223:instance time="2024-11-15T20:00:58.864" authorId="{9ABD4F8B-7228-66B6-0CAF-C508E58A16C0}"/>
          </p223:rxn>
        </p223:reactions>
      </p:ext>
    </p188:extLst>
  </p188:cm>
  <p188:cm id="{C2163402-1768-4335-94A8-F6A47C78157B}" authorId="{9E80B223-27AD-7CFB-674D-0669908DA1B5}" created="2024-11-15T17:11:58.844">
    <ac:txMkLst xmlns:ac="http://schemas.microsoft.com/office/drawing/2013/main/command">
      <pc:docMk xmlns:pc="http://schemas.microsoft.com/office/powerpoint/2013/main/command"/>
      <pc:sldMk xmlns:pc="http://schemas.microsoft.com/office/powerpoint/2013/main/command" cId="1930401402" sldId="1995"/>
      <ac:spMk id="15" creationId="{2E20CD52-4F25-4A1D-EC77-ECEF833D50E4}"/>
      <ac:txMk cp="6" len="186">
        <ac:context len="193" hash="208380651"/>
      </ac:txMk>
    </ac:txMkLst>
    <p188:pos x="3367966" y="570535"/>
    <p188:txBody>
      <a:bodyPr/>
      <a:lstStyle/>
      <a:p>
        <a:r>
          <a:rPr lang="en-US"/>
          <a:t>Updated</a:t>
        </a:r>
      </a:p>
    </p188:txBody>
  </p188:cm>
  <p188:cm id="{CB0D7A7A-86D9-4692-8300-6A4A6D7CE734}" authorId="{9E80B223-27AD-7CFB-674D-0669908DA1B5}" created="2024-11-15T17:16:51.363">
    <ac:txMkLst xmlns:ac="http://schemas.microsoft.com/office/drawing/2013/main/command">
      <pc:docMk xmlns:pc="http://schemas.microsoft.com/office/powerpoint/2013/main/command"/>
      <pc:sldMk xmlns:pc="http://schemas.microsoft.com/office/powerpoint/2013/main/command" cId="1930401402" sldId="1995"/>
      <ac:spMk id="7" creationId="{DBACF873-32E7-B0B6-B4C3-C3130F910587}"/>
      <ac:txMk cp="172" len="89">
        <ac:context len="625" hash="1382102724"/>
      </ac:txMk>
    </ac:txMkLst>
    <p188:pos x="7222793" y="1068176"/>
    <p188:replyLst>
      <p188:reply id="{E65A4081-53A3-4C66-A444-ABCDCC6CB874}" authorId="{FBCAF173-47D1-4916-A2F9-31D0040CD50F}" created="2024-11-15T18:54:04.179">
        <p188:txBody>
          <a:bodyPr/>
          <a:lstStyle/>
          <a:p>
            <a:r>
              <a:rPr lang="en-US"/>
              <a:t>This sounds good !</a:t>
            </a:r>
          </a:p>
        </p188:txBody>
      </p188:reply>
    </p188:replyLst>
    <p188:txBody>
      <a:bodyPr/>
      <a:lstStyle/>
      <a:p>
        <a:r>
          <a:rPr lang="en-US"/>
          <a:t>Updated - Thoughts?</a:t>
        </a:r>
      </a:p>
    </p188:txBody>
    <p188:extLst>
      <p:ext xmlns:p="http://schemas.openxmlformats.org/presentationml/2006/main" uri="{57CB4572-C831-44C2-8A1C-0ADB6CCDFE69}">
        <p223:reactions xmlns:p223="http://schemas.microsoft.com/office/powerpoint/2022/03/main">
          <p223:rxn type="👍">
            <p223:instance time="2024-11-15T20:01:29.332" authorId="{9ABD4F8B-7228-66B6-0CAF-C508E58A16C0}"/>
          </p223:rxn>
        </p223:reactions>
      </p:ext>
    </p188:extLst>
  </p188:cm>
  <p188:cm id="{4AFD76D8-A068-4C56-83DB-569EA9B34013}" authorId="{9E80B223-27AD-7CFB-674D-0669908DA1B5}" created="2024-11-15T18:10:26.169">
    <ac:deMkLst xmlns:ac="http://schemas.microsoft.com/office/drawing/2013/main/command">
      <pc:docMk xmlns:pc="http://schemas.microsoft.com/office/powerpoint/2013/main/command"/>
      <pc:sldMk xmlns:pc="http://schemas.microsoft.com/office/powerpoint/2013/main/command" cId="1930401402" sldId="1995"/>
      <ac:spMk id="22" creationId="{E4688B2E-3F81-E0AB-253A-A3907AC3256B}"/>
    </ac:deMkLst>
    <p188:txBody>
      <a:bodyPr/>
      <a:lstStyle/>
      <a:p>
        <a:r>
          <a:rPr lang="en-US"/>
          <a:t>New image</a:t>
        </a:r>
      </a:p>
    </p188:txBody>
    <p188:extLst>
      <p:ext xmlns:p="http://schemas.openxmlformats.org/presentationml/2006/main" uri="{57CB4572-C831-44C2-8A1C-0ADB6CCDFE69}">
        <p223:reactions xmlns:p223="http://schemas.microsoft.com/office/powerpoint/2022/03/main">
          <p223:rxn type="👍">
            <p223:instance time="2024-11-15T18:53:49.398" authorId="{FBCAF173-47D1-4916-A2F9-31D0040CD50F}"/>
          </p223:rxn>
        </p223:reactions>
      </p:ext>
    </p188:extLst>
  </p188:cm>
</p188:cmLst>
</file>

<file path=ppt/comments/modernComment_7FB47731_7F066961.xml><?xml version="1.0" encoding="utf-8"?>
<p188:cmLst xmlns:a="http://schemas.openxmlformats.org/drawingml/2006/main" xmlns:r="http://schemas.openxmlformats.org/officeDocument/2006/relationships" xmlns:p188="http://schemas.microsoft.com/office/powerpoint/2018/8/main">
  <p188:cm id="{1E393FB6-FFFD-4F28-A8D6-6D8EBCBA5875}" authorId="{9E80B223-27AD-7CFB-674D-0669908DA1B5}" created="2024-11-15T18:15:07.220">
    <ac:txMkLst xmlns:ac="http://schemas.microsoft.com/office/drawing/2013/main/command">
      <pc:docMk xmlns:pc="http://schemas.microsoft.com/office/powerpoint/2013/main/command"/>
      <pc:sldMk xmlns:pc="http://schemas.microsoft.com/office/powerpoint/2013/main/command" cId="2131126625" sldId="2142533425"/>
      <ac:spMk id="10" creationId="{BE553C1C-608C-1AB2-2643-88526ED30988}"/>
      <ac:txMk cp="219" len="251">
        <ac:context len="471" hash="3935484762"/>
      </ac:txMk>
    </ac:txMkLst>
    <p188:pos x="5570576" y="2510747"/>
    <p188:txBody>
      <a:bodyPr/>
      <a:lstStyle/>
      <a:p>
        <a:r>
          <a:rPr lang="en-US"/>
          <a:t>New</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56FE2-A645-413D-B837-CEB196F1FFA8}"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FE121-9CA8-46E8-BF60-62BF67E84157}" type="slidenum">
              <a:rPr lang="en-US" smtClean="0"/>
              <a:t>‹#›</a:t>
            </a:fld>
            <a:endParaRPr lang="en-US"/>
          </a:p>
        </p:txBody>
      </p:sp>
    </p:spTree>
    <p:extLst>
      <p:ext uri="{BB962C8B-B14F-4D97-AF65-F5344CB8AC3E}">
        <p14:creationId xmlns:p14="http://schemas.microsoft.com/office/powerpoint/2010/main" val="370058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FE121-9CA8-46E8-BF60-62BF67E84157}" type="slidenum">
              <a:rPr lang="en-US" smtClean="0"/>
              <a:t>1</a:t>
            </a:fld>
            <a:endParaRPr lang="en-US"/>
          </a:p>
        </p:txBody>
      </p:sp>
    </p:spTree>
    <p:extLst>
      <p:ext uri="{BB962C8B-B14F-4D97-AF65-F5344CB8AC3E}">
        <p14:creationId xmlns:p14="http://schemas.microsoft.com/office/powerpoint/2010/main" val="156808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Brian</a:t>
            </a:r>
          </a:p>
        </p:txBody>
      </p:sp>
      <p:sp>
        <p:nvSpPr>
          <p:cNvPr id="4" name="Slide Number Placeholder 3"/>
          <p:cNvSpPr>
            <a:spLocks noGrp="1"/>
          </p:cNvSpPr>
          <p:nvPr>
            <p:ph type="sldNum" sz="quarter" idx="10"/>
          </p:nvPr>
        </p:nvSpPr>
        <p:spPr/>
        <p:txBody>
          <a:bodyPr/>
          <a:lstStyle/>
          <a:p>
            <a:fld id="{D45FE121-9CA8-46E8-BF60-62BF67E84157}" type="slidenum">
              <a:rPr lang="en-US" smtClean="0"/>
              <a:t>2</a:t>
            </a:fld>
            <a:endParaRPr lang="en-US"/>
          </a:p>
        </p:txBody>
      </p:sp>
    </p:spTree>
    <p:extLst>
      <p:ext uri="{BB962C8B-B14F-4D97-AF65-F5344CB8AC3E}">
        <p14:creationId xmlns:p14="http://schemas.microsoft.com/office/powerpoint/2010/main" val="13671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BB5BD1-AB0E-480E-9802-8872D95C1C2E}" type="slidenum">
              <a:rPr lang="en-US" smtClean="0"/>
              <a:t>3</a:t>
            </a:fld>
            <a:endParaRPr lang="en-US" dirty="0"/>
          </a:p>
        </p:txBody>
      </p:sp>
    </p:spTree>
    <p:extLst>
      <p:ext uri="{BB962C8B-B14F-4D97-AF65-F5344CB8AC3E}">
        <p14:creationId xmlns:p14="http://schemas.microsoft.com/office/powerpoint/2010/main" val="405160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BB5BD1-AB0E-480E-9802-8872D95C1C2E}" type="slidenum">
              <a:rPr lang="en-US" smtClean="0"/>
              <a:t>4</a:t>
            </a:fld>
            <a:endParaRPr lang="en-US" dirty="0"/>
          </a:p>
        </p:txBody>
      </p:sp>
    </p:spTree>
    <p:extLst>
      <p:ext uri="{BB962C8B-B14F-4D97-AF65-F5344CB8AC3E}">
        <p14:creationId xmlns:p14="http://schemas.microsoft.com/office/powerpoint/2010/main" val="301339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BB5BD1-AB0E-480E-9802-8872D95C1C2E}" type="slidenum">
              <a:rPr lang="en-US" smtClean="0"/>
              <a:t>5</a:t>
            </a:fld>
            <a:endParaRPr lang="en-US" dirty="0"/>
          </a:p>
        </p:txBody>
      </p:sp>
    </p:spTree>
    <p:extLst>
      <p:ext uri="{BB962C8B-B14F-4D97-AF65-F5344CB8AC3E}">
        <p14:creationId xmlns:p14="http://schemas.microsoft.com/office/powerpoint/2010/main" val="1641798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BB5BD1-AB0E-480E-9802-8872D95C1C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4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5FE121-9CA8-46E8-BF60-62BF67E84157}" type="slidenum">
              <a:rPr lang="en-US" smtClean="0"/>
              <a:t>7</a:t>
            </a:fld>
            <a:endParaRPr lang="en-US"/>
          </a:p>
        </p:txBody>
      </p:sp>
    </p:spTree>
    <p:extLst>
      <p:ext uri="{BB962C8B-B14F-4D97-AF65-F5344CB8AC3E}">
        <p14:creationId xmlns:p14="http://schemas.microsoft.com/office/powerpoint/2010/main" val="3808130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917575"/>
            <a:ext cx="92710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922463" y="3235325"/>
            <a:ext cx="8637587" cy="0"/>
          </a:xfrm>
          <a:prstGeom prst="line">
            <a:avLst/>
          </a:prstGeom>
          <a:ln w="63500">
            <a:solidFill>
              <a:srgbClr val="3CA503"/>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981200" y="3515497"/>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cs typeface="+mn-cs"/>
              </a:defRPr>
            </a:lvl1pPr>
          </a:lstStyle>
          <a:p>
            <a:pPr>
              <a:defRPr/>
            </a:pPr>
            <a:fld id="{F3A24A8D-DA7C-4AB5-A0CA-DC17B3990008}" type="datetimeFigureOut">
              <a:rPr lang="en-US"/>
              <a:pPr>
                <a:defRPr/>
              </a:pPr>
              <a:t>11/18/2024</a:t>
            </a:fld>
            <a:endParaRPr lang="en-US"/>
          </a:p>
        </p:txBody>
      </p:sp>
      <p:sp>
        <p:nvSpPr>
          <p:cNvPr id="7" name="Footer Placeholder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Slide Number Placeholder 5"/>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5EB6038-0B82-40B2-A3BB-A61E395C91EF}" type="slidenum">
              <a:rPr lang="en-US" altLang="en-US"/>
              <a:pPr/>
              <a:t>‹#›</a:t>
            </a:fld>
            <a:endParaRPr lang="en-US" altLang="en-US"/>
          </a:p>
        </p:txBody>
      </p:sp>
    </p:spTree>
    <p:extLst>
      <p:ext uri="{BB962C8B-B14F-4D97-AF65-F5344CB8AC3E}">
        <p14:creationId xmlns:p14="http://schemas.microsoft.com/office/powerpoint/2010/main" val="2513068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1717589"/>
            <a:ext cx="9144000" cy="4399006"/>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0967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1717589"/>
            <a:ext cx="9144000" cy="4399006"/>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00103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248C9B-7EEE-41A2-9C30-A0DD0E3947D0}" type="datetimeFigureOut">
              <a:rPr lang="en-US" smtClean="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B96CDB-47B0-4395-995D-0B2E82F53168}" type="slidenum">
              <a:rPr lang="en-US" smtClean="0"/>
              <a:t>‹#›</a:t>
            </a:fld>
            <a:endParaRPr lang="en-US" dirty="0"/>
          </a:p>
        </p:txBody>
      </p:sp>
    </p:spTree>
    <p:extLst>
      <p:ext uri="{BB962C8B-B14F-4D97-AF65-F5344CB8AC3E}">
        <p14:creationId xmlns:p14="http://schemas.microsoft.com/office/powerpoint/2010/main" val="124073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a:cxnSpLocks/>
          </p:cNvCxnSpPr>
          <p:nvPr/>
        </p:nvCxnSpPr>
        <p:spPr>
          <a:xfrm>
            <a:off x="-1588" y="58209"/>
            <a:ext cx="12193588" cy="0"/>
          </a:xfrm>
          <a:prstGeom prst="line">
            <a:avLst/>
          </a:prstGeom>
          <a:ln w="127000">
            <a:solidFill>
              <a:srgbClr val="24365C"/>
            </a:solidFil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0705403" y="269876"/>
            <a:ext cx="1265395" cy="106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F0B0262-6285-45A9-A241-9CC4AC570DA5}" type="datetimeFigureOut">
              <a:rPr lang="en-US"/>
              <a:pPr>
                <a:defRPr/>
              </a:pPr>
              <a:t>11/18/2024</a:t>
            </a:fld>
            <a:endParaRPr lang="en-US"/>
          </a:p>
        </p:txBody>
      </p:sp>
      <p:sp>
        <p:nvSpPr>
          <p:cNvPr id="8" name="Footer Placeholder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5"/>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0251A02-6121-44F3-BC4E-03E131A0BA3E}" type="slidenum">
              <a:rPr lang="en-US" altLang="en-US"/>
              <a:pPr/>
              <a:t>‹#›</a:t>
            </a:fld>
            <a:endParaRPr lang="en-US" altLang="en-US"/>
          </a:p>
        </p:txBody>
      </p:sp>
    </p:spTree>
    <p:extLst>
      <p:ext uri="{BB962C8B-B14F-4D97-AF65-F5344CB8AC3E}">
        <p14:creationId xmlns:p14="http://schemas.microsoft.com/office/powerpoint/2010/main" val="3424767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cxnSp>
        <p:nvCxnSpPr>
          <p:cNvPr id="4" name="Straight Connector 3"/>
          <p:cNvCxnSpPr/>
          <p:nvPr/>
        </p:nvCxnSpPr>
        <p:spPr>
          <a:xfrm>
            <a:off x="-1588" y="0"/>
            <a:ext cx="12209463" cy="0"/>
          </a:xfrm>
          <a:prstGeom prst="line">
            <a:avLst/>
          </a:prstGeom>
          <a:ln w="127000">
            <a:solidFill>
              <a:srgbClr val="24375B"/>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75" y="1549400"/>
            <a:ext cx="12192000" cy="0"/>
          </a:xfrm>
          <a:prstGeom prst="line">
            <a:avLst/>
          </a:prstGeom>
          <a:ln w="25400">
            <a:solidFill>
              <a:srgbClr val="3CA50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F0B0262-6285-45A9-A241-9CC4AC570DA5}" type="datetimeFigureOut">
              <a:rPr lang="en-US"/>
              <a:pPr>
                <a:defRPr/>
              </a:pPr>
              <a:t>11/18/2024</a:t>
            </a:fld>
            <a:endParaRPr lang="en-US"/>
          </a:p>
        </p:txBody>
      </p:sp>
      <p:sp>
        <p:nvSpPr>
          <p:cNvPr id="8" name="Footer Placeholder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5"/>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0251A02-6121-44F3-BC4E-03E131A0BA3E}" type="slidenum">
              <a:rPr lang="en-US" altLang="en-US"/>
              <a:pPr/>
              <a:t>‹#›</a:t>
            </a:fld>
            <a:endParaRPr lang="en-US" altLang="en-US"/>
          </a:p>
        </p:txBody>
      </p:sp>
      <p:pic>
        <p:nvPicPr>
          <p:cNvPr id="11" name="Picture 10" descr="A picture containing text, clipart&#10;&#10;Description automatically generated">
            <a:extLst>
              <a:ext uri="{FF2B5EF4-FFF2-40B4-BE49-F238E27FC236}">
                <a16:creationId xmlns:a16="http://schemas.microsoft.com/office/drawing/2014/main" id="{735CF991-8E2A-41D6-84A3-CF7130E353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2224" y="223839"/>
            <a:ext cx="1199646" cy="604710"/>
          </a:xfrm>
          <a:prstGeom prst="rect">
            <a:avLst/>
          </a:prstGeom>
        </p:spPr>
      </p:pic>
    </p:spTree>
    <p:extLst>
      <p:ext uri="{BB962C8B-B14F-4D97-AF65-F5344CB8AC3E}">
        <p14:creationId xmlns:p14="http://schemas.microsoft.com/office/powerpoint/2010/main" val="1777951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cxnSp>
        <p:nvCxnSpPr>
          <p:cNvPr id="4" name="Straight Connector 3"/>
          <p:cNvCxnSpPr/>
          <p:nvPr/>
        </p:nvCxnSpPr>
        <p:spPr>
          <a:xfrm>
            <a:off x="-1588" y="0"/>
            <a:ext cx="12209463" cy="0"/>
          </a:xfrm>
          <a:prstGeom prst="line">
            <a:avLst/>
          </a:prstGeom>
          <a:ln w="127000">
            <a:solidFill>
              <a:srgbClr val="3CA503"/>
            </a:solidFill>
          </a:ln>
        </p:spPr>
        <p:style>
          <a:lnRef idx="1">
            <a:schemeClr val="accent1"/>
          </a:lnRef>
          <a:fillRef idx="0">
            <a:schemeClr val="accent1"/>
          </a:fillRef>
          <a:effectRef idx="0">
            <a:schemeClr val="accent1"/>
          </a:effectRef>
          <a:fontRef idx="minor">
            <a:schemeClr val="tx1"/>
          </a:fontRef>
        </p:style>
      </p:cxn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29788" y="-61913"/>
            <a:ext cx="1985962"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15875" y="1549400"/>
            <a:ext cx="12192000" cy="0"/>
          </a:xfrm>
          <a:prstGeom prst="line">
            <a:avLst/>
          </a:prstGeom>
          <a:ln w="25400">
            <a:solidFill>
              <a:srgbClr val="3CA50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F0B0262-6285-45A9-A241-9CC4AC570DA5}" type="datetimeFigureOut">
              <a:rPr lang="en-US"/>
              <a:pPr>
                <a:defRPr/>
              </a:pPr>
              <a:t>11/18/2024</a:t>
            </a:fld>
            <a:endParaRPr lang="en-US"/>
          </a:p>
        </p:txBody>
      </p:sp>
      <p:sp>
        <p:nvSpPr>
          <p:cNvPr id="8" name="Footer Placeholder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5"/>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0251A02-6121-44F3-BC4E-03E131A0BA3E}" type="slidenum">
              <a:rPr lang="en-US" altLang="en-US"/>
              <a:pPr/>
              <a:t>‹#›</a:t>
            </a:fld>
            <a:endParaRPr lang="en-US" altLang="en-US"/>
          </a:p>
        </p:txBody>
      </p:sp>
    </p:spTree>
    <p:extLst>
      <p:ext uri="{BB962C8B-B14F-4D97-AF65-F5344CB8AC3E}">
        <p14:creationId xmlns:p14="http://schemas.microsoft.com/office/powerpoint/2010/main" val="194566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7_Title and Content">
    <p:spTree>
      <p:nvGrpSpPr>
        <p:cNvPr id="1" name=""/>
        <p:cNvGrpSpPr/>
        <p:nvPr/>
      </p:nvGrpSpPr>
      <p:grpSpPr>
        <a:xfrm>
          <a:off x="0" y="0"/>
          <a:ext cx="0" cy="0"/>
          <a:chOff x="0" y="0"/>
          <a:chExt cx="0" cy="0"/>
        </a:xfrm>
      </p:grpSpPr>
      <p:cxnSp>
        <p:nvCxnSpPr>
          <p:cNvPr id="4" name="Straight Connector 3"/>
          <p:cNvCxnSpPr/>
          <p:nvPr/>
        </p:nvCxnSpPr>
        <p:spPr>
          <a:xfrm>
            <a:off x="-1588" y="0"/>
            <a:ext cx="12209463" cy="0"/>
          </a:xfrm>
          <a:prstGeom prst="line">
            <a:avLst/>
          </a:prstGeom>
          <a:ln w="127000">
            <a:solidFill>
              <a:srgbClr val="24375B"/>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875" y="1549400"/>
            <a:ext cx="12192000" cy="0"/>
          </a:xfrm>
          <a:prstGeom prst="line">
            <a:avLst/>
          </a:prstGeom>
          <a:ln w="25400">
            <a:solidFill>
              <a:srgbClr val="3CA50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FF0B0262-6285-45A9-A241-9CC4AC570DA5}" type="datetimeFigureOut">
              <a:rPr lang="en-US"/>
              <a:pPr>
                <a:defRPr/>
              </a:pPr>
              <a:t>11/18/2024</a:t>
            </a:fld>
            <a:endParaRPr lang="en-US"/>
          </a:p>
        </p:txBody>
      </p:sp>
      <p:sp>
        <p:nvSpPr>
          <p:cNvPr id="8" name="Footer Placeholder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5"/>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0251A02-6121-44F3-BC4E-03E131A0BA3E}" type="slidenum">
              <a:rPr lang="en-US" altLang="en-US"/>
              <a:pPr/>
              <a:t>‹#›</a:t>
            </a:fld>
            <a:endParaRPr lang="en-US" altLang="en-US"/>
          </a:p>
        </p:txBody>
      </p:sp>
      <p:pic>
        <p:nvPicPr>
          <p:cNvPr id="10" name="Picture 9" descr="A picture containing text, clipart&#10;&#10;Description automatically generated">
            <a:extLst>
              <a:ext uri="{FF2B5EF4-FFF2-40B4-BE49-F238E27FC236}">
                <a16:creationId xmlns:a16="http://schemas.microsoft.com/office/drawing/2014/main" id="{CCC6E8F8-A67E-41AA-8F05-CA3A4CBC62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2496" y="223839"/>
            <a:ext cx="1199646" cy="604710"/>
          </a:xfrm>
          <a:prstGeom prst="rect">
            <a:avLst/>
          </a:prstGeom>
        </p:spPr>
      </p:pic>
    </p:spTree>
    <p:extLst>
      <p:ext uri="{BB962C8B-B14F-4D97-AF65-F5344CB8AC3E}">
        <p14:creationId xmlns:p14="http://schemas.microsoft.com/office/powerpoint/2010/main" val="106821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4" name="Straight Connector 3"/>
          <p:cNvCxnSpPr/>
          <p:nvPr/>
        </p:nvCxnSpPr>
        <p:spPr>
          <a:xfrm>
            <a:off x="-17463" y="0"/>
            <a:ext cx="12209463" cy="0"/>
          </a:xfrm>
          <a:prstGeom prst="line">
            <a:avLst/>
          </a:prstGeom>
          <a:ln w="127000">
            <a:solidFill>
              <a:srgbClr val="24375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20B576D-03DE-4C74-B4F2-14751AF11F5C}" type="datetimeFigureOut">
              <a:rPr lang="en-US"/>
              <a:pPr>
                <a:defRPr/>
              </a:pPr>
              <a:t>11/18/2024</a:t>
            </a:fld>
            <a:endParaRPr lang="en-US"/>
          </a:p>
        </p:txBody>
      </p:sp>
      <p:sp>
        <p:nvSpPr>
          <p:cNvPr id="6" name="Footer Placeholder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986CABA-7D3A-4DAB-9DC9-D009C34DE37F}" type="slidenum">
              <a:rPr lang="en-US" altLang="en-US"/>
              <a:pPr/>
              <a:t>‹#›</a:t>
            </a:fld>
            <a:endParaRPr lang="en-US" altLang="en-US"/>
          </a:p>
        </p:txBody>
      </p:sp>
    </p:spTree>
    <p:extLst>
      <p:ext uri="{BB962C8B-B14F-4D97-AF65-F5344CB8AC3E}">
        <p14:creationId xmlns:p14="http://schemas.microsoft.com/office/powerpoint/2010/main" val="310727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cxnSp>
        <p:nvCxnSpPr>
          <p:cNvPr id="4" name="Straight Connector 3"/>
          <p:cNvCxnSpPr/>
          <p:nvPr/>
        </p:nvCxnSpPr>
        <p:spPr>
          <a:xfrm>
            <a:off x="-17463" y="0"/>
            <a:ext cx="12209463" cy="0"/>
          </a:xfrm>
          <a:prstGeom prst="line">
            <a:avLst/>
          </a:prstGeom>
          <a:ln w="127000">
            <a:solidFill>
              <a:srgbClr val="24375B"/>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356350"/>
            <a:ext cx="2844800" cy="365125"/>
          </a:xfrm>
          <a:prstGeom prst="rect">
            <a:avLst/>
          </a:prstGeom>
        </p:spPr>
        <p:txBody>
          <a:bodyPr/>
          <a:lstStyle>
            <a:lvl1pPr fontAlgn="auto">
              <a:spcBef>
                <a:spcPts val="0"/>
              </a:spcBef>
              <a:spcAft>
                <a:spcPts val="0"/>
              </a:spcAft>
              <a:defRPr>
                <a:latin typeface="+mn-lt"/>
                <a:cs typeface="+mn-cs"/>
              </a:defRPr>
            </a:lvl1pPr>
          </a:lstStyle>
          <a:p>
            <a:pPr>
              <a:defRPr/>
            </a:pPr>
            <a:fld id="{B20B576D-03DE-4C74-B4F2-14751AF11F5C}" type="datetimeFigureOut">
              <a:rPr lang="en-US"/>
              <a:pPr>
                <a:defRPr/>
              </a:pPr>
              <a:t>11/18/2024</a:t>
            </a:fld>
            <a:endParaRPr lang="en-US"/>
          </a:p>
        </p:txBody>
      </p:sp>
      <p:sp>
        <p:nvSpPr>
          <p:cNvPr id="6" name="Footer Placeholder 4"/>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986CABA-7D3A-4DAB-9DC9-D009C34DE37F}" type="slidenum">
              <a:rPr lang="en-US" altLang="en-US"/>
              <a:pPr/>
              <a:t>‹#›</a:t>
            </a:fld>
            <a:endParaRPr lang="en-US" altLang="en-US"/>
          </a:p>
        </p:txBody>
      </p:sp>
    </p:spTree>
    <p:extLst>
      <p:ext uri="{BB962C8B-B14F-4D97-AF65-F5344CB8AC3E}">
        <p14:creationId xmlns:p14="http://schemas.microsoft.com/office/powerpoint/2010/main" val="219669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p:cNvCxnSpPr/>
          <p:nvPr/>
        </p:nvCxnSpPr>
        <p:spPr>
          <a:xfrm>
            <a:off x="-3175" y="0"/>
            <a:ext cx="12195175" cy="0"/>
          </a:xfrm>
          <a:prstGeom prst="line">
            <a:avLst/>
          </a:prstGeom>
          <a:ln w="127000">
            <a:solidFill>
              <a:srgbClr val="2437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94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cxnSp>
        <p:nvCxnSpPr>
          <p:cNvPr id="2" name="Straight Connector 1"/>
          <p:cNvCxnSpPr/>
          <p:nvPr/>
        </p:nvCxnSpPr>
        <p:spPr>
          <a:xfrm>
            <a:off x="-3175" y="0"/>
            <a:ext cx="12195175" cy="0"/>
          </a:xfrm>
          <a:prstGeom prst="line">
            <a:avLst/>
          </a:prstGeom>
          <a:ln w="127000">
            <a:solidFill>
              <a:srgbClr val="2437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5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p:cNvPicPr>
            <a:picLocks noChangeAspect="1"/>
          </p:cNvPicPr>
          <p:nvPr/>
        </p:nvPicPr>
        <p:blipFill>
          <a:blip r:embed="rId14">
            <a:alphaModFix amt="35000"/>
            <a:extLst>
              <a:ext uri="{28A0092B-C50C-407E-A947-70E740481C1C}">
                <a14:useLocalDpi xmlns:a14="http://schemas.microsoft.com/office/drawing/2010/main" val="0"/>
              </a:ext>
            </a:extLst>
          </a:blip>
          <a:srcRect/>
          <a:stretch>
            <a:fillRect/>
          </a:stretch>
        </p:blipFill>
        <p:spPr bwMode="auto">
          <a:xfrm>
            <a:off x="-350520" y="-2857014"/>
            <a:ext cx="12893039" cy="1289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90" r:id="rId3"/>
    <p:sldLayoutId id="2147483686" r:id="rId4"/>
    <p:sldLayoutId id="2147483691" r:id="rId5"/>
    <p:sldLayoutId id="2147483682" r:id="rId6"/>
    <p:sldLayoutId id="2147483687" r:id="rId7"/>
    <p:sldLayoutId id="2147483683" r:id="rId8"/>
    <p:sldLayoutId id="2147483688" r:id="rId9"/>
    <p:sldLayoutId id="2147483679" r:id="rId10"/>
    <p:sldLayoutId id="2147483689" r:id="rId11"/>
    <p:sldLayoutId id="2147483692"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fif"/><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microsoft.com/office/2018/10/relationships/comments" Target="../comments/modernComment_7CB_730F967A.xml"/><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0.pn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microsoft.com/office/2018/10/relationships/comments" Target="../comments/modernComment_7FB47731_7F06696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83229" y="4032051"/>
            <a:ext cx="8719457" cy="1752600"/>
          </a:xfrm>
        </p:spPr>
        <p:txBody>
          <a:bodyPr lIns="91440" tIns="45720" rIns="91440" bIns="45720" anchor="t"/>
          <a:lstStyle/>
          <a:p>
            <a:pPr>
              <a:buFont typeface="Arial" charset="0"/>
              <a:buNone/>
              <a:defRPr/>
            </a:pPr>
            <a:r>
              <a:rPr lang="en-US" sz="3200" b="1" dirty="0">
                <a:solidFill>
                  <a:srgbClr val="24365C"/>
                </a:solidFill>
                <a:effectLst>
                  <a:outerShdw blurRad="38100" dist="38100" dir="2700000" algn="tl">
                    <a:srgbClr val="000000">
                      <a:alpha val="43137"/>
                    </a:srgbClr>
                  </a:outerShdw>
                </a:effectLst>
                <a:latin typeface="Aptos" panose="020B0004020202020204" pitchFamily="34" charset="0"/>
              </a:rPr>
              <a:t>IOT Microsoft Power Platform Center of Excellence (CoE) Overview</a:t>
            </a:r>
          </a:p>
          <a:p>
            <a:pPr>
              <a:buFont typeface="Arial" charset="0"/>
              <a:buNone/>
              <a:defRPr/>
            </a:pPr>
            <a:endParaRPr lang="en-US" sz="1200" b="1" dirty="0">
              <a:solidFill>
                <a:srgbClr val="24365C"/>
              </a:solidFill>
              <a:latin typeface="Aptos" panose="020B0004020202020204" pitchFamily="34" charset="0"/>
            </a:endParaRPr>
          </a:p>
          <a:p>
            <a:pPr>
              <a:buFont typeface="Arial" charset="0"/>
              <a:buNone/>
              <a:defRPr/>
            </a:pPr>
            <a:r>
              <a:rPr lang="en-US" sz="2400" dirty="0">
                <a:solidFill>
                  <a:srgbClr val="3CA503"/>
                </a:solidFill>
                <a:latin typeface="Aptos" panose="020B0004020202020204" pitchFamily="34" charset="0"/>
              </a:rPr>
              <a:t>Created Date: January 2024</a:t>
            </a:r>
          </a:p>
          <a:p>
            <a:pPr>
              <a:buFont typeface="Arial" charset="0"/>
              <a:buNone/>
              <a:defRPr/>
            </a:pPr>
            <a:r>
              <a:rPr lang="en-US" sz="2400" dirty="0">
                <a:solidFill>
                  <a:srgbClr val="3CA503"/>
                </a:solidFill>
                <a:latin typeface="Aptos" panose="020B0004020202020204" pitchFamily="34" charset="0"/>
              </a:rPr>
              <a:t>Last Revised: November 2024</a:t>
            </a:r>
          </a:p>
          <a:p>
            <a:pPr>
              <a:buFont typeface="Arial" charset="0"/>
              <a:buNone/>
              <a:defRPr/>
            </a:pPr>
            <a:r>
              <a:rPr lang="en-US" sz="1800" dirty="0">
                <a:solidFill>
                  <a:srgbClr val="24365C"/>
                </a:solidFill>
                <a:latin typeface="Aptos" panose="020B0004020202020204" pitchFamily="34" charset="0"/>
              </a:rPr>
              <a:t>Version: 1.0.5</a:t>
            </a:r>
          </a:p>
        </p:txBody>
      </p:sp>
    </p:spTree>
    <p:extLst>
      <p:ext uri="{BB962C8B-B14F-4D97-AF65-F5344CB8AC3E}">
        <p14:creationId xmlns:p14="http://schemas.microsoft.com/office/powerpoint/2010/main" val="2469659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bwMode="auto">
          <a:xfrm>
            <a:off x="334676" y="298461"/>
            <a:ext cx="891316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solidFill>
                  <a:srgbClr val="24375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Meet the Microsoft Center of Excellence Team</a:t>
            </a:r>
          </a:p>
        </p:txBody>
      </p:sp>
      <p:grpSp>
        <p:nvGrpSpPr>
          <p:cNvPr id="3" name="Group 2">
            <a:extLst>
              <a:ext uri="{FF2B5EF4-FFF2-40B4-BE49-F238E27FC236}">
                <a16:creationId xmlns:a16="http://schemas.microsoft.com/office/drawing/2014/main" id="{0DA2ADDB-2A98-B23C-80CB-44CCC7E03778}"/>
              </a:ext>
            </a:extLst>
          </p:cNvPr>
          <p:cNvGrpSpPr/>
          <p:nvPr/>
        </p:nvGrpSpPr>
        <p:grpSpPr>
          <a:xfrm>
            <a:off x="282907" y="4114668"/>
            <a:ext cx="2227127" cy="1060428"/>
            <a:chOff x="1318530" y="4212845"/>
            <a:chExt cx="2112240" cy="1060428"/>
          </a:xfrm>
        </p:grpSpPr>
        <p:sp>
          <p:nvSpPr>
            <p:cNvPr id="42" name="Freeform: Shape 41">
              <a:extLst>
                <a:ext uri="{FF2B5EF4-FFF2-40B4-BE49-F238E27FC236}">
                  <a16:creationId xmlns:a16="http://schemas.microsoft.com/office/drawing/2014/main" id="{8443E525-1636-69FF-46F3-D93B588B6F18}"/>
                </a:ext>
                <a:ext uri="{C183D7F6-B498-43B3-948B-1728B52AA6E4}">
                  <adec:decorative xmlns:adec="http://schemas.microsoft.com/office/drawing/2017/decorative" val="0"/>
                </a:ext>
              </a:extLst>
            </p:cNvPr>
            <p:cNvSpPr/>
            <p:nvPr/>
          </p:nvSpPr>
          <p:spPr>
            <a:xfrm>
              <a:off x="1999477" y="4362107"/>
              <a:ext cx="1431293" cy="746655"/>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accent5">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5715" bIns="54011" numCol="1" spcCol="1270" anchor="ctr" anchorCtr="0">
              <a:noAutofit/>
              <a:flatTx/>
            </a:bodyPr>
            <a:lstStyle/>
            <a:p>
              <a:pPr defTabSz="400070">
                <a:lnSpc>
                  <a:spcPct val="90000"/>
                </a:lnSpc>
                <a:spcAft>
                  <a:spcPct val="35000"/>
                </a:spcAft>
              </a:pPr>
              <a:r>
                <a:rPr lang="en-US" sz="1000" b="1" dirty="0">
                  <a:solidFill>
                    <a:schemeClr val="accent5">
                      <a:lumMod val="50000"/>
                    </a:schemeClr>
                  </a:solidFill>
                </a:rPr>
                <a:t>Jeremy Chenevert</a:t>
              </a:r>
            </a:p>
            <a:p>
              <a:pPr defTabSz="400070">
                <a:lnSpc>
                  <a:spcPct val="90000"/>
                </a:lnSpc>
                <a:spcAft>
                  <a:spcPct val="35000"/>
                </a:spcAft>
              </a:pPr>
              <a:r>
                <a:rPr lang="en-US" sz="900" dirty="0">
                  <a:solidFill>
                    <a:schemeClr val="tx1"/>
                  </a:solidFill>
                </a:rPr>
                <a:t>CoE Low/No Code Program Manager</a:t>
              </a:r>
            </a:p>
          </p:txBody>
        </p:sp>
        <p:pic>
          <p:nvPicPr>
            <p:cNvPr id="7172" name="Picture 7171">
              <a:extLst>
                <a:ext uri="{FF2B5EF4-FFF2-40B4-BE49-F238E27FC236}">
                  <a16:creationId xmlns:a16="http://schemas.microsoft.com/office/drawing/2014/main" id="{D0C0EE72-EA31-2EC8-27F4-198457767D4E}"/>
                </a:ext>
              </a:extLst>
            </p:cNvPr>
            <p:cNvPicPr>
              <a:picLocks noChangeAspect="1"/>
            </p:cNvPicPr>
            <p:nvPr/>
          </p:nvPicPr>
          <p:blipFill>
            <a:blip r:embed="rId3">
              <a:extLst>
                <a:ext uri="{28A0092B-C50C-407E-A947-70E740481C1C}">
                  <a14:useLocalDpi xmlns:a14="http://schemas.microsoft.com/office/drawing/2010/main" val="0"/>
                </a:ext>
              </a:extLst>
            </a:blip>
            <a:srcRect l="207" r="207"/>
            <a:stretch/>
          </p:blipFill>
          <p:spPr>
            <a:xfrm>
              <a:off x="1318530" y="4212845"/>
              <a:ext cx="1039134" cy="1060428"/>
            </a:xfrm>
            <a:prstGeom prst="ellipse">
              <a:avLst/>
            </a:prstGeom>
            <a:solidFill>
              <a:srgbClr val="00629B"/>
            </a:solidFill>
            <a:ln w="63500" cap="rnd">
              <a:solidFill>
                <a:srgbClr val="00629B"/>
              </a:solidFill>
            </a:ln>
            <a:effectLst/>
            <a:scene3d>
              <a:camera prst="orthographicFront"/>
              <a:lightRig rig="contrasting" dir="t">
                <a:rot lat="0" lon="0" rev="3000000"/>
              </a:lightRig>
            </a:scene3d>
            <a:sp3d contourW="7620">
              <a:bevelT w="95250" h="31750"/>
              <a:contourClr>
                <a:srgbClr val="333333"/>
              </a:contourClr>
            </a:sp3d>
          </p:spPr>
        </p:pic>
      </p:grpSp>
      <p:grpSp>
        <p:nvGrpSpPr>
          <p:cNvPr id="7" name="Group 6">
            <a:extLst>
              <a:ext uri="{FF2B5EF4-FFF2-40B4-BE49-F238E27FC236}">
                <a16:creationId xmlns:a16="http://schemas.microsoft.com/office/drawing/2014/main" id="{020C64DE-02AA-1B33-3CF6-9339669EA825}"/>
              </a:ext>
            </a:extLst>
          </p:cNvPr>
          <p:cNvGrpSpPr/>
          <p:nvPr/>
        </p:nvGrpSpPr>
        <p:grpSpPr>
          <a:xfrm>
            <a:off x="5038942" y="4134367"/>
            <a:ext cx="2313905" cy="1060428"/>
            <a:chOff x="4983651" y="2153550"/>
            <a:chExt cx="2211755" cy="1060428"/>
          </a:xfrm>
        </p:grpSpPr>
        <p:sp>
          <p:nvSpPr>
            <p:cNvPr id="41" name="Freeform: Shape 40">
              <a:extLst>
                <a:ext uri="{FF2B5EF4-FFF2-40B4-BE49-F238E27FC236}">
                  <a16:creationId xmlns:a16="http://schemas.microsoft.com/office/drawing/2014/main" id="{CB039158-B897-E74E-31AF-3FD2AC04AF98}"/>
                </a:ext>
                <a:ext uri="{C183D7F6-B498-43B3-948B-1728B52AA6E4}">
                  <adec:decorative xmlns:adec="http://schemas.microsoft.com/office/drawing/2017/decorative" val="0"/>
                </a:ext>
              </a:extLst>
            </p:cNvPr>
            <p:cNvSpPr/>
            <p:nvPr/>
          </p:nvSpPr>
          <p:spPr>
            <a:xfrm>
              <a:off x="5669740" y="2318180"/>
              <a:ext cx="1525666" cy="732656"/>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5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5"/>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accent3">
                <a:lumMod val="20000"/>
                <a:lumOff val="80000"/>
              </a:schemeClr>
            </a:solidFill>
            <a:ln w="9525" cap="rnd" cmpd="sng" algn="ctr">
              <a:noFill/>
              <a:prstDash val="solid"/>
              <a:extLst>
                <a:ext uri="{C807C97D-BFC1-408E-A445-0C87EB9F89A2}">
                  <ask:lineSketchStyleProps xmlns:ask="http://schemas.microsoft.com/office/drawing/2018/sketchyshapes" sd="1219033472">
                    <a:custGeom>
                      <a:avLst/>
                      <a:gdLst>
                        <a:gd name="connsiteX0" fmla="*/ 0 w 1463040"/>
                        <a:gd name="connsiteY0" fmla="*/ 0 h 777240"/>
                        <a:gd name="connsiteX1" fmla="*/ 394958 w 1463040"/>
                        <a:gd name="connsiteY1" fmla="*/ 0 h 777240"/>
                        <a:gd name="connsiteX2" fmla="*/ 1063934 w 1463040"/>
                        <a:gd name="connsiteY2" fmla="*/ 0 h 777240"/>
                        <a:gd name="connsiteX3" fmla="*/ 1074646 w 1463040"/>
                        <a:gd name="connsiteY3" fmla="*/ 0 h 777240"/>
                        <a:gd name="connsiteX4" fmla="*/ 1463040 w 1463040"/>
                        <a:gd name="connsiteY4" fmla="*/ 388620 h 777240"/>
                        <a:gd name="connsiteX5" fmla="*/ 1074646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777240" fill="none" extrusionOk="0">
                          <a:moveTo>
                            <a:pt x="0" y="0"/>
                          </a:moveTo>
                          <a:cubicBezTo>
                            <a:pt x="149187" y="24543"/>
                            <a:pt x="254873" y="22261"/>
                            <a:pt x="394958" y="0"/>
                          </a:cubicBezTo>
                          <a:cubicBezTo>
                            <a:pt x="558875" y="-5510"/>
                            <a:pt x="940180" y="-27455"/>
                            <a:pt x="1063934" y="0"/>
                          </a:cubicBezTo>
                          <a:cubicBezTo>
                            <a:pt x="1068401" y="-778"/>
                            <a:pt x="1072659" y="870"/>
                            <a:pt x="1074646" y="0"/>
                          </a:cubicBezTo>
                          <a:cubicBezTo>
                            <a:pt x="1259310" y="4900"/>
                            <a:pt x="1442731" y="159977"/>
                            <a:pt x="1463040" y="388620"/>
                          </a:cubicBezTo>
                          <a:cubicBezTo>
                            <a:pt x="1446068" y="602044"/>
                            <a:pt x="1284479" y="767719"/>
                            <a:pt x="1074646" y="777240"/>
                          </a:cubicBezTo>
                          <a:cubicBezTo>
                            <a:pt x="1072932" y="776524"/>
                            <a:pt x="1065137" y="777185"/>
                            <a:pt x="1063934" y="777240"/>
                          </a:cubicBezTo>
                          <a:cubicBezTo>
                            <a:pt x="959639" y="728011"/>
                            <a:pt x="521524" y="718646"/>
                            <a:pt x="394958" y="777240"/>
                          </a:cubicBezTo>
                          <a:cubicBezTo>
                            <a:pt x="299485" y="810784"/>
                            <a:pt x="101984" y="789372"/>
                            <a:pt x="0" y="777240"/>
                          </a:cubicBezTo>
                          <a:cubicBezTo>
                            <a:pt x="-17041" y="599066"/>
                            <a:pt x="-24866" y="158777"/>
                            <a:pt x="0" y="0"/>
                          </a:cubicBezTo>
                          <a:close/>
                        </a:path>
                        <a:path w="1463040" h="777240" stroke="0" extrusionOk="0">
                          <a:moveTo>
                            <a:pt x="0" y="0"/>
                          </a:moveTo>
                          <a:cubicBezTo>
                            <a:pt x="138563" y="-30316"/>
                            <a:pt x="334554" y="33254"/>
                            <a:pt x="394958" y="0"/>
                          </a:cubicBezTo>
                          <a:cubicBezTo>
                            <a:pt x="519470" y="8832"/>
                            <a:pt x="932254" y="13236"/>
                            <a:pt x="1063934" y="0"/>
                          </a:cubicBezTo>
                          <a:cubicBezTo>
                            <a:pt x="1065422" y="272"/>
                            <a:pt x="1071813" y="423"/>
                            <a:pt x="1074646" y="0"/>
                          </a:cubicBezTo>
                          <a:cubicBezTo>
                            <a:pt x="1268247" y="-11437"/>
                            <a:pt x="1484771" y="184373"/>
                            <a:pt x="1463040" y="388620"/>
                          </a:cubicBezTo>
                          <a:cubicBezTo>
                            <a:pt x="1467640" y="603795"/>
                            <a:pt x="1297805" y="759427"/>
                            <a:pt x="1074646" y="777240"/>
                          </a:cubicBezTo>
                          <a:cubicBezTo>
                            <a:pt x="1072040" y="777375"/>
                            <a:pt x="1065967" y="777099"/>
                            <a:pt x="1063934" y="777240"/>
                          </a:cubicBezTo>
                          <a:cubicBezTo>
                            <a:pt x="949576" y="767662"/>
                            <a:pt x="525852" y="833207"/>
                            <a:pt x="394958" y="777240"/>
                          </a:cubicBezTo>
                          <a:cubicBezTo>
                            <a:pt x="292915" y="773853"/>
                            <a:pt x="106496" y="800934"/>
                            <a:pt x="0" y="777240"/>
                          </a:cubicBezTo>
                          <a:cubicBezTo>
                            <a:pt x="-45094" y="435638"/>
                            <a:pt x="-44697" y="178011"/>
                            <a:pt x="0" y="0"/>
                          </a:cubicBezTo>
                          <a:close/>
                        </a:path>
                      </a:pathLst>
                    </a:custGeom>
                    <ask:type>
                      <ask:lineSketchNone/>
                    </ask:type>
                  </ask:lineSketchStyleProps>
                </a:ext>
              </a:extLst>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defTabSz="400070">
                <a:lnSpc>
                  <a:spcPct val="90000"/>
                </a:lnSpc>
                <a:spcAft>
                  <a:spcPct val="35000"/>
                </a:spcAft>
              </a:pPr>
              <a:r>
                <a:rPr lang="en-US" sz="1000" b="1" dirty="0">
                  <a:solidFill>
                    <a:schemeClr val="accent5">
                      <a:lumMod val="50000"/>
                    </a:schemeClr>
                  </a:solidFill>
                </a:rPr>
                <a:t>Tony Masopust</a:t>
              </a:r>
            </a:p>
            <a:p>
              <a:pPr defTabSz="400070">
                <a:lnSpc>
                  <a:spcPct val="90000"/>
                </a:lnSpc>
                <a:spcAft>
                  <a:spcPct val="35000"/>
                </a:spcAft>
              </a:pPr>
              <a:r>
                <a:rPr lang="en-US" sz="900" dirty="0">
                  <a:solidFill>
                    <a:schemeClr val="tx1"/>
                  </a:solidFill>
                </a:rPr>
                <a:t>MSFT Architect / Sr. Dev</a:t>
              </a:r>
              <a:endParaRPr lang="en-US" sz="900" dirty="0">
                <a:solidFill>
                  <a:schemeClr val="tx1"/>
                </a:solidFill>
                <a:cs typeface="Calibri"/>
              </a:endParaRPr>
            </a:p>
          </p:txBody>
        </p:sp>
        <p:pic>
          <p:nvPicPr>
            <p:cNvPr id="6" name="Picture 5">
              <a:extLst>
                <a:ext uri="{FF2B5EF4-FFF2-40B4-BE49-F238E27FC236}">
                  <a16:creationId xmlns:a16="http://schemas.microsoft.com/office/drawing/2014/main" id="{5C31FA48-849B-812F-A93F-5083D45C4C14}"/>
                </a:ext>
              </a:extLst>
            </p:cNvPr>
            <p:cNvPicPr>
              <a:picLocks noChangeAspect="1"/>
            </p:cNvPicPr>
            <p:nvPr/>
          </p:nvPicPr>
          <p:blipFill>
            <a:blip r:embed="rId4">
              <a:extLst>
                <a:ext uri="{28A0092B-C50C-407E-A947-70E740481C1C}">
                  <a14:useLocalDpi xmlns:a14="http://schemas.microsoft.com/office/drawing/2010/main" val="0"/>
                </a:ext>
              </a:extLst>
            </a:blip>
            <a:srcRect l="1004" r="1004"/>
            <a:stretch/>
          </p:blipFill>
          <p:spPr>
            <a:xfrm>
              <a:off x="4983651" y="2153550"/>
              <a:ext cx="1039134" cy="1060428"/>
            </a:xfrm>
            <a:prstGeom prst="ellipse">
              <a:avLst/>
            </a:prstGeom>
            <a:ln w="63500" cap="rnd">
              <a:solidFill>
                <a:srgbClr val="00629B"/>
              </a:solidFill>
            </a:ln>
            <a:effectLst/>
            <a:scene3d>
              <a:camera prst="orthographicFront"/>
              <a:lightRig rig="contrasting" dir="t">
                <a:rot lat="0" lon="0" rev="3000000"/>
              </a:lightRig>
            </a:scene3d>
            <a:sp3d contourW="7620">
              <a:bevelT w="95250" h="31750"/>
              <a:contourClr>
                <a:srgbClr val="333333"/>
              </a:contourClr>
            </a:sp3d>
          </p:spPr>
        </p:pic>
      </p:grpSp>
      <p:grpSp>
        <p:nvGrpSpPr>
          <p:cNvPr id="9" name="Group 8">
            <a:extLst>
              <a:ext uri="{FF2B5EF4-FFF2-40B4-BE49-F238E27FC236}">
                <a16:creationId xmlns:a16="http://schemas.microsoft.com/office/drawing/2014/main" id="{20BA332E-A694-B7E4-81E4-DAF49EBCF0EA}"/>
              </a:ext>
            </a:extLst>
          </p:cNvPr>
          <p:cNvGrpSpPr/>
          <p:nvPr/>
        </p:nvGrpSpPr>
        <p:grpSpPr>
          <a:xfrm>
            <a:off x="9872872" y="4153681"/>
            <a:ext cx="2200869" cy="1060428"/>
            <a:chOff x="4983651" y="2153550"/>
            <a:chExt cx="2200869" cy="1060428"/>
          </a:xfrm>
        </p:grpSpPr>
        <p:sp>
          <p:nvSpPr>
            <p:cNvPr id="10" name="Freeform: Shape 9">
              <a:extLst>
                <a:ext uri="{FF2B5EF4-FFF2-40B4-BE49-F238E27FC236}">
                  <a16:creationId xmlns:a16="http://schemas.microsoft.com/office/drawing/2014/main" id="{843A1BD2-F4A2-51E4-A0B0-91A0318D6D33}"/>
                </a:ext>
                <a:ext uri="{C183D7F6-B498-43B3-948B-1728B52AA6E4}">
                  <adec:decorative xmlns:adec="http://schemas.microsoft.com/office/drawing/2017/decorative" val="0"/>
                </a:ext>
              </a:extLst>
            </p:cNvPr>
            <p:cNvSpPr/>
            <p:nvPr/>
          </p:nvSpPr>
          <p:spPr>
            <a:xfrm>
              <a:off x="5658854" y="2318180"/>
              <a:ext cx="1525666" cy="732656"/>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5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5"/>
                  </a:lnTo>
                  <a:lnTo>
                    <a:pt x="69824" y="769006"/>
                  </a:lnTo>
                  <a:cubicBezTo>
                    <a:pt x="246911" y="732768"/>
                    <a:pt x="380123" y="576081"/>
                    <a:pt x="380123" y="388281"/>
                  </a:cubicBezTo>
                  <a:cubicBezTo>
                    <a:pt x="380123" y="200481"/>
                    <a:pt x="246911" y="43794"/>
                    <a:pt x="69824" y="7556"/>
                  </a:cubicBezTo>
                  <a:lnTo>
                    <a:pt x="0" y="518"/>
                  </a:lnTo>
                  <a:close/>
                </a:path>
              </a:pathLst>
            </a:custGeom>
            <a:solidFill>
              <a:srgbClr val="DBEEF4"/>
            </a:solidFill>
            <a:ln w="9525" cap="rnd" cmpd="sng" algn="ctr">
              <a:noFill/>
              <a:prstDash val="solid"/>
              <a:extLst>
                <a:ext uri="{C807C97D-BFC1-408E-A445-0C87EB9F89A2}">
                  <ask:lineSketchStyleProps xmlns:ask="http://schemas.microsoft.com/office/drawing/2018/sketchyshapes" sd="1219033472">
                    <a:custGeom>
                      <a:avLst/>
                      <a:gdLst>
                        <a:gd name="connsiteX0" fmla="*/ 0 w 1463040"/>
                        <a:gd name="connsiteY0" fmla="*/ 0 h 777240"/>
                        <a:gd name="connsiteX1" fmla="*/ 394958 w 1463040"/>
                        <a:gd name="connsiteY1" fmla="*/ 0 h 777240"/>
                        <a:gd name="connsiteX2" fmla="*/ 1063934 w 1463040"/>
                        <a:gd name="connsiteY2" fmla="*/ 0 h 777240"/>
                        <a:gd name="connsiteX3" fmla="*/ 1074646 w 1463040"/>
                        <a:gd name="connsiteY3" fmla="*/ 0 h 777240"/>
                        <a:gd name="connsiteX4" fmla="*/ 1463040 w 1463040"/>
                        <a:gd name="connsiteY4" fmla="*/ 388620 h 777240"/>
                        <a:gd name="connsiteX5" fmla="*/ 1074646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777240" fill="none" extrusionOk="0">
                          <a:moveTo>
                            <a:pt x="0" y="0"/>
                          </a:moveTo>
                          <a:cubicBezTo>
                            <a:pt x="149187" y="24543"/>
                            <a:pt x="254873" y="22261"/>
                            <a:pt x="394958" y="0"/>
                          </a:cubicBezTo>
                          <a:cubicBezTo>
                            <a:pt x="558875" y="-5510"/>
                            <a:pt x="940180" y="-27455"/>
                            <a:pt x="1063934" y="0"/>
                          </a:cubicBezTo>
                          <a:cubicBezTo>
                            <a:pt x="1068401" y="-778"/>
                            <a:pt x="1072659" y="870"/>
                            <a:pt x="1074646" y="0"/>
                          </a:cubicBezTo>
                          <a:cubicBezTo>
                            <a:pt x="1259310" y="4900"/>
                            <a:pt x="1442731" y="159977"/>
                            <a:pt x="1463040" y="388620"/>
                          </a:cubicBezTo>
                          <a:cubicBezTo>
                            <a:pt x="1446068" y="602044"/>
                            <a:pt x="1284479" y="767719"/>
                            <a:pt x="1074646" y="777240"/>
                          </a:cubicBezTo>
                          <a:cubicBezTo>
                            <a:pt x="1072932" y="776524"/>
                            <a:pt x="1065137" y="777185"/>
                            <a:pt x="1063934" y="777240"/>
                          </a:cubicBezTo>
                          <a:cubicBezTo>
                            <a:pt x="959639" y="728011"/>
                            <a:pt x="521524" y="718646"/>
                            <a:pt x="394958" y="777240"/>
                          </a:cubicBezTo>
                          <a:cubicBezTo>
                            <a:pt x="299485" y="810784"/>
                            <a:pt x="101984" y="789372"/>
                            <a:pt x="0" y="777240"/>
                          </a:cubicBezTo>
                          <a:cubicBezTo>
                            <a:pt x="-17041" y="599066"/>
                            <a:pt x="-24866" y="158777"/>
                            <a:pt x="0" y="0"/>
                          </a:cubicBezTo>
                          <a:close/>
                        </a:path>
                        <a:path w="1463040" h="777240" stroke="0" extrusionOk="0">
                          <a:moveTo>
                            <a:pt x="0" y="0"/>
                          </a:moveTo>
                          <a:cubicBezTo>
                            <a:pt x="138563" y="-30316"/>
                            <a:pt x="334554" y="33254"/>
                            <a:pt x="394958" y="0"/>
                          </a:cubicBezTo>
                          <a:cubicBezTo>
                            <a:pt x="519470" y="8832"/>
                            <a:pt x="932254" y="13236"/>
                            <a:pt x="1063934" y="0"/>
                          </a:cubicBezTo>
                          <a:cubicBezTo>
                            <a:pt x="1065422" y="272"/>
                            <a:pt x="1071813" y="423"/>
                            <a:pt x="1074646" y="0"/>
                          </a:cubicBezTo>
                          <a:cubicBezTo>
                            <a:pt x="1268247" y="-11437"/>
                            <a:pt x="1484771" y="184373"/>
                            <a:pt x="1463040" y="388620"/>
                          </a:cubicBezTo>
                          <a:cubicBezTo>
                            <a:pt x="1467640" y="603795"/>
                            <a:pt x="1297805" y="759427"/>
                            <a:pt x="1074646" y="777240"/>
                          </a:cubicBezTo>
                          <a:cubicBezTo>
                            <a:pt x="1072040" y="777375"/>
                            <a:pt x="1065967" y="777099"/>
                            <a:pt x="1063934" y="777240"/>
                          </a:cubicBezTo>
                          <a:cubicBezTo>
                            <a:pt x="949576" y="767662"/>
                            <a:pt x="525852" y="833207"/>
                            <a:pt x="394958" y="777240"/>
                          </a:cubicBezTo>
                          <a:cubicBezTo>
                            <a:pt x="292915" y="773853"/>
                            <a:pt x="106496" y="800934"/>
                            <a:pt x="0" y="777240"/>
                          </a:cubicBezTo>
                          <a:cubicBezTo>
                            <a:pt x="-45094" y="435638"/>
                            <a:pt x="-44697" y="178011"/>
                            <a:pt x="0" y="0"/>
                          </a:cubicBezTo>
                          <a:close/>
                        </a:path>
                      </a:pathLst>
                    </a:custGeom>
                    <ask:type>
                      <ask:lineSketchNone/>
                    </ask:type>
                  </ask:lineSketchStyleProps>
                </a:ext>
              </a:extLst>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defTabSz="400070">
                <a:lnSpc>
                  <a:spcPct val="90000"/>
                </a:lnSpc>
                <a:spcAft>
                  <a:spcPct val="35000"/>
                </a:spcAft>
              </a:pPr>
              <a:r>
                <a:rPr lang="en-US" sz="1000" b="1" dirty="0">
                  <a:solidFill>
                    <a:schemeClr val="accent5">
                      <a:lumMod val="50000"/>
                    </a:schemeClr>
                  </a:solidFill>
                </a:rPr>
                <a:t>Elyse Caldwell</a:t>
              </a:r>
            </a:p>
            <a:p>
              <a:pPr defTabSz="400070">
                <a:lnSpc>
                  <a:spcPct val="90000"/>
                </a:lnSpc>
                <a:spcAft>
                  <a:spcPct val="35000"/>
                </a:spcAft>
              </a:pPr>
              <a:r>
                <a:rPr lang="en-US" sz="900" dirty="0">
                  <a:solidFill>
                    <a:schemeClr val="tx1"/>
                  </a:solidFill>
                </a:rPr>
                <a:t>Business Analyst</a:t>
              </a:r>
              <a:endParaRPr lang="en-US" sz="900" dirty="0">
                <a:solidFill>
                  <a:schemeClr val="tx1"/>
                </a:solidFill>
                <a:cs typeface="Calibri"/>
              </a:endParaRPr>
            </a:p>
          </p:txBody>
        </p:sp>
        <p:pic>
          <p:nvPicPr>
            <p:cNvPr id="11" name="Picture 10">
              <a:extLst>
                <a:ext uri="{FF2B5EF4-FFF2-40B4-BE49-F238E27FC236}">
                  <a16:creationId xmlns:a16="http://schemas.microsoft.com/office/drawing/2014/main" id="{7C1C4F8B-FF50-E091-2228-81ACA5F44741}"/>
                </a:ext>
              </a:extLst>
            </p:cNvPr>
            <p:cNvPicPr>
              <a:picLocks noChangeAspect="1"/>
            </p:cNvPicPr>
            <p:nvPr/>
          </p:nvPicPr>
          <p:blipFill>
            <a:blip r:embed="rId5">
              <a:extLst>
                <a:ext uri="{28A0092B-C50C-407E-A947-70E740481C1C}">
                  <a14:useLocalDpi xmlns:a14="http://schemas.microsoft.com/office/drawing/2010/main" val="0"/>
                </a:ext>
              </a:extLst>
            </a:blip>
            <a:srcRect l="5027" r="5027"/>
            <a:stretch/>
          </p:blipFill>
          <p:spPr>
            <a:xfrm>
              <a:off x="4983651" y="2153550"/>
              <a:ext cx="1039134" cy="1060428"/>
            </a:xfrm>
            <a:prstGeom prst="ellipse">
              <a:avLst/>
            </a:prstGeom>
            <a:ln w="63500" cap="rnd">
              <a:solidFill>
                <a:srgbClr val="00629B"/>
              </a:solidFill>
            </a:ln>
            <a:effectLst/>
            <a:scene3d>
              <a:camera prst="orthographicFront"/>
              <a:lightRig rig="contrasting" dir="t">
                <a:rot lat="0" lon="0" rev="3000000"/>
              </a:lightRig>
            </a:scene3d>
            <a:sp3d contourW="7620">
              <a:bevelT w="95250" h="31750"/>
              <a:contourClr>
                <a:srgbClr val="333333"/>
              </a:contourClr>
            </a:sp3d>
          </p:spPr>
        </p:pic>
      </p:grpSp>
      <p:sp>
        <p:nvSpPr>
          <p:cNvPr id="45" name="Rectangle 44">
            <a:extLst>
              <a:ext uri="{FF2B5EF4-FFF2-40B4-BE49-F238E27FC236}">
                <a16:creationId xmlns:a16="http://schemas.microsoft.com/office/drawing/2014/main" id="{1D09E91B-2B3F-96DA-0FCD-ECEC8CB3E5D0}"/>
              </a:ext>
            </a:extLst>
          </p:cNvPr>
          <p:cNvSpPr/>
          <p:nvPr/>
        </p:nvSpPr>
        <p:spPr>
          <a:xfrm>
            <a:off x="0" y="6722533"/>
            <a:ext cx="12192000" cy="135466"/>
          </a:xfrm>
          <a:prstGeom prst="rect">
            <a:avLst/>
          </a:prstGeom>
          <a:solidFill>
            <a:srgbClr val="3CA5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C51EC26-2A0B-93E0-B8B5-CDCC8384E4ED}"/>
              </a:ext>
            </a:extLst>
          </p:cNvPr>
          <p:cNvGrpSpPr/>
          <p:nvPr/>
        </p:nvGrpSpPr>
        <p:grpSpPr>
          <a:xfrm>
            <a:off x="7463102" y="4138522"/>
            <a:ext cx="2260601" cy="1105920"/>
            <a:chOff x="6163714" y="4589052"/>
            <a:chExt cx="2260601" cy="1105920"/>
          </a:xfrm>
        </p:grpSpPr>
        <p:pic>
          <p:nvPicPr>
            <p:cNvPr id="7174" name="Picture 7173" descr="A person wearing glasses and smiling&#10;&#10;Description automatically generated">
              <a:extLst>
                <a:ext uri="{FF2B5EF4-FFF2-40B4-BE49-F238E27FC236}">
                  <a16:creationId xmlns:a16="http://schemas.microsoft.com/office/drawing/2014/main" id="{040A0E08-E747-AA9B-22D9-C1DF6E89D1AE}"/>
                </a:ext>
              </a:extLst>
            </p:cNvPr>
            <p:cNvPicPr>
              <a:picLocks noChangeAspect="1"/>
            </p:cNvPicPr>
            <p:nvPr/>
          </p:nvPicPr>
          <p:blipFill>
            <a:blip r:embed="rId6"/>
            <a:stretch>
              <a:fillRect/>
            </a:stretch>
          </p:blipFill>
          <p:spPr>
            <a:xfrm>
              <a:off x="6163714" y="4589052"/>
              <a:ext cx="2260601" cy="1105920"/>
            </a:xfrm>
            <a:prstGeom prst="rect">
              <a:avLst/>
            </a:prstGeom>
            <a:ln>
              <a:noFill/>
            </a:ln>
          </p:spPr>
        </p:pic>
        <p:sp>
          <p:nvSpPr>
            <p:cNvPr id="13" name="Oval 12">
              <a:extLst>
                <a:ext uri="{FF2B5EF4-FFF2-40B4-BE49-F238E27FC236}">
                  <a16:creationId xmlns:a16="http://schemas.microsoft.com/office/drawing/2014/main" id="{A4E1FD01-E636-B655-A3CD-4543664D82E3}"/>
                </a:ext>
              </a:extLst>
            </p:cNvPr>
            <p:cNvSpPr/>
            <p:nvPr/>
          </p:nvSpPr>
          <p:spPr>
            <a:xfrm>
              <a:off x="6203345" y="4634543"/>
              <a:ext cx="1065222" cy="1060428"/>
            </a:xfrm>
            <a:prstGeom prst="ellipse">
              <a:avLst/>
            </a:prstGeom>
            <a:noFill/>
            <a:ln w="63500">
              <a:solidFill>
                <a:srgbClr val="0062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Logo&#10;&#10;Description automatically generated">
            <a:extLst>
              <a:ext uri="{FF2B5EF4-FFF2-40B4-BE49-F238E27FC236}">
                <a16:creationId xmlns:a16="http://schemas.microsoft.com/office/drawing/2014/main" id="{227A7C39-CFDB-5898-8E61-1192EFE5274B}"/>
              </a:ext>
            </a:extLst>
          </p:cNvPr>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11244944" y="125256"/>
            <a:ext cx="857024" cy="732656"/>
          </a:xfrm>
          <a:prstGeom prst="rect">
            <a:avLst/>
          </a:prstGeom>
        </p:spPr>
      </p:pic>
      <p:grpSp>
        <p:nvGrpSpPr>
          <p:cNvPr id="18" name="Group 17">
            <a:extLst>
              <a:ext uri="{FF2B5EF4-FFF2-40B4-BE49-F238E27FC236}">
                <a16:creationId xmlns:a16="http://schemas.microsoft.com/office/drawing/2014/main" id="{BE6CCCA5-AFAF-6624-BFA4-9CA678879471}"/>
              </a:ext>
            </a:extLst>
          </p:cNvPr>
          <p:cNvGrpSpPr/>
          <p:nvPr/>
        </p:nvGrpSpPr>
        <p:grpSpPr>
          <a:xfrm>
            <a:off x="2675106" y="4113301"/>
            <a:ext cx="2211755" cy="1060428"/>
            <a:chOff x="4983651" y="2153550"/>
            <a:chExt cx="2211755" cy="1060428"/>
          </a:xfrm>
        </p:grpSpPr>
        <p:sp>
          <p:nvSpPr>
            <p:cNvPr id="20" name="Freeform: Shape 19">
              <a:extLst>
                <a:ext uri="{FF2B5EF4-FFF2-40B4-BE49-F238E27FC236}">
                  <a16:creationId xmlns:a16="http://schemas.microsoft.com/office/drawing/2014/main" id="{BA3360E8-F177-E860-A412-C02D8EBC0889}"/>
                </a:ext>
                <a:ext uri="{C183D7F6-B498-43B3-948B-1728B52AA6E4}">
                  <adec:decorative xmlns:adec="http://schemas.microsoft.com/office/drawing/2017/decorative" val="0"/>
                </a:ext>
              </a:extLst>
            </p:cNvPr>
            <p:cNvSpPr/>
            <p:nvPr/>
          </p:nvSpPr>
          <p:spPr>
            <a:xfrm>
              <a:off x="5669740" y="2318180"/>
              <a:ext cx="1525666" cy="732656"/>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5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5"/>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accent3">
                <a:lumMod val="20000"/>
                <a:lumOff val="80000"/>
              </a:schemeClr>
            </a:solidFill>
            <a:ln w="9525" cap="rnd" cmpd="sng" algn="ctr">
              <a:noFill/>
              <a:prstDash val="solid"/>
              <a:extLst>
                <a:ext uri="{C807C97D-BFC1-408E-A445-0C87EB9F89A2}">
                  <ask:lineSketchStyleProps xmlns:ask="http://schemas.microsoft.com/office/drawing/2018/sketchyshapes" sd="1219033472">
                    <a:custGeom>
                      <a:avLst/>
                      <a:gdLst>
                        <a:gd name="connsiteX0" fmla="*/ 0 w 1463040"/>
                        <a:gd name="connsiteY0" fmla="*/ 0 h 777240"/>
                        <a:gd name="connsiteX1" fmla="*/ 394958 w 1463040"/>
                        <a:gd name="connsiteY1" fmla="*/ 0 h 777240"/>
                        <a:gd name="connsiteX2" fmla="*/ 1063934 w 1463040"/>
                        <a:gd name="connsiteY2" fmla="*/ 0 h 777240"/>
                        <a:gd name="connsiteX3" fmla="*/ 1074646 w 1463040"/>
                        <a:gd name="connsiteY3" fmla="*/ 0 h 777240"/>
                        <a:gd name="connsiteX4" fmla="*/ 1463040 w 1463040"/>
                        <a:gd name="connsiteY4" fmla="*/ 388620 h 777240"/>
                        <a:gd name="connsiteX5" fmla="*/ 1074646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0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777240" fill="none" extrusionOk="0">
                          <a:moveTo>
                            <a:pt x="0" y="0"/>
                          </a:moveTo>
                          <a:cubicBezTo>
                            <a:pt x="149187" y="24543"/>
                            <a:pt x="254873" y="22261"/>
                            <a:pt x="394958" y="0"/>
                          </a:cubicBezTo>
                          <a:cubicBezTo>
                            <a:pt x="558875" y="-5510"/>
                            <a:pt x="940180" y="-27455"/>
                            <a:pt x="1063934" y="0"/>
                          </a:cubicBezTo>
                          <a:cubicBezTo>
                            <a:pt x="1068401" y="-778"/>
                            <a:pt x="1072659" y="870"/>
                            <a:pt x="1074646" y="0"/>
                          </a:cubicBezTo>
                          <a:cubicBezTo>
                            <a:pt x="1259310" y="4900"/>
                            <a:pt x="1442731" y="159977"/>
                            <a:pt x="1463040" y="388620"/>
                          </a:cubicBezTo>
                          <a:cubicBezTo>
                            <a:pt x="1446068" y="602044"/>
                            <a:pt x="1284479" y="767719"/>
                            <a:pt x="1074646" y="777240"/>
                          </a:cubicBezTo>
                          <a:cubicBezTo>
                            <a:pt x="1072932" y="776524"/>
                            <a:pt x="1065137" y="777185"/>
                            <a:pt x="1063934" y="777240"/>
                          </a:cubicBezTo>
                          <a:cubicBezTo>
                            <a:pt x="959639" y="728011"/>
                            <a:pt x="521524" y="718646"/>
                            <a:pt x="394958" y="777240"/>
                          </a:cubicBezTo>
                          <a:cubicBezTo>
                            <a:pt x="299485" y="810784"/>
                            <a:pt x="101984" y="789372"/>
                            <a:pt x="0" y="777240"/>
                          </a:cubicBezTo>
                          <a:cubicBezTo>
                            <a:pt x="-17041" y="599066"/>
                            <a:pt x="-24866" y="158777"/>
                            <a:pt x="0" y="0"/>
                          </a:cubicBezTo>
                          <a:close/>
                        </a:path>
                        <a:path w="1463040" h="777240" stroke="0" extrusionOk="0">
                          <a:moveTo>
                            <a:pt x="0" y="0"/>
                          </a:moveTo>
                          <a:cubicBezTo>
                            <a:pt x="138563" y="-30316"/>
                            <a:pt x="334554" y="33254"/>
                            <a:pt x="394958" y="0"/>
                          </a:cubicBezTo>
                          <a:cubicBezTo>
                            <a:pt x="519470" y="8832"/>
                            <a:pt x="932254" y="13236"/>
                            <a:pt x="1063934" y="0"/>
                          </a:cubicBezTo>
                          <a:cubicBezTo>
                            <a:pt x="1065422" y="272"/>
                            <a:pt x="1071813" y="423"/>
                            <a:pt x="1074646" y="0"/>
                          </a:cubicBezTo>
                          <a:cubicBezTo>
                            <a:pt x="1268247" y="-11437"/>
                            <a:pt x="1484771" y="184373"/>
                            <a:pt x="1463040" y="388620"/>
                          </a:cubicBezTo>
                          <a:cubicBezTo>
                            <a:pt x="1467640" y="603795"/>
                            <a:pt x="1297805" y="759427"/>
                            <a:pt x="1074646" y="777240"/>
                          </a:cubicBezTo>
                          <a:cubicBezTo>
                            <a:pt x="1072040" y="777375"/>
                            <a:pt x="1065967" y="777099"/>
                            <a:pt x="1063934" y="777240"/>
                          </a:cubicBezTo>
                          <a:cubicBezTo>
                            <a:pt x="949576" y="767662"/>
                            <a:pt x="525852" y="833207"/>
                            <a:pt x="394958" y="777240"/>
                          </a:cubicBezTo>
                          <a:cubicBezTo>
                            <a:pt x="292915" y="773853"/>
                            <a:pt x="106496" y="800934"/>
                            <a:pt x="0" y="777240"/>
                          </a:cubicBezTo>
                          <a:cubicBezTo>
                            <a:pt x="-45094" y="435638"/>
                            <a:pt x="-44697" y="178011"/>
                            <a:pt x="0" y="0"/>
                          </a:cubicBezTo>
                          <a:close/>
                        </a:path>
                      </a:pathLst>
                    </a:custGeom>
                    <ask:type>
                      <ask:lineSketchNone/>
                    </ask:type>
                  </ask:lineSketchStyleProps>
                </a:ext>
              </a:extLst>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91440" bIns="54011" numCol="1" spcCol="1270" anchor="ctr" anchorCtr="0">
              <a:noAutofit/>
              <a:flatTx/>
            </a:bodyPr>
            <a:lstStyle/>
            <a:p>
              <a:pPr defTabSz="400070">
                <a:lnSpc>
                  <a:spcPct val="90000"/>
                </a:lnSpc>
                <a:spcAft>
                  <a:spcPct val="35000"/>
                </a:spcAft>
              </a:pPr>
              <a:r>
                <a:rPr lang="en-US" sz="1000" b="1" dirty="0">
                  <a:solidFill>
                    <a:schemeClr val="accent5">
                      <a:lumMod val="50000"/>
                    </a:schemeClr>
                  </a:solidFill>
                </a:rPr>
                <a:t>Brian O’Neal</a:t>
              </a:r>
            </a:p>
            <a:p>
              <a:pPr defTabSz="400070">
                <a:lnSpc>
                  <a:spcPct val="90000"/>
                </a:lnSpc>
                <a:spcAft>
                  <a:spcPct val="35000"/>
                </a:spcAft>
              </a:pPr>
              <a:r>
                <a:rPr lang="en-US" sz="900" dirty="0">
                  <a:solidFill>
                    <a:schemeClr val="tx1"/>
                  </a:solidFill>
                </a:rPr>
                <a:t>Project Manager - Application Dev.</a:t>
              </a:r>
              <a:endParaRPr lang="en-US" sz="900" dirty="0">
                <a:solidFill>
                  <a:schemeClr val="tx1"/>
                </a:solidFill>
                <a:cs typeface="Calibri"/>
              </a:endParaRPr>
            </a:p>
          </p:txBody>
        </p:sp>
        <p:pic>
          <p:nvPicPr>
            <p:cNvPr id="22" name="Picture 21">
              <a:extLst>
                <a:ext uri="{FF2B5EF4-FFF2-40B4-BE49-F238E27FC236}">
                  <a16:creationId xmlns:a16="http://schemas.microsoft.com/office/drawing/2014/main" id="{7B9A46AB-2746-F54C-31AD-089937AB2453}"/>
                </a:ext>
              </a:extLst>
            </p:cNvPr>
            <p:cNvPicPr>
              <a:picLocks noChangeAspect="1"/>
            </p:cNvPicPr>
            <p:nvPr/>
          </p:nvPicPr>
          <p:blipFill>
            <a:blip r:embed="rId8">
              <a:extLst>
                <a:ext uri="{28A0092B-C50C-407E-A947-70E740481C1C}">
                  <a14:useLocalDpi xmlns:a14="http://schemas.microsoft.com/office/drawing/2010/main" val="0"/>
                </a:ext>
              </a:extLst>
            </a:blip>
            <a:srcRect l="1004" r="1004"/>
            <a:stretch/>
          </p:blipFill>
          <p:spPr>
            <a:xfrm>
              <a:off x="4983651" y="2153550"/>
              <a:ext cx="1039134" cy="1060428"/>
            </a:xfrm>
            <a:prstGeom prst="ellipse">
              <a:avLst/>
            </a:prstGeom>
            <a:ln w="63500" cap="rnd">
              <a:solidFill>
                <a:srgbClr val="00629B"/>
              </a:solidFill>
            </a:ln>
            <a:effectLst/>
            <a:scene3d>
              <a:camera prst="orthographicFront"/>
              <a:lightRig rig="contrasting" dir="t">
                <a:rot lat="0" lon="0" rev="3000000"/>
              </a:lightRig>
            </a:scene3d>
            <a:sp3d contourW="7620">
              <a:bevelT w="95250" h="31750"/>
              <a:contourClr>
                <a:srgbClr val="333333"/>
              </a:contourClr>
            </a:sp3d>
          </p:spPr>
        </p:pic>
      </p:grpSp>
      <p:grpSp>
        <p:nvGrpSpPr>
          <p:cNvPr id="52" name="Group 51">
            <a:extLst>
              <a:ext uri="{FF2B5EF4-FFF2-40B4-BE49-F238E27FC236}">
                <a16:creationId xmlns:a16="http://schemas.microsoft.com/office/drawing/2014/main" id="{710FFF48-275C-FEB0-707D-C2F850FC77C7}"/>
              </a:ext>
            </a:extLst>
          </p:cNvPr>
          <p:cNvGrpSpPr/>
          <p:nvPr/>
        </p:nvGrpSpPr>
        <p:grpSpPr>
          <a:xfrm>
            <a:off x="1628729" y="3610872"/>
            <a:ext cx="9541575" cy="706957"/>
            <a:chOff x="846636" y="3451426"/>
            <a:chExt cx="9541575" cy="706957"/>
          </a:xfrm>
        </p:grpSpPr>
        <p:cxnSp>
          <p:nvCxnSpPr>
            <p:cNvPr id="17" name="Straight Connector 16">
              <a:extLst>
                <a:ext uri="{FF2B5EF4-FFF2-40B4-BE49-F238E27FC236}">
                  <a16:creationId xmlns:a16="http://schemas.microsoft.com/office/drawing/2014/main" id="{AC2C1E92-FA3B-C246-5969-84E8F2203675}"/>
                </a:ext>
              </a:extLst>
            </p:cNvPr>
            <p:cNvCxnSpPr>
              <a:cxnSpLocks/>
            </p:cNvCxnSpPr>
            <p:nvPr/>
          </p:nvCxnSpPr>
          <p:spPr>
            <a:xfrm flipV="1">
              <a:off x="851868" y="3452820"/>
              <a:ext cx="0" cy="644110"/>
            </a:xfrm>
            <a:prstGeom prst="line">
              <a:avLst/>
            </a:prstGeom>
            <a:ln w="19050">
              <a:solidFill>
                <a:srgbClr val="24365C"/>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39257326-34FF-B083-5537-0112627916B4}"/>
                </a:ext>
              </a:extLst>
            </p:cNvPr>
            <p:cNvGrpSpPr/>
            <p:nvPr/>
          </p:nvGrpSpPr>
          <p:grpSpPr>
            <a:xfrm>
              <a:off x="846636" y="3451426"/>
              <a:ext cx="9541575" cy="706957"/>
              <a:chOff x="-420873" y="3783465"/>
              <a:chExt cx="9541575" cy="809386"/>
            </a:xfrm>
            <a:effectLst>
              <a:outerShdw blurRad="50800" dist="38100" dir="2700000" algn="tl" rotWithShape="0">
                <a:prstClr val="black">
                  <a:alpha val="40000"/>
                </a:prstClr>
              </a:outerShdw>
            </a:effectLst>
          </p:grpSpPr>
          <p:cxnSp>
            <p:nvCxnSpPr>
              <p:cNvPr id="19" name="Straight Connector 18">
                <a:extLst>
                  <a:ext uri="{FF2B5EF4-FFF2-40B4-BE49-F238E27FC236}">
                    <a16:creationId xmlns:a16="http://schemas.microsoft.com/office/drawing/2014/main" id="{B2F8EF14-DABC-917B-0931-CA2142B5996E}"/>
                  </a:ext>
                </a:extLst>
              </p:cNvPr>
              <p:cNvCxnSpPr>
                <a:cxnSpLocks/>
                <a:stCxn id="22" idx="0"/>
              </p:cNvCxnSpPr>
              <p:nvPr/>
            </p:nvCxnSpPr>
            <p:spPr>
              <a:xfrm flipV="1">
                <a:off x="1990962" y="3784601"/>
                <a:ext cx="0" cy="756638"/>
              </a:xfrm>
              <a:prstGeom prst="line">
                <a:avLst/>
              </a:prstGeom>
              <a:ln w="19050">
                <a:solidFill>
                  <a:srgbClr val="24365C"/>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3547F8-FE35-38A4-2E98-766C4BB4F2F1}"/>
                  </a:ext>
                </a:extLst>
              </p:cNvPr>
              <p:cNvCxnSpPr>
                <a:cxnSpLocks/>
              </p:cNvCxnSpPr>
              <p:nvPr/>
            </p:nvCxnSpPr>
            <p:spPr>
              <a:xfrm flipV="1">
                <a:off x="4398348" y="3795956"/>
                <a:ext cx="0" cy="775335"/>
              </a:xfrm>
              <a:prstGeom prst="line">
                <a:avLst/>
              </a:prstGeom>
              <a:ln w="19050">
                <a:solidFill>
                  <a:srgbClr val="24365C"/>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0F10FC2-28D5-CB50-4EFA-D77465D91EA2}"/>
                  </a:ext>
                </a:extLst>
              </p:cNvPr>
              <p:cNvCxnSpPr>
                <a:cxnSpLocks/>
              </p:cNvCxnSpPr>
              <p:nvPr/>
            </p:nvCxnSpPr>
            <p:spPr>
              <a:xfrm>
                <a:off x="6801989" y="3795956"/>
                <a:ext cx="0" cy="791513"/>
              </a:xfrm>
              <a:prstGeom prst="line">
                <a:avLst/>
              </a:prstGeom>
              <a:ln w="19050">
                <a:solidFill>
                  <a:srgbClr val="24365C"/>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DF3486-EC18-B96F-8BAF-71F56AA45183}"/>
                  </a:ext>
                </a:extLst>
              </p:cNvPr>
              <p:cNvCxnSpPr>
                <a:cxnSpLocks/>
              </p:cNvCxnSpPr>
              <p:nvPr/>
            </p:nvCxnSpPr>
            <p:spPr>
              <a:xfrm flipV="1">
                <a:off x="9120702" y="3783465"/>
                <a:ext cx="0" cy="809386"/>
              </a:xfrm>
              <a:prstGeom prst="line">
                <a:avLst/>
              </a:prstGeom>
              <a:ln w="19050">
                <a:solidFill>
                  <a:srgbClr val="24365C"/>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1BFF2A-91E9-9E63-8665-9BD61A0FCB3C}"/>
                  </a:ext>
                </a:extLst>
              </p:cNvPr>
              <p:cNvCxnSpPr>
                <a:cxnSpLocks/>
              </p:cNvCxnSpPr>
              <p:nvPr/>
            </p:nvCxnSpPr>
            <p:spPr>
              <a:xfrm>
                <a:off x="-420873" y="3784601"/>
                <a:ext cx="9541575" cy="0"/>
              </a:xfrm>
              <a:prstGeom prst="line">
                <a:avLst/>
              </a:prstGeom>
              <a:ln w="19050">
                <a:solidFill>
                  <a:srgbClr val="24365C"/>
                </a:solidFill>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grpSp>
      </p:grpSp>
      <p:sp>
        <p:nvSpPr>
          <p:cNvPr id="24" name="Isosceles Triangle 23">
            <a:extLst>
              <a:ext uri="{FF2B5EF4-FFF2-40B4-BE49-F238E27FC236}">
                <a16:creationId xmlns:a16="http://schemas.microsoft.com/office/drawing/2014/main" id="{88BA1F3E-5204-1BFC-C840-95101DCAECFB}"/>
              </a:ext>
            </a:extLst>
          </p:cNvPr>
          <p:cNvSpPr/>
          <p:nvPr/>
        </p:nvSpPr>
        <p:spPr>
          <a:xfrm>
            <a:off x="4040564" y="2663543"/>
            <a:ext cx="4811026" cy="947327"/>
          </a:xfrm>
          <a:prstGeom prst="triangle">
            <a:avLst/>
          </a:prstGeom>
          <a:noFill/>
          <a:ln w="19050">
            <a:solidFill>
              <a:srgbClr val="2436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C7A4A18D-0847-13D5-B6B8-ED025A71747A}"/>
              </a:ext>
            </a:extLst>
          </p:cNvPr>
          <p:cNvGrpSpPr/>
          <p:nvPr/>
        </p:nvGrpSpPr>
        <p:grpSpPr>
          <a:xfrm>
            <a:off x="5927347" y="1813599"/>
            <a:ext cx="2107997" cy="987076"/>
            <a:chOff x="5362770" y="1873847"/>
            <a:chExt cx="2107997" cy="987076"/>
          </a:xfrm>
        </p:grpSpPr>
        <p:sp>
          <p:nvSpPr>
            <p:cNvPr id="43" name="Freeform: Shape 42">
              <a:extLst>
                <a:ext uri="{FF2B5EF4-FFF2-40B4-BE49-F238E27FC236}">
                  <a16:creationId xmlns:a16="http://schemas.microsoft.com/office/drawing/2014/main" id="{804F882B-8D0F-AD8C-0D57-6F0BE8FC36DB}"/>
                </a:ext>
                <a:ext uri="{C183D7F6-B498-43B3-948B-1728B52AA6E4}">
                  <adec:decorative xmlns:adec="http://schemas.microsoft.com/office/drawing/2017/decorative" val="0"/>
                </a:ext>
              </a:extLst>
            </p:cNvPr>
            <p:cNvSpPr/>
            <p:nvPr/>
          </p:nvSpPr>
          <p:spPr>
            <a:xfrm>
              <a:off x="6007727" y="2015429"/>
              <a:ext cx="1463040" cy="777240"/>
            </a:xfrm>
            <a:custGeom>
              <a:avLst/>
              <a:gdLst>
                <a:gd name="connsiteX0" fmla="*/ 0 w 1463040"/>
                <a:gd name="connsiteY0" fmla="*/ 0 h 777240"/>
                <a:gd name="connsiteX1" fmla="*/ 394958 w 1463040"/>
                <a:gd name="connsiteY1" fmla="*/ 0 h 777240"/>
                <a:gd name="connsiteX2" fmla="*/ 1063934 w 1463040"/>
                <a:gd name="connsiteY2" fmla="*/ 0 h 777240"/>
                <a:gd name="connsiteX3" fmla="*/ 1074647 w 1463040"/>
                <a:gd name="connsiteY3" fmla="*/ 0 h 777240"/>
                <a:gd name="connsiteX4" fmla="*/ 1463040 w 1463040"/>
                <a:gd name="connsiteY4" fmla="*/ 388620 h 777240"/>
                <a:gd name="connsiteX5" fmla="*/ 1074647 w 1463040"/>
                <a:gd name="connsiteY5" fmla="*/ 777240 h 777240"/>
                <a:gd name="connsiteX6" fmla="*/ 1063934 w 1463040"/>
                <a:gd name="connsiteY6" fmla="*/ 777240 h 777240"/>
                <a:gd name="connsiteX7" fmla="*/ 394958 w 1463040"/>
                <a:gd name="connsiteY7" fmla="*/ 777240 h 777240"/>
                <a:gd name="connsiteX8" fmla="*/ 0 w 1463040"/>
                <a:gd name="connsiteY8" fmla="*/ 777240 h 777240"/>
                <a:gd name="connsiteX9" fmla="*/ 0 w 1463040"/>
                <a:gd name="connsiteY9" fmla="*/ 776044 h 777240"/>
                <a:gd name="connsiteX10" fmla="*/ 69824 w 1463040"/>
                <a:gd name="connsiteY10" fmla="*/ 769006 h 777240"/>
                <a:gd name="connsiteX11" fmla="*/ 380123 w 1463040"/>
                <a:gd name="connsiteY11" fmla="*/ 388281 h 777240"/>
                <a:gd name="connsiteX12" fmla="*/ 69824 w 1463040"/>
                <a:gd name="connsiteY12" fmla="*/ 7556 h 777240"/>
                <a:gd name="connsiteX13" fmla="*/ 0 w 1463040"/>
                <a:gd name="connsiteY13" fmla="*/ 518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777240">
                  <a:moveTo>
                    <a:pt x="0" y="0"/>
                  </a:moveTo>
                  <a:lnTo>
                    <a:pt x="394958" y="0"/>
                  </a:lnTo>
                  <a:lnTo>
                    <a:pt x="1063934" y="0"/>
                  </a:lnTo>
                  <a:lnTo>
                    <a:pt x="1074647" y="0"/>
                  </a:lnTo>
                  <a:cubicBezTo>
                    <a:pt x="1289151" y="0"/>
                    <a:pt x="1463040" y="173991"/>
                    <a:pt x="1463040" y="388620"/>
                  </a:cubicBezTo>
                  <a:cubicBezTo>
                    <a:pt x="1463040" y="603249"/>
                    <a:pt x="1289151" y="777240"/>
                    <a:pt x="1074647" y="777240"/>
                  </a:cubicBezTo>
                  <a:lnTo>
                    <a:pt x="1063934" y="777240"/>
                  </a:lnTo>
                  <a:lnTo>
                    <a:pt x="394958" y="777240"/>
                  </a:lnTo>
                  <a:lnTo>
                    <a:pt x="0" y="777240"/>
                  </a:lnTo>
                  <a:lnTo>
                    <a:pt x="0" y="776044"/>
                  </a:lnTo>
                  <a:lnTo>
                    <a:pt x="69824" y="769006"/>
                  </a:lnTo>
                  <a:cubicBezTo>
                    <a:pt x="246911" y="732768"/>
                    <a:pt x="380123" y="576081"/>
                    <a:pt x="380123" y="388281"/>
                  </a:cubicBezTo>
                  <a:cubicBezTo>
                    <a:pt x="380123" y="200481"/>
                    <a:pt x="246911" y="43794"/>
                    <a:pt x="69824" y="7556"/>
                  </a:cubicBezTo>
                  <a:lnTo>
                    <a:pt x="0" y="518"/>
                  </a:lnTo>
                  <a:close/>
                </a:path>
              </a:pathLst>
            </a:custGeom>
            <a:solidFill>
              <a:schemeClr val="accent5">
                <a:lumMod val="20000"/>
                <a:lumOff val="80000"/>
              </a:schemeClr>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57200" tIns="5715" rIns="5715" bIns="54011" numCol="1" spcCol="1270" anchor="ctr" anchorCtr="0">
              <a:noAutofit/>
              <a:flatTx/>
            </a:bodyPr>
            <a:lstStyle/>
            <a:p>
              <a:pPr defTabSz="400070">
                <a:lnSpc>
                  <a:spcPct val="90000"/>
                </a:lnSpc>
                <a:spcAft>
                  <a:spcPct val="35000"/>
                </a:spcAft>
              </a:pPr>
              <a:r>
                <a:rPr lang="en-US" sz="1000" b="1" dirty="0">
                  <a:solidFill>
                    <a:schemeClr val="accent5">
                      <a:lumMod val="50000"/>
                    </a:schemeClr>
                  </a:solidFill>
                </a:rPr>
                <a:t>Larry Jenkins</a:t>
              </a:r>
            </a:p>
            <a:p>
              <a:pPr defTabSz="400070">
                <a:lnSpc>
                  <a:spcPct val="90000"/>
                </a:lnSpc>
                <a:spcAft>
                  <a:spcPct val="35000"/>
                </a:spcAft>
              </a:pPr>
              <a:r>
                <a:rPr lang="en-US" sz="900" dirty="0">
                  <a:solidFill>
                    <a:schemeClr val="tx1"/>
                  </a:solidFill>
                </a:rPr>
                <a:t>CoE Project Sponsor Deputy CTO </a:t>
              </a:r>
            </a:p>
          </p:txBody>
        </p:sp>
        <p:pic>
          <p:nvPicPr>
            <p:cNvPr id="7171" name="Picture 7170">
              <a:extLst>
                <a:ext uri="{FF2B5EF4-FFF2-40B4-BE49-F238E27FC236}">
                  <a16:creationId xmlns:a16="http://schemas.microsoft.com/office/drawing/2014/main" id="{92683B4E-B01A-D161-1185-5542B3A61EB0}"/>
                </a:ext>
              </a:extLst>
            </p:cNvPr>
            <p:cNvPicPr>
              <a:picLocks noChangeAspect="1"/>
            </p:cNvPicPr>
            <p:nvPr/>
          </p:nvPicPr>
          <p:blipFill>
            <a:blip r:embed="rId9"/>
            <a:stretch>
              <a:fillRect/>
            </a:stretch>
          </p:blipFill>
          <p:spPr>
            <a:xfrm>
              <a:off x="5362770" y="1873847"/>
              <a:ext cx="994728" cy="987076"/>
            </a:xfrm>
            <a:prstGeom prst="ellipse">
              <a:avLst/>
            </a:prstGeom>
            <a:ln w="63500" cap="rnd">
              <a:solidFill>
                <a:srgbClr val="00629B"/>
              </a:solidFill>
            </a:ln>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8F627C1-4FD5-2080-7670-F5DFC12B0A2E}"/>
              </a:ext>
            </a:extLst>
          </p:cNvPr>
          <p:cNvPicPr>
            <a:picLocks noChangeAspect="1"/>
          </p:cNvPicPr>
          <p:nvPr/>
        </p:nvPicPr>
        <p:blipFill rotWithShape="1">
          <a:blip r:embed="rId3">
            <a:alphaModFix amt="70000"/>
          </a:blip>
          <a:srcRect r="2562" b="1"/>
          <a:stretch/>
        </p:blipFill>
        <p:spPr>
          <a:xfrm>
            <a:off x="4592667" y="0"/>
            <a:ext cx="7600426" cy="2754145"/>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7740E9BA-6096-E4DF-2574-7FFD54B9C993}"/>
              </a:ext>
            </a:extLst>
          </p:cNvPr>
          <p:cNvSpPr>
            <a:spLocks noGrp="1"/>
          </p:cNvSpPr>
          <p:nvPr>
            <p:ph type="ctrTitle"/>
          </p:nvPr>
        </p:nvSpPr>
        <p:spPr>
          <a:xfrm>
            <a:off x="32656" y="152395"/>
            <a:ext cx="4363971" cy="2379133"/>
          </a:xfrm>
        </p:spPr>
        <p:txBody>
          <a:bodyPr>
            <a:normAutofit/>
          </a:bodyPr>
          <a:lstStyle/>
          <a:p>
            <a:pPr algn="ctr"/>
            <a:r>
              <a:rPr lang="en-US" sz="4000" b="1" dirty="0">
                <a:solidFill>
                  <a:srgbClr val="266DA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a:t>
            </a:r>
            <a:r>
              <a:rPr lang="en-US" sz="4000" b="1" dirty="0">
                <a:solidFill>
                  <a:srgbClr val="00629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is a MS Center of Excellence (CoE)?</a:t>
            </a:r>
          </a:p>
        </p:txBody>
      </p:sp>
      <p:sp>
        <p:nvSpPr>
          <p:cNvPr id="3" name="Content Placeholder 2">
            <a:extLst>
              <a:ext uri="{FF2B5EF4-FFF2-40B4-BE49-F238E27FC236}">
                <a16:creationId xmlns:a16="http://schemas.microsoft.com/office/drawing/2014/main" id="{1873C377-028E-05DE-48CF-BF2807DB9BB7}"/>
              </a:ext>
            </a:extLst>
          </p:cNvPr>
          <p:cNvSpPr>
            <a:spLocks noGrp="1"/>
          </p:cNvSpPr>
          <p:nvPr>
            <p:ph type="subTitle" idx="1"/>
          </p:nvPr>
        </p:nvSpPr>
        <p:spPr>
          <a:xfrm>
            <a:off x="5388413" y="3095230"/>
            <a:ext cx="5965380" cy="3265714"/>
          </a:xfrm>
        </p:spPr>
        <p:txBody>
          <a:bodyPr anchor="ctr">
            <a:normAutofit/>
          </a:bodyPr>
          <a:lstStyle/>
          <a:p>
            <a:pPr marL="285750" indent="-285750" algn="l">
              <a:spcAft>
                <a:spcPts val="600"/>
              </a:spcAft>
              <a:buFont typeface="Arial" panose="020B0604020202020204" pitchFamily="34" charset="0"/>
              <a:buChar char="•"/>
            </a:pPr>
            <a:r>
              <a:rPr lang="en-US" sz="1800" b="1" dirty="0">
                <a:solidFill>
                  <a:srgbClr val="266DA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Tahoma" panose="020B0604030504040204" pitchFamily="34" charset="0"/>
              </a:rPr>
              <a:t>WHO: </a:t>
            </a:r>
            <a:r>
              <a:rPr lang="en-US" sz="1800" dirty="0">
                <a:solidFill>
                  <a:srgbClr val="266DA0"/>
                </a:solidFill>
                <a:latin typeface="Aptos" panose="020B0004020202020204" pitchFamily="34" charset="0"/>
                <a:ea typeface="Tahoma" panose="020B0604030504040204" pitchFamily="34" charset="0"/>
                <a:cs typeface="Tahoma" panose="020B0604030504040204" pitchFamily="34" charset="0"/>
              </a:rPr>
              <a:t>A governance committee who ensures that Microsoft Power Platform strategies are aligned with business goals, strategies, and culture. </a:t>
            </a:r>
          </a:p>
          <a:p>
            <a:pPr marL="285750" indent="-285750" algn="l">
              <a:spcAft>
                <a:spcPts val="600"/>
              </a:spcAft>
              <a:buFont typeface="Arial" panose="020B0604020202020204" pitchFamily="34" charset="0"/>
              <a:buChar char="•"/>
            </a:pPr>
            <a:r>
              <a:rPr lang="en-US" sz="1800" b="1" dirty="0">
                <a:solidFill>
                  <a:srgbClr val="266DA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Tahoma" panose="020B0604030504040204" pitchFamily="34" charset="0"/>
              </a:rPr>
              <a:t>WHAT: </a:t>
            </a:r>
            <a:r>
              <a:rPr lang="en-US" sz="1800" dirty="0">
                <a:solidFill>
                  <a:srgbClr val="266DA0"/>
                </a:solidFill>
                <a:latin typeface="Aptos" panose="020B0004020202020204" pitchFamily="34" charset="0"/>
                <a:ea typeface="Tahoma" panose="020B0604030504040204" pitchFamily="34" charset="0"/>
                <a:cs typeface="Tahoma" panose="020B0604030504040204" pitchFamily="34" charset="0"/>
              </a:rPr>
              <a:t>Provides a coordinating function so that change initiatives are delivered consistently and proficiently, through standardized processes.</a:t>
            </a:r>
          </a:p>
          <a:p>
            <a:pPr marL="285750" indent="-285750" algn="l">
              <a:buFont typeface="Arial" panose="020B0604020202020204" pitchFamily="34" charset="0"/>
              <a:buChar char="•"/>
            </a:pPr>
            <a:r>
              <a:rPr lang="en-US" sz="1800" b="1" dirty="0">
                <a:solidFill>
                  <a:srgbClr val="266DA0"/>
                </a:solidFill>
                <a:effectLst>
                  <a:outerShdw blurRad="38100" dist="38100" dir="2700000" algn="tl">
                    <a:srgbClr val="000000">
                      <a:alpha val="43137"/>
                    </a:srgbClr>
                  </a:outerShdw>
                </a:effectLst>
                <a:latin typeface="Aptos" panose="020B0004020202020204" pitchFamily="34" charset="0"/>
                <a:ea typeface="Tahoma" panose="020B0604030504040204" pitchFamily="34" charset="0"/>
                <a:cs typeface="Tahoma" panose="020B0604030504040204" pitchFamily="34" charset="0"/>
              </a:rPr>
              <a:t>WHY: </a:t>
            </a:r>
            <a:r>
              <a:rPr lang="en-US" sz="1800" dirty="0">
                <a:solidFill>
                  <a:srgbClr val="266DA0"/>
                </a:solidFill>
                <a:latin typeface="Aptos" panose="020B0004020202020204" pitchFamily="34" charset="0"/>
                <a:ea typeface="Tahoma" panose="020B0604030504040204" pitchFamily="34" charset="0"/>
                <a:cs typeface="Tahoma" panose="020B0604030504040204" pitchFamily="34" charset="0"/>
              </a:rPr>
              <a:t>Drive innovation and improvement, foster collaboration and support, share knowledge and success. </a:t>
            </a:r>
          </a:p>
        </p:txBody>
      </p:sp>
      <p:pic>
        <p:nvPicPr>
          <p:cNvPr id="12" name="Picture 2" descr="Center of Excellence PowerPoint Template">
            <a:extLst>
              <a:ext uri="{FF2B5EF4-FFF2-40B4-BE49-F238E27FC236}">
                <a16:creationId xmlns:a16="http://schemas.microsoft.com/office/drawing/2014/main" id="{4B6006D5-91A2-7F47-53D9-0ED3EA8EC738}"/>
              </a:ext>
            </a:extLst>
          </p:cNvPr>
          <p:cNvPicPr>
            <a:picLocks noChangeAspect="1" noChangeArrowheads="1"/>
          </p:cNvPicPr>
          <p:nvPr/>
        </p:nvPicPr>
        <p:blipFill rotWithShape="1">
          <a:blip r:embed="rId4">
            <a:alphaModFix amt="85000"/>
            <a:extLst>
              <a:ext uri="{BEBA8EAE-BF5A-486C-A8C5-ECC9F3942E4B}">
                <a14:imgProps xmlns:a14="http://schemas.microsoft.com/office/drawing/2010/main">
                  <a14:imgLayer r:embed="rId5">
                    <a14:imgEffect>
                      <a14:backgroundRemoval t="23889" b="77963" l="15556" r="85556">
                        <a14:foregroundMark x1="28611" y1="29444" x2="28611" y2="29444"/>
                        <a14:foregroundMark x1="25972" y1="30370" x2="42222" y2="32963"/>
                        <a14:foregroundMark x1="42222" y1="32963" x2="32500" y2="27778"/>
                        <a14:foregroundMark x1="32500" y1="27778" x2="21111" y2="42222"/>
                        <a14:foregroundMark x1="21111" y1="42222" x2="27917" y2="58889"/>
                        <a14:foregroundMark x1="27917" y1="58889" x2="42639" y2="66111"/>
                        <a14:foregroundMark x1="42639" y1="66111" x2="44861" y2="65556"/>
                        <a14:foregroundMark x1="47083" y1="29259" x2="30972" y2="22963"/>
                        <a14:foregroundMark x1="30972" y1="22963" x2="20556" y2="30556"/>
                        <a14:foregroundMark x1="20556" y1="30556" x2="15556" y2="45926"/>
                        <a14:foregroundMark x1="15556" y1="45926" x2="22778" y2="64815"/>
                        <a14:foregroundMark x1="27500" y1="75185" x2="40139" y2="74630"/>
                        <a14:foregroundMark x1="40139" y1="74630" x2="41806" y2="73889"/>
                        <a14:foregroundMark x1="39583" y1="47407" x2="47917" y2="35000"/>
                        <a14:foregroundMark x1="47917" y1="35000" x2="62778" y2="37593"/>
                        <a14:foregroundMark x1="62778" y1="37593" x2="60972" y2="62593"/>
                        <a14:foregroundMark x1="60972" y1="62593" x2="44306" y2="62222"/>
                        <a14:foregroundMark x1="44306" y1="62222" x2="35972" y2="54444"/>
                        <a14:foregroundMark x1="35972" y1="54444" x2="40556" y2="44815"/>
                        <a14:foregroundMark x1="55972" y1="44259" x2="45833" y2="47037"/>
                        <a14:foregroundMark x1="45833" y1="47037" x2="40972" y2="39074"/>
                        <a14:foregroundMark x1="41667" y1="56111" x2="42917" y2="59444"/>
                        <a14:foregroundMark x1="46250" y1="65556" x2="38333" y2="49444"/>
                        <a14:foregroundMark x1="38333" y1="49444" x2="47917" y2="40741"/>
                        <a14:foregroundMark x1="47917" y1="40741" x2="43194" y2="61481"/>
                        <a14:foregroundMark x1="43194" y1="61481" x2="52361" y2="51481"/>
                        <a14:foregroundMark x1="52361" y1="51481" x2="60556" y2="48519"/>
                        <a14:foregroundMark x1="59306" y1="52593" x2="50278" y2="67037"/>
                        <a14:foregroundMark x1="50278" y1="67037" x2="47500" y2="53333"/>
                        <a14:foregroundMark x1="47500" y1="53333" x2="58889" y2="57593"/>
                        <a14:foregroundMark x1="58889" y1="57593" x2="50972" y2="66852"/>
                        <a14:foregroundMark x1="50972" y1="66852" x2="50972" y2="66667"/>
                        <a14:foregroundMark x1="51111" y1="49630" x2="46111" y2="49630"/>
                        <a14:foregroundMark x1="52500" y1="47222" x2="49306" y2="52407"/>
                        <a14:foregroundMark x1="49167" y1="51481" x2="42083" y2="52778"/>
                        <a14:foregroundMark x1="58889" y1="22222" x2="70556" y2="24444"/>
                        <a14:foregroundMark x1="70556" y1="24444" x2="71389" y2="25000"/>
                        <a14:foregroundMark x1="82778" y1="36296" x2="85278" y2="50000"/>
                        <a14:foregroundMark x1="85278" y1="50000" x2="82083" y2="63148"/>
                        <a14:foregroundMark x1="82083" y1="63148" x2="80972" y2="64815"/>
                        <a14:foregroundMark x1="78472" y1="69630" x2="67222" y2="77222"/>
                        <a14:foregroundMark x1="67222" y1="77222" x2="52361" y2="72593"/>
                        <a14:foregroundMark x1="52361" y1="72593" x2="63611" y2="56667"/>
                        <a14:foregroundMark x1="63611" y1="56667" x2="84861" y2="37222"/>
                        <a14:foregroundMark x1="84861" y1="37222" x2="83472" y2="57222"/>
                        <a14:foregroundMark x1="83472" y1="57222" x2="83194" y2="58148"/>
                        <a14:foregroundMark x1="85556" y1="46296" x2="85278" y2="46481"/>
                        <a14:foregroundMark x1="36111" y1="77778" x2="32083" y2="77963"/>
                        <a14:foregroundMark x1="67639" y1="77222" x2="64167" y2="77963"/>
                        <a14:foregroundMark x1="64167" y1="77963" x2="64167" y2="77963"/>
                      </a14:backgroundRemoval>
                    </a14:imgEffect>
                  </a14:imgLayer>
                </a14:imgProps>
              </a:ext>
              <a:ext uri="{28A0092B-C50C-407E-A947-70E740481C1C}">
                <a14:useLocalDpi xmlns:a14="http://schemas.microsoft.com/office/drawing/2010/main" val="0"/>
              </a:ext>
            </a:extLst>
          </a:blip>
          <a:srcRect l="12146" t="18314" r="11138" b="17835"/>
          <a:stretch/>
        </p:blipFill>
        <p:spPr bwMode="auto">
          <a:xfrm>
            <a:off x="273360" y="3429000"/>
            <a:ext cx="4123267" cy="2573867"/>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FDBE82C-84D4-A2A2-7CAA-A55DB23AE814}"/>
              </a:ext>
            </a:extLst>
          </p:cNvPr>
          <p:cNvSpPr/>
          <p:nvPr/>
        </p:nvSpPr>
        <p:spPr>
          <a:xfrm>
            <a:off x="4478866" y="1"/>
            <a:ext cx="114895" cy="6832598"/>
          </a:xfrm>
          <a:custGeom>
            <a:avLst/>
            <a:gdLst>
              <a:gd name="connsiteX0" fmla="*/ 0 w 114895"/>
              <a:gd name="connsiteY0" fmla="*/ 0 h 6832598"/>
              <a:gd name="connsiteX1" fmla="*/ 114895 w 114895"/>
              <a:gd name="connsiteY1" fmla="*/ 0 h 6832598"/>
              <a:gd name="connsiteX2" fmla="*/ 114895 w 114895"/>
              <a:gd name="connsiteY2" fmla="*/ 6832598 h 6832598"/>
              <a:gd name="connsiteX3" fmla="*/ 0 w 114895"/>
              <a:gd name="connsiteY3" fmla="*/ 6832598 h 6832598"/>
              <a:gd name="connsiteX4" fmla="*/ 0 w 114895"/>
              <a:gd name="connsiteY4" fmla="*/ 0 h 683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95" h="6832598" fill="none" extrusionOk="0">
                <a:moveTo>
                  <a:pt x="0" y="0"/>
                </a:moveTo>
                <a:cubicBezTo>
                  <a:pt x="54063" y="4418"/>
                  <a:pt x="92501" y="5115"/>
                  <a:pt x="114895" y="0"/>
                </a:cubicBezTo>
                <a:cubicBezTo>
                  <a:pt x="204415" y="1254684"/>
                  <a:pt x="196956" y="3719178"/>
                  <a:pt x="114895" y="6832598"/>
                </a:cubicBezTo>
                <a:cubicBezTo>
                  <a:pt x="76457" y="6823539"/>
                  <a:pt x="46370" y="6830797"/>
                  <a:pt x="0" y="6832598"/>
                </a:cubicBezTo>
                <a:cubicBezTo>
                  <a:pt x="34316" y="5581321"/>
                  <a:pt x="143039" y="1758877"/>
                  <a:pt x="0" y="0"/>
                </a:cubicBezTo>
                <a:close/>
              </a:path>
              <a:path w="114895" h="6832598" stroke="0" extrusionOk="0">
                <a:moveTo>
                  <a:pt x="0" y="0"/>
                </a:moveTo>
                <a:cubicBezTo>
                  <a:pt x="26296" y="7541"/>
                  <a:pt x="94527" y="8524"/>
                  <a:pt x="114895" y="0"/>
                </a:cubicBezTo>
                <a:cubicBezTo>
                  <a:pt x="142044" y="2422229"/>
                  <a:pt x="111470" y="4410301"/>
                  <a:pt x="114895" y="6832598"/>
                </a:cubicBezTo>
                <a:cubicBezTo>
                  <a:pt x="66806" y="6829083"/>
                  <a:pt x="34642" y="6842708"/>
                  <a:pt x="0" y="6832598"/>
                </a:cubicBezTo>
                <a:cubicBezTo>
                  <a:pt x="115972" y="3590135"/>
                  <a:pt x="-6242" y="3135247"/>
                  <a:pt x="0" y="0"/>
                </a:cubicBezTo>
                <a:close/>
              </a:path>
            </a:pathLst>
          </a:custGeom>
          <a:solidFill>
            <a:srgbClr val="5CBCFF"/>
          </a:solidFill>
          <a:ln>
            <a:noFill/>
            <a:extLst>
              <a:ext uri="{C807C97D-BFC1-408E-A445-0C87EB9F89A2}">
                <ask:lineSketchStyleProps xmlns:ask="http://schemas.microsoft.com/office/drawing/2018/sketchyshapes" sd="3978248048">
                  <a:prstGeom prst="rect">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56369FF-0C10-F020-7D9D-3C6FAD4315E2}"/>
              </a:ext>
            </a:extLst>
          </p:cNvPr>
          <p:cNvSpPr/>
          <p:nvPr/>
        </p:nvSpPr>
        <p:spPr>
          <a:xfrm rot="5400000">
            <a:off x="6030715" y="-3276570"/>
            <a:ext cx="130568" cy="12191999"/>
          </a:xfrm>
          <a:prstGeom prst="rect">
            <a:avLst/>
          </a:prstGeom>
          <a:solidFill>
            <a:srgbClr val="266DA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4168187A-60E5-F81B-9EB6-84A2595F896A}"/>
              </a:ext>
            </a:extLst>
          </p:cNvPr>
          <p:cNvPicPr>
            <a:picLocks noChangeAspect="1"/>
          </p:cNvPicPr>
          <p:nvPr/>
        </p:nvPicPr>
        <p:blipFill>
          <a:blip r:embed="rId6">
            <a:alphaModFix amt="85000"/>
            <a:extLst>
              <a:ext uri="{28A0092B-C50C-407E-A947-70E740481C1C}">
                <a14:useLocalDpi xmlns:a14="http://schemas.microsoft.com/office/drawing/2010/main" val="0"/>
              </a:ext>
            </a:extLst>
          </a:blip>
          <a:stretch>
            <a:fillRect/>
          </a:stretch>
        </p:blipFill>
        <p:spPr>
          <a:xfrm>
            <a:off x="11353793" y="6166827"/>
            <a:ext cx="762003" cy="618599"/>
          </a:xfrm>
          <a:prstGeom prst="rect">
            <a:avLst/>
          </a:prstGeom>
        </p:spPr>
      </p:pic>
    </p:spTree>
    <p:extLst>
      <p:ext uri="{BB962C8B-B14F-4D97-AF65-F5344CB8AC3E}">
        <p14:creationId xmlns:p14="http://schemas.microsoft.com/office/powerpoint/2010/main" val="397443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E9BA-6096-E4DF-2574-7FFD54B9C993}"/>
              </a:ext>
            </a:extLst>
          </p:cNvPr>
          <p:cNvSpPr>
            <a:spLocks noGrp="1"/>
          </p:cNvSpPr>
          <p:nvPr>
            <p:ph type="ctrTitle"/>
          </p:nvPr>
        </p:nvSpPr>
        <p:spPr>
          <a:xfrm>
            <a:off x="419098" y="4292246"/>
            <a:ext cx="2901044" cy="1655762"/>
          </a:xfrm>
        </p:spPr>
        <p:txBody>
          <a:bodyPr anchor="ctr">
            <a:noAutofit/>
          </a:bodyPr>
          <a:lstStyle/>
          <a:p>
            <a:pPr algn="ctr"/>
            <a:r>
              <a:rPr lang="en-US" sz="3200" b="1" dirty="0">
                <a:solidFill>
                  <a:srgbClr val="00629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Why have a MS Center of Excellence (CoE)?</a:t>
            </a:r>
          </a:p>
        </p:txBody>
      </p:sp>
      <p:sp>
        <p:nvSpPr>
          <p:cNvPr id="3" name="Content Placeholder 2">
            <a:extLst>
              <a:ext uri="{FF2B5EF4-FFF2-40B4-BE49-F238E27FC236}">
                <a16:creationId xmlns:a16="http://schemas.microsoft.com/office/drawing/2014/main" id="{1873C377-028E-05DE-48CF-BF2807DB9BB7}"/>
              </a:ext>
            </a:extLst>
          </p:cNvPr>
          <p:cNvSpPr>
            <a:spLocks noGrp="1"/>
          </p:cNvSpPr>
          <p:nvPr>
            <p:ph type="subTitle" idx="1"/>
          </p:nvPr>
        </p:nvSpPr>
        <p:spPr>
          <a:xfrm>
            <a:off x="4391678" y="4146463"/>
            <a:ext cx="6164642" cy="2099733"/>
          </a:xfrm>
        </p:spPr>
        <p:txBody>
          <a:bodyPr anchor="ctr">
            <a:noAutofit/>
          </a:bodyPr>
          <a:lstStyle/>
          <a:p>
            <a:pPr marL="285750" indent="-285750" algn="just">
              <a:spcAft>
                <a:spcPts val="900"/>
              </a:spcAft>
              <a:buFont typeface="Arial" panose="020B0604020202020204" pitchFamily="34" charset="0"/>
              <a:buChar char="•"/>
            </a:pPr>
            <a:r>
              <a:rPr lang="en-US" sz="1400" b="0" i="0" dirty="0">
                <a:solidFill>
                  <a:srgbClr val="266DA0"/>
                </a:solidFill>
                <a:effectLst/>
                <a:latin typeface="Aptos" panose="020B0004020202020204" pitchFamily="34" charset="0"/>
              </a:rPr>
              <a:t>The Microsoft Power Platform Center of Excellence (CoE) is a critical principle that helps to drive organizational strategy around the Power Platform and ensures </a:t>
            </a:r>
            <a:r>
              <a:rPr lang="en-US" sz="1400" dirty="0">
                <a:solidFill>
                  <a:srgbClr val="266DA0"/>
                </a:solidFill>
                <a:latin typeface="Aptos" panose="020B0004020202020204" pitchFamily="34" charset="0"/>
              </a:rPr>
              <a:t>the success of pre-determined</a:t>
            </a:r>
            <a:r>
              <a:rPr lang="en-US" sz="1400" b="0" i="0" dirty="0">
                <a:solidFill>
                  <a:srgbClr val="266DA0"/>
                </a:solidFill>
                <a:effectLst/>
                <a:latin typeface="Aptos" panose="020B0004020202020204" pitchFamily="34" charset="0"/>
              </a:rPr>
              <a:t> business outcomes. </a:t>
            </a:r>
          </a:p>
          <a:p>
            <a:pPr marL="285750" indent="-285750" algn="just">
              <a:buFont typeface="Arial" panose="020B0604020202020204" pitchFamily="34" charset="0"/>
              <a:buChar char="•"/>
            </a:pPr>
            <a:r>
              <a:rPr lang="en-US" sz="1400" b="0" i="0" dirty="0">
                <a:solidFill>
                  <a:srgbClr val="266DA0"/>
                </a:solidFill>
                <a:effectLst/>
                <a:latin typeface="Aptos" panose="020B0004020202020204" pitchFamily="34" charset="0"/>
              </a:rPr>
              <a:t>The Power Platform CoE is designed to pull together your community of</a:t>
            </a:r>
            <a:r>
              <a:rPr lang="en-US" sz="1400" b="0" i="0" dirty="0">
                <a:solidFill>
                  <a:srgbClr val="FF0000"/>
                </a:solidFill>
                <a:effectLst/>
                <a:latin typeface="Aptos" panose="020B0004020202020204" pitchFamily="34" charset="0"/>
              </a:rPr>
              <a:t> </a:t>
            </a:r>
            <a:r>
              <a:rPr lang="en-US" sz="1400" dirty="0">
                <a:solidFill>
                  <a:srgbClr val="266DA0"/>
                </a:solidFill>
                <a:latin typeface="Aptos" panose="020B0004020202020204" pitchFamily="34" charset="0"/>
              </a:rPr>
              <a:t>citizen developers </a:t>
            </a:r>
            <a:r>
              <a:rPr lang="en-US" sz="1400" b="0" i="0" dirty="0">
                <a:solidFill>
                  <a:srgbClr val="266DA0"/>
                </a:solidFill>
                <a:effectLst/>
                <a:latin typeface="Aptos" panose="020B0004020202020204" pitchFamily="34" charset="0"/>
              </a:rPr>
              <a:t>while </a:t>
            </a:r>
            <a:r>
              <a:rPr lang="en-US" sz="1400" dirty="0">
                <a:solidFill>
                  <a:srgbClr val="266DA0"/>
                </a:solidFill>
                <a:latin typeface="Aptos" panose="020B0004020202020204" pitchFamily="34" charset="0"/>
              </a:rPr>
              <a:t>also</a:t>
            </a:r>
            <a:r>
              <a:rPr lang="en-US" sz="1400" b="0" i="0" dirty="0">
                <a:solidFill>
                  <a:srgbClr val="266DA0"/>
                </a:solidFill>
                <a:effectLst/>
                <a:latin typeface="Aptos" panose="020B0004020202020204" pitchFamily="34" charset="0"/>
              </a:rPr>
              <a:t> sharing knowledge and providing standards, consistency, and governance over the platform. A true CoE cannot succeed without </a:t>
            </a:r>
            <a:r>
              <a:rPr lang="en-US" sz="1400" dirty="0">
                <a:solidFill>
                  <a:srgbClr val="266DA0"/>
                </a:solidFill>
                <a:latin typeface="Aptos" panose="020B0004020202020204" pitchFamily="34" charset="0"/>
              </a:rPr>
              <a:t>people</a:t>
            </a:r>
            <a:r>
              <a:rPr lang="en-US" sz="1400" b="0" i="0" dirty="0">
                <a:solidFill>
                  <a:srgbClr val="266DA0"/>
                </a:solidFill>
                <a:effectLst/>
                <a:latin typeface="Aptos" panose="020B0004020202020204" pitchFamily="34" charset="0"/>
              </a:rPr>
              <a:t> and collaborative teamwork driving it forward, to manage its success. </a:t>
            </a:r>
          </a:p>
        </p:txBody>
      </p:sp>
      <p:sp>
        <p:nvSpPr>
          <p:cNvPr id="13" name="Rectangle 12">
            <a:extLst>
              <a:ext uri="{FF2B5EF4-FFF2-40B4-BE49-F238E27FC236}">
                <a16:creationId xmlns:a16="http://schemas.microsoft.com/office/drawing/2014/main" id="{033FB749-BD60-877A-C9CD-5298CAA7C222}"/>
              </a:ext>
            </a:extLst>
          </p:cNvPr>
          <p:cNvSpPr/>
          <p:nvPr/>
        </p:nvSpPr>
        <p:spPr>
          <a:xfrm>
            <a:off x="3800655" y="4092033"/>
            <a:ext cx="84651" cy="2099733"/>
          </a:xfrm>
          <a:custGeom>
            <a:avLst/>
            <a:gdLst>
              <a:gd name="connsiteX0" fmla="*/ 0 w 84651"/>
              <a:gd name="connsiteY0" fmla="*/ 0 h 2099733"/>
              <a:gd name="connsiteX1" fmla="*/ 84651 w 84651"/>
              <a:gd name="connsiteY1" fmla="*/ 0 h 2099733"/>
              <a:gd name="connsiteX2" fmla="*/ 84651 w 84651"/>
              <a:gd name="connsiteY2" fmla="*/ 2099733 h 2099733"/>
              <a:gd name="connsiteX3" fmla="*/ 0 w 84651"/>
              <a:gd name="connsiteY3" fmla="*/ 2099733 h 2099733"/>
              <a:gd name="connsiteX4" fmla="*/ 0 w 84651"/>
              <a:gd name="connsiteY4" fmla="*/ 0 h 209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51" h="2099733" fill="none" extrusionOk="0">
                <a:moveTo>
                  <a:pt x="0" y="0"/>
                </a:moveTo>
                <a:cubicBezTo>
                  <a:pt x="9113" y="5608"/>
                  <a:pt x="57983" y="-1716"/>
                  <a:pt x="84651" y="0"/>
                </a:cubicBezTo>
                <a:cubicBezTo>
                  <a:pt x="174171" y="907717"/>
                  <a:pt x="166712" y="1196727"/>
                  <a:pt x="84651" y="2099733"/>
                </a:cubicBezTo>
                <a:cubicBezTo>
                  <a:pt x="60634" y="2101712"/>
                  <a:pt x="29607" y="2102747"/>
                  <a:pt x="0" y="2099733"/>
                </a:cubicBezTo>
                <a:cubicBezTo>
                  <a:pt x="34316" y="1315327"/>
                  <a:pt x="143039" y="696469"/>
                  <a:pt x="0" y="0"/>
                </a:cubicBezTo>
                <a:close/>
              </a:path>
              <a:path w="84651" h="2099733" stroke="0" extrusionOk="0">
                <a:moveTo>
                  <a:pt x="0" y="0"/>
                </a:moveTo>
                <a:cubicBezTo>
                  <a:pt x="26027" y="1172"/>
                  <a:pt x="69096" y="-1975"/>
                  <a:pt x="84651" y="0"/>
                </a:cubicBezTo>
                <a:cubicBezTo>
                  <a:pt x="111800" y="467026"/>
                  <a:pt x="81226" y="1236840"/>
                  <a:pt x="84651" y="2099733"/>
                </a:cubicBezTo>
                <a:cubicBezTo>
                  <a:pt x="54102" y="2095833"/>
                  <a:pt x="19078" y="2104477"/>
                  <a:pt x="0" y="2099733"/>
                </a:cubicBezTo>
                <a:cubicBezTo>
                  <a:pt x="115972" y="1387436"/>
                  <a:pt x="-6242" y="933198"/>
                  <a:pt x="0" y="0"/>
                </a:cubicBezTo>
                <a:close/>
              </a:path>
            </a:pathLst>
          </a:custGeom>
          <a:solidFill>
            <a:srgbClr val="5ECCF3"/>
          </a:solidFill>
          <a:ln>
            <a:noFill/>
            <a:extLst>
              <a:ext uri="{C807C97D-BFC1-408E-A445-0C87EB9F89A2}">
                <ask:lineSketchStyleProps xmlns:ask="http://schemas.microsoft.com/office/drawing/2018/sketchyshapes" sd="3978248048">
                  <a:prstGeom prst="rect">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8DB8BCC-7D35-9251-D868-FD87E2EF96D9}"/>
              </a:ext>
            </a:extLst>
          </p:cNvPr>
          <p:cNvGrpSpPr/>
          <p:nvPr/>
        </p:nvGrpSpPr>
        <p:grpSpPr>
          <a:xfrm>
            <a:off x="20" y="0"/>
            <a:ext cx="12191980" cy="3799114"/>
            <a:chOff x="20" y="0"/>
            <a:chExt cx="12191980" cy="3710603"/>
          </a:xfrm>
        </p:grpSpPr>
        <p:pic>
          <p:nvPicPr>
            <p:cNvPr id="5" name="Picture 2" descr="Center of Excellence Framework PPT | 7,350+ Templates | PowerSlides™">
              <a:extLst>
                <a:ext uri="{FF2B5EF4-FFF2-40B4-BE49-F238E27FC236}">
                  <a16:creationId xmlns:a16="http://schemas.microsoft.com/office/drawing/2014/main" id="{2753D490-4475-1EC3-22C4-7A38585D07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084" r="2" b="17754"/>
            <a:stretch/>
          </p:blipFill>
          <p:spPr bwMode="auto">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7B4E22C4-34C7-AAC3-55DC-F518EFB2D10F}"/>
                </a:ext>
              </a:extLst>
            </p:cNvPr>
            <p:cNvSpPr/>
            <p:nvPr/>
          </p:nvSpPr>
          <p:spPr>
            <a:xfrm>
              <a:off x="6906228" y="1504390"/>
              <a:ext cx="1034716" cy="112295"/>
            </a:xfrm>
            <a:prstGeom prst="roundRect">
              <a:avLst/>
            </a:prstGeom>
            <a:solidFill>
              <a:srgbClr val="3147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latin typeface="Tahoma" panose="020B0604030504040204" pitchFamily="34" charset="0"/>
                  <a:ea typeface="Tahoma" panose="020B0604030504040204" pitchFamily="34" charset="0"/>
                  <a:cs typeface="Tahoma" panose="020B0604030504040204" pitchFamily="34" charset="0"/>
                </a:rPr>
                <a:t>PERFORMANCE</a:t>
              </a:r>
            </a:p>
          </p:txBody>
        </p:sp>
      </p:grpSp>
      <p:pic>
        <p:nvPicPr>
          <p:cNvPr id="10" name="Picture 9" descr="Logo&#10;&#10;Description automatically generated">
            <a:extLst>
              <a:ext uri="{FF2B5EF4-FFF2-40B4-BE49-F238E27FC236}">
                <a16:creationId xmlns:a16="http://schemas.microsoft.com/office/drawing/2014/main" id="{A3DB310B-BB28-38AC-7651-55D108EBDC75}"/>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1321143" y="6151207"/>
            <a:ext cx="794654" cy="645105"/>
          </a:xfrm>
          <a:prstGeom prst="rect">
            <a:avLst/>
          </a:prstGeom>
        </p:spPr>
      </p:pic>
    </p:spTree>
    <p:extLst>
      <p:ext uri="{BB962C8B-B14F-4D97-AF65-F5344CB8AC3E}">
        <p14:creationId xmlns:p14="http://schemas.microsoft.com/office/powerpoint/2010/main" val="49240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C921C4-7B7A-4529-7F8C-7183FCD061A8}"/>
              </a:ext>
            </a:extLst>
          </p:cNvPr>
          <p:cNvSpPr/>
          <p:nvPr/>
        </p:nvSpPr>
        <p:spPr>
          <a:xfrm>
            <a:off x="0" y="3200194"/>
            <a:ext cx="12188823" cy="3657806"/>
          </a:xfrm>
          <a:prstGeom prst="rect">
            <a:avLst/>
          </a:prstGeom>
          <a:solidFill>
            <a:srgbClr val="E3E6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3CB6E1-B07A-457F-4E38-0EBC76545AB7}"/>
              </a:ext>
            </a:extLst>
          </p:cNvPr>
          <p:cNvSpPr>
            <a:spLocks noGrp="1"/>
          </p:cNvSpPr>
          <p:nvPr>
            <p:ph type="ctrTitle"/>
          </p:nvPr>
        </p:nvSpPr>
        <p:spPr>
          <a:xfrm>
            <a:off x="454621" y="487222"/>
            <a:ext cx="5328112" cy="1325563"/>
          </a:xfrm>
        </p:spPr>
        <p:txBody>
          <a:bodyPr vert="horz" lIns="91440" tIns="45720" rIns="91440" bIns="45720" rtlCol="0" anchor="ctr">
            <a:noAutofit/>
          </a:bodyPr>
          <a:lstStyle/>
          <a:p>
            <a:r>
              <a:rPr lang="en-US" sz="3200" b="1" dirty="0">
                <a:solidFill>
                  <a:srgbClr val="00629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is the function of a </a:t>
            </a:r>
            <a:br>
              <a:rPr lang="en-US" sz="3200" b="1" dirty="0">
                <a:solidFill>
                  <a:srgbClr val="00629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dirty="0">
                <a:solidFill>
                  <a:srgbClr val="00629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MS Center of Excellence (CoE)?</a:t>
            </a:r>
          </a:p>
        </p:txBody>
      </p:sp>
      <p:sp>
        <p:nvSpPr>
          <p:cNvPr id="3" name="Subtitle 2">
            <a:extLst>
              <a:ext uri="{FF2B5EF4-FFF2-40B4-BE49-F238E27FC236}">
                <a16:creationId xmlns:a16="http://schemas.microsoft.com/office/drawing/2014/main" id="{533F83FC-69E4-5528-486C-E2C3D94E5C13}"/>
              </a:ext>
            </a:extLst>
          </p:cNvPr>
          <p:cNvSpPr>
            <a:spLocks/>
          </p:cNvSpPr>
          <p:nvPr/>
        </p:nvSpPr>
        <p:spPr>
          <a:xfrm>
            <a:off x="6749972" y="890324"/>
            <a:ext cx="4710507" cy="1445684"/>
          </a:xfrm>
          <a:custGeom>
            <a:avLst/>
            <a:gdLst>
              <a:gd name="connsiteX0" fmla="*/ 0 w 4710507"/>
              <a:gd name="connsiteY0" fmla="*/ 0 h 1445684"/>
              <a:gd name="connsiteX1" fmla="*/ 4710507 w 4710507"/>
              <a:gd name="connsiteY1" fmla="*/ 0 h 1445684"/>
              <a:gd name="connsiteX2" fmla="*/ 4710507 w 4710507"/>
              <a:gd name="connsiteY2" fmla="*/ 1445684 h 1445684"/>
              <a:gd name="connsiteX3" fmla="*/ 0 w 4710507"/>
              <a:gd name="connsiteY3" fmla="*/ 1445684 h 1445684"/>
              <a:gd name="connsiteX4" fmla="*/ 0 w 4710507"/>
              <a:gd name="connsiteY4" fmla="*/ 0 h 144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0507" h="1445684" fill="none" extrusionOk="0">
                <a:moveTo>
                  <a:pt x="0" y="0"/>
                </a:moveTo>
                <a:cubicBezTo>
                  <a:pt x="723188" y="-68765"/>
                  <a:pt x="3926452" y="38950"/>
                  <a:pt x="4710507" y="0"/>
                </a:cubicBezTo>
                <a:cubicBezTo>
                  <a:pt x="4756135" y="571161"/>
                  <a:pt x="4680129" y="1171350"/>
                  <a:pt x="4710507" y="1445684"/>
                </a:cubicBezTo>
                <a:cubicBezTo>
                  <a:pt x="2874879" y="1517481"/>
                  <a:pt x="811878" y="1421558"/>
                  <a:pt x="0" y="1445684"/>
                </a:cubicBezTo>
                <a:cubicBezTo>
                  <a:pt x="86911" y="1080273"/>
                  <a:pt x="-127478" y="559371"/>
                  <a:pt x="0" y="0"/>
                </a:cubicBezTo>
                <a:close/>
              </a:path>
              <a:path w="4710507" h="1445684" stroke="0" extrusionOk="0">
                <a:moveTo>
                  <a:pt x="0" y="0"/>
                </a:moveTo>
                <a:cubicBezTo>
                  <a:pt x="2268308" y="-122806"/>
                  <a:pt x="3912998" y="168818"/>
                  <a:pt x="4710507" y="0"/>
                </a:cubicBezTo>
                <a:cubicBezTo>
                  <a:pt x="4701250" y="339553"/>
                  <a:pt x="4812485" y="1060589"/>
                  <a:pt x="4710507" y="1445684"/>
                </a:cubicBezTo>
                <a:cubicBezTo>
                  <a:pt x="3056157" y="1324787"/>
                  <a:pt x="1424090" y="1557955"/>
                  <a:pt x="0" y="1445684"/>
                </a:cubicBezTo>
                <a:cubicBezTo>
                  <a:pt x="63311" y="1175937"/>
                  <a:pt x="112814" y="669128"/>
                  <a:pt x="0" y="0"/>
                </a:cubicBezTo>
                <a:close/>
              </a:path>
            </a:pathLst>
          </a:custGeom>
          <a:solidFill>
            <a:srgbClr val="E3E6EF"/>
          </a:solidFill>
          <a:ln w="19050">
            <a:solidFill>
              <a:srgbClr val="266DA0"/>
            </a:solidFill>
            <a:extLst>
              <a:ext uri="{C807C97D-BFC1-408E-A445-0C87EB9F89A2}">
                <ask:lineSketchStyleProps xmlns:ask="http://schemas.microsoft.com/office/drawing/2018/sketchyshapes" sd="1126646710">
                  <a:prstGeom prst="rect">
                    <a:avLst/>
                  </a:prstGeom>
                  <ask:type>
                    <ask:lineSketchCurved/>
                  </ask:type>
                </ask:lineSketchStyleProps>
              </a:ext>
            </a:extLst>
          </a:ln>
        </p:spPr>
        <p:txBody>
          <a:bodyPr>
            <a:noAutofit/>
          </a:bodyPr>
          <a:lstStyle/>
          <a:p>
            <a:pPr algn="just" defTabSz="402336">
              <a:spcAft>
                <a:spcPts val="600"/>
              </a:spcAft>
            </a:pPr>
            <a:r>
              <a:rPr lang="en-US" sz="1400" kern="1200" dirty="0">
                <a:solidFill>
                  <a:srgbClr val="266DA0"/>
                </a:solidFill>
                <a:latin typeface="Aptos" panose="020B0004020202020204" pitchFamily="34" charset="0"/>
                <a:ea typeface="Tahoma" panose="020B0604030504040204" pitchFamily="34" charset="0"/>
                <a:cs typeface="Tahoma" panose="020B0604030504040204" pitchFamily="34" charset="0"/>
              </a:rPr>
              <a:t>The LCNC (Low Code No Code) CoE Governance Committee promotes, shares, and collaborates on the MS Power Platform to efficiently and effectively achieve business objectives, with the goals of maximizing return on investment (ROI), accelerating automation, standardizing around best practices, and facilitating knowledge sharing. </a:t>
            </a:r>
            <a:endParaRPr lang="en-US" b="0" i="0" dirty="0">
              <a:solidFill>
                <a:srgbClr val="266DA0"/>
              </a:solidFill>
              <a:effectLst/>
              <a:latin typeface="Aptos" panose="020B0004020202020204" pitchFamily="34" charset="0"/>
            </a:endParaRPr>
          </a:p>
        </p:txBody>
      </p:sp>
      <p:sp>
        <p:nvSpPr>
          <p:cNvPr id="10" name="TextBox 9">
            <a:extLst>
              <a:ext uri="{FF2B5EF4-FFF2-40B4-BE49-F238E27FC236}">
                <a16:creationId xmlns:a16="http://schemas.microsoft.com/office/drawing/2014/main" id="{3C95B026-F920-ADA2-22D3-928CD7780EA1}"/>
              </a:ext>
            </a:extLst>
          </p:cNvPr>
          <p:cNvSpPr txBox="1"/>
          <p:nvPr/>
        </p:nvSpPr>
        <p:spPr>
          <a:xfrm>
            <a:off x="676823" y="4136122"/>
            <a:ext cx="4883707" cy="2492990"/>
          </a:xfrm>
          <a:prstGeom prst="rect">
            <a:avLst/>
          </a:prstGeom>
          <a:noFill/>
        </p:spPr>
        <p:txBody>
          <a:bodyPr wrap="square">
            <a:spAutoFit/>
          </a:bodyPr>
          <a:lstStyle/>
          <a:p>
            <a:pPr marL="251460" indent="-251460" defTabSz="402336">
              <a:spcAft>
                <a:spcPts val="1200"/>
              </a:spcAft>
              <a:buFont typeface="Arial" panose="020B0604020202020204" pitchFamily="34" charset="0"/>
              <a:buChar char="•"/>
            </a:pPr>
            <a:r>
              <a:rPr lang="en-US" sz="1400" kern="1200" dirty="0">
                <a:solidFill>
                  <a:srgbClr val="266DA0"/>
                </a:solidFill>
                <a:latin typeface="Aptos" panose="020B0004020202020204" pitchFamily="34" charset="0"/>
                <a:ea typeface="+mn-ea"/>
                <a:cs typeface="+mn-cs"/>
              </a:rPr>
              <a:t>Invest in and nurture organic growth while maintaining governance and control.</a:t>
            </a:r>
          </a:p>
          <a:p>
            <a:pPr marL="251460" indent="-251460" defTabSz="402336">
              <a:spcAft>
                <a:spcPts val="1200"/>
              </a:spcAft>
              <a:buFont typeface="Arial" panose="020B0604020202020204" pitchFamily="34" charset="0"/>
              <a:buChar char="•"/>
            </a:pPr>
            <a:r>
              <a:rPr lang="en-US" sz="1400" kern="1200" dirty="0">
                <a:solidFill>
                  <a:srgbClr val="266DA0"/>
                </a:solidFill>
                <a:latin typeface="Aptos" panose="020B0004020202020204" pitchFamily="34" charset="0"/>
                <a:ea typeface="+mn-ea"/>
                <a:cs typeface="+mn-cs"/>
              </a:rPr>
              <a:t>Drive modernization and improvement, and as a central function, break down geographic and organizational silos. </a:t>
            </a:r>
          </a:p>
          <a:p>
            <a:pPr marL="251460" indent="-251460" defTabSz="402336">
              <a:spcAft>
                <a:spcPts val="1200"/>
              </a:spcAft>
              <a:buFont typeface="Arial" panose="020B0604020202020204" pitchFamily="34" charset="0"/>
              <a:buChar char="•"/>
            </a:pPr>
            <a:r>
              <a:rPr lang="en-US" sz="1400" kern="1200" dirty="0">
                <a:solidFill>
                  <a:srgbClr val="266DA0"/>
                </a:solidFill>
                <a:latin typeface="Aptos" panose="020B0004020202020204" pitchFamily="34" charset="0"/>
                <a:ea typeface="+mn-ea"/>
                <a:cs typeface="+mn-cs"/>
              </a:rPr>
              <a:t>Provide a powerful way to align around business goals rather than individual department metrics.</a:t>
            </a:r>
          </a:p>
          <a:p>
            <a:pPr marL="251460" indent="-251460" defTabSz="402336">
              <a:spcAft>
                <a:spcPts val="1200"/>
              </a:spcAft>
              <a:buFont typeface="Arial" panose="020B0604020202020204" pitchFamily="34" charset="0"/>
              <a:buChar char="•"/>
            </a:pPr>
            <a:r>
              <a:rPr lang="en-US" sz="1400" kern="1200" dirty="0">
                <a:solidFill>
                  <a:srgbClr val="266DA0"/>
                </a:solidFill>
                <a:latin typeface="Aptos" panose="020B0004020202020204" pitchFamily="34" charset="0"/>
                <a:ea typeface="+mn-ea"/>
                <a:cs typeface="+mn-cs"/>
              </a:rPr>
              <a:t>Foster greater creativity and innovation across the organization by digitizing and automating business processes</a:t>
            </a:r>
            <a:r>
              <a:rPr lang="en-US" sz="1400" dirty="0">
                <a:solidFill>
                  <a:srgbClr val="266DA0"/>
                </a:solidFill>
                <a:latin typeface="Aptos" panose="020B0004020202020204" pitchFamily="34" charset="0"/>
              </a:rPr>
              <a:t>.</a:t>
            </a:r>
            <a:endParaRPr lang="en-US" b="0" i="0" dirty="0">
              <a:solidFill>
                <a:srgbClr val="266DA0"/>
              </a:solidFill>
              <a:effectLst/>
              <a:latin typeface="Aptos" panose="020B0004020202020204" pitchFamily="34" charset="0"/>
            </a:endParaRPr>
          </a:p>
        </p:txBody>
      </p:sp>
      <p:pic>
        <p:nvPicPr>
          <p:cNvPr id="13" name="Picture 2">
            <a:extLst>
              <a:ext uri="{FF2B5EF4-FFF2-40B4-BE49-F238E27FC236}">
                <a16:creationId xmlns:a16="http://schemas.microsoft.com/office/drawing/2014/main" id="{77140540-EB06-DCEA-2221-1EDCCB9EB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9448" y="3947131"/>
            <a:ext cx="4292659" cy="1760866"/>
          </a:xfrm>
          <a:custGeom>
            <a:avLst/>
            <a:gdLst>
              <a:gd name="connsiteX0" fmla="*/ 0 w 4292659"/>
              <a:gd name="connsiteY0" fmla="*/ 0 h 1760866"/>
              <a:gd name="connsiteX1" fmla="*/ 4292659 w 4292659"/>
              <a:gd name="connsiteY1" fmla="*/ 0 h 1760866"/>
              <a:gd name="connsiteX2" fmla="*/ 4292659 w 4292659"/>
              <a:gd name="connsiteY2" fmla="*/ 1760866 h 1760866"/>
              <a:gd name="connsiteX3" fmla="*/ 0 w 4292659"/>
              <a:gd name="connsiteY3" fmla="*/ 1760866 h 1760866"/>
              <a:gd name="connsiteX4" fmla="*/ 0 w 4292659"/>
              <a:gd name="connsiteY4" fmla="*/ 0 h 1760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659" h="1760866" fill="none" extrusionOk="0">
                <a:moveTo>
                  <a:pt x="0" y="0"/>
                </a:moveTo>
                <a:cubicBezTo>
                  <a:pt x="2114086" y="-119494"/>
                  <a:pt x="3491883" y="35431"/>
                  <a:pt x="4292659" y="0"/>
                </a:cubicBezTo>
                <a:cubicBezTo>
                  <a:pt x="4296952" y="195110"/>
                  <a:pt x="4309145" y="937007"/>
                  <a:pt x="4292659" y="1760866"/>
                </a:cubicBezTo>
                <a:cubicBezTo>
                  <a:pt x="3124120" y="1721021"/>
                  <a:pt x="680219" y="1694923"/>
                  <a:pt x="0" y="1760866"/>
                </a:cubicBezTo>
                <a:cubicBezTo>
                  <a:pt x="-122837" y="1022665"/>
                  <a:pt x="86784" y="459452"/>
                  <a:pt x="0" y="0"/>
                </a:cubicBezTo>
                <a:close/>
              </a:path>
              <a:path w="4292659" h="1760866" stroke="0" extrusionOk="0">
                <a:moveTo>
                  <a:pt x="0" y="0"/>
                </a:moveTo>
                <a:cubicBezTo>
                  <a:pt x="1551002" y="-126420"/>
                  <a:pt x="2894516" y="-83456"/>
                  <a:pt x="4292659" y="0"/>
                </a:cubicBezTo>
                <a:cubicBezTo>
                  <a:pt x="4251687" y="820412"/>
                  <a:pt x="4429540" y="1281107"/>
                  <a:pt x="4292659" y="1760866"/>
                </a:cubicBezTo>
                <a:cubicBezTo>
                  <a:pt x="2727277" y="1899931"/>
                  <a:pt x="1314688" y="1734989"/>
                  <a:pt x="0" y="1760866"/>
                </a:cubicBezTo>
                <a:cubicBezTo>
                  <a:pt x="-50930" y="1324285"/>
                  <a:pt x="-28087" y="366461"/>
                  <a:pt x="0" y="0"/>
                </a:cubicBezTo>
                <a:close/>
              </a:path>
            </a:pathLst>
          </a:custGeom>
          <a:blipFill>
            <a:blip r:embed="rId4"/>
            <a:stretch>
              <a:fillRect/>
            </a:stretch>
          </a:blipFill>
          <a:ln w="19050">
            <a:solidFill>
              <a:srgbClr val="266DA0"/>
            </a:solidFill>
            <a:extLst>
              <a:ext uri="{C807C97D-BFC1-408E-A445-0C87EB9F89A2}">
                <ask:lineSketchStyleProps xmlns:ask="http://schemas.microsoft.com/office/drawing/2018/sketchyshapes" sd="4233104224">
                  <a:prstGeom prst="rect">
                    <a:avLst/>
                  </a:prstGeom>
                  <ask:type>
                    <ask:lineSketchCurved/>
                  </ask:type>
                </ask:lineSketchStyleProps>
              </a:ext>
            </a:extLst>
          </a:ln>
        </p:spPr>
      </p:pic>
      <p:sp>
        <p:nvSpPr>
          <p:cNvPr id="24" name="Rectangle 23">
            <a:extLst>
              <a:ext uri="{FF2B5EF4-FFF2-40B4-BE49-F238E27FC236}">
                <a16:creationId xmlns:a16="http://schemas.microsoft.com/office/drawing/2014/main" id="{C2B4A042-0397-94F9-59A3-2136A750B5A7}"/>
              </a:ext>
            </a:extLst>
          </p:cNvPr>
          <p:cNvSpPr/>
          <p:nvPr/>
        </p:nvSpPr>
        <p:spPr>
          <a:xfrm rot="5400000">
            <a:off x="6055248" y="-2939735"/>
            <a:ext cx="87857" cy="12191999"/>
          </a:xfrm>
          <a:prstGeom prst="rect">
            <a:avLst/>
          </a:prstGeom>
          <a:solidFill>
            <a:srgbClr val="266DA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a:extLst>
              <a:ext uri="{FF2B5EF4-FFF2-40B4-BE49-F238E27FC236}">
                <a16:creationId xmlns:a16="http://schemas.microsoft.com/office/drawing/2014/main" id="{FD87B458-5760-C01C-EB62-07DD63ABE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1460" y="2375355"/>
            <a:ext cx="3734434" cy="1531880"/>
          </a:xfrm>
          <a:custGeom>
            <a:avLst/>
            <a:gdLst>
              <a:gd name="connsiteX0" fmla="*/ 0 w 3734434"/>
              <a:gd name="connsiteY0" fmla="*/ 0 h 1531880"/>
              <a:gd name="connsiteX1" fmla="*/ 3734434 w 3734434"/>
              <a:gd name="connsiteY1" fmla="*/ 0 h 1531880"/>
              <a:gd name="connsiteX2" fmla="*/ 3734434 w 3734434"/>
              <a:gd name="connsiteY2" fmla="*/ 1531880 h 1531880"/>
              <a:gd name="connsiteX3" fmla="*/ 0 w 3734434"/>
              <a:gd name="connsiteY3" fmla="*/ 1531880 h 1531880"/>
              <a:gd name="connsiteX4" fmla="*/ 0 w 3734434"/>
              <a:gd name="connsiteY4" fmla="*/ 0 h 1531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4434" h="1531880" extrusionOk="0">
                <a:moveTo>
                  <a:pt x="0" y="0"/>
                </a:moveTo>
                <a:cubicBezTo>
                  <a:pt x="1495843" y="-79422"/>
                  <a:pt x="2201861" y="-80920"/>
                  <a:pt x="3734434" y="0"/>
                </a:cubicBezTo>
                <a:cubicBezTo>
                  <a:pt x="3650260" y="736841"/>
                  <a:pt x="3601953" y="1174986"/>
                  <a:pt x="3734434" y="1531880"/>
                </a:cubicBezTo>
                <a:cubicBezTo>
                  <a:pt x="2469567" y="1381084"/>
                  <a:pt x="1363638" y="1495751"/>
                  <a:pt x="0" y="1531880"/>
                </a:cubicBezTo>
                <a:cubicBezTo>
                  <a:pt x="-126973" y="1190703"/>
                  <a:pt x="6891" y="725178"/>
                  <a:pt x="0" y="0"/>
                </a:cubicBezTo>
                <a:close/>
              </a:path>
            </a:pathLst>
          </a:custGeom>
          <a:noFill/>
          <a:ln w="19050">
            <a:solidFill>
              <a:srgbClr val="266DA0">
                <a:alpha val="98000"/>
              </a:srgbClr>
            </a:solidFill>
            <a:extLst>
              <a:ext uri="{C807C97D-BFC1-408E-A445-0C87EB9F89A2}">
                <ask:lineSketchStyleProps xmlns:ask="http://schemas.microsoft.com/office/drawing/2018/sketchyshapes" sd="3108642951">
                  <a:prstGeom prst="rect">
                    <a:avLst/>
                  </a:prstGeom>
                  <ask:type>
                    <ask:lineSketchCurved/>
                  </ask:type>
                </ask:lineSketchStyleProps>
              </a:ext>
            </a:extLst>
          </a:ln>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BB8DD34F-06BF-965F-BB53-02DAAA31F0AC}"/>
              </a:ext>
            </a:extLst>
          </p:cNvPr>
          <p:cNvPicPr>
            <a:picLocks noChangeAspect="1"/>
          </p:cNvPicPr>
          <p:nvPr/>
        </p:nvPicPr>
        <p:blipFill>
          <a:blip r:embed="rId6">
            <a:alphaModFix amt="85000"/>
            <a:extLst>
              <a:ext uri="{28A0092B-C50C-407E-A947-70E740481C1C}">
                <a14:useLocalDpi xmlns:a14="http://schemas.microsoft.com/office/drawing/2010/main" val="0"/>
              </a:ext>
            </a:extLst>
          </a:blip>
          <a:stretch>
            <a:fillRect/>
          </a:stretch>
        </p:blipFill>
        <p:spPr>
          <a:xfrm>
            <a:off x="11321143" y="6142370"/>
            <a:ext cx="805540" cy="653942"/>
          </a:xfrm>
          <a:prstGeom prst="rect">
            <a:avLst/>
          </a:prstGeom>
        </p:spPr>
      </p:pic>
    </p:spTree>
    <p:extLst>
      <p:ext uri="{BB962C8B-B14F-4D97-AF65-F5344CB8AC3E}">
        <p14:creationId xmlns:p14="http://schemas.microsoft.com/office/powerpoint/2010/main" val="150589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0478-E0DB-4BFA-F48C-A09F550CEFF7}"/>
              </a:ext>
            </a:extLst>
          </p:cNvPr>
          <p:cNvSpPr>
            <a:spLocks noGrp="1"/>
          </p:cNvSpPr>
          <p:nvPr>
            <p:ph type="ctrTitle"/>
          </p:nvPr>
        </p:nvSpPr>
        <p:spPr>
          <a:xfrm>
            <a:off x="0" y="73948"/>
            <a:ext cx="12192000" cy="711773"/>
          </a:xfrm>
        </p:spPr>
        <p:txBody>
          <a:bodyPr>
            <a:normAutofit/>
          </a:bodyPr>
          <a:lstStyle/>
          <a:p>
            <a:pPr algn="ctr"/>
            <a:r>
              <a:rPr lang="en-US" sz="3600" b="1" dirty="0">
                <a:solidFill>
                  <a:srgbClr val="00629B"/>
                </a:solidFill>
                <a:effectLst>
                  <a:outerShdw blurRad="38100" dist="38100" dir="2700000" algn="tl">
                    <a:srgbClr val="000000">
                      <a:alpha val="43137"/>
                    </a:srgbClr>
                  </a:outerShdw>
                </a:effectLst>
                <a:latin typeface="Tahoma"/>
                <a:ea typeface="Tahoma"/>
                <a:cs typeface="Tahoma"/>
              </a:rPr>
              <a:t>IOT MS Center of Excellence Overview</a:t>
            </a:r>
          </a:p>
        </p:txBody>
      </p:sp>
      <p:sp>
        <p:nvSpPr>
          <p:cNvPr id="3" name="Rectangle 2">
            <a:extLst>
              <a:ext uri="{FF2B5EF4-FFF2-40B4-BE49-F238E27FC236}">
                <a16:creationId xmlns:a16="http://schemas.microsoft.com/office/drawing/2014/main" id="{DAD0AABB-7439-650A-BB01-DA00A76E9F6A}"/>
              </a:ext>
            </a:extLst>
          </p:cNvPr>
          <p:cNvSpPr/>
          <p:nvPr/>
        </p:nvSpPr>
        <p:spPr>
          <a:xfrm>
            <a:off x="4385733" y="1222813"/>
            <a:ext cx="3420534" cy="1860780"/>
          </a:xfrm>
          <a:custGeom>
            <a:avLst/>
            <a:gdLst>
              <a:gd name="connsiteX0" fmla="*/ 0 w 3420534"/>
              <a:gd name="connsiteY0" fmla="*/ 0 h 1860780"/>
              <a:gd name="connsiteX1" fmla="*/ 3420534 w 3420534"/>
              <a:gd name="connsiteY1" fmla="*/ 0 h 1860780"/>
              <a:gd name="connsiteX2" fmla="*/ 3420534 w 3420534"/>
              <a:gd name="connsiteY2" fmla="*/ 1860780 h 1860780"/>
              <a:gd name="connsiteX3" fmla="*/ 0 w 3420534"/>
              <a:gd name="connsiteY3" fmla="*/ 1860780 h 1860780"/>
              <a:gd name="connsiteX4" fmla="*/ 0 w 3420534"/>
              <a:gd name="connsiteY4" fmla="*/ 0 h 186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534" h="1860780" fill="none" extrusionOk="0">
                <a:moveTo>
                  <a:pt x="0" y="0"/>
                </a:moveTo>
                <a:cubicBezTo>
                  <a:pt x="786129" y="-67917"/>
                  <a:pt x="1961455" y="-45641"/>
                  <a:pt x="3420534" y="0"/>
                </a:cubicBezTo>
                <a:cubicBezTo>
                  <a:pt x="3318344" y="372204"/>
                  <a:pt x="3483050" y="1458364"/>
                  <a:pt x="3420534" y="1860780"/>
                </a:cubicBezTo>
                <a:cubicBezTo>
                  <a:pt x="2477271" y="1992986"/>
                  <a:pt x="824235" y="1832509"/>
                  <a:pt x="0" y="1860780"/>
                </a:cubicBezTo>
                <a:cubicBezTo>
                  <a:pt x="-47554" y="1575358"/>
                  <a:pt x="8575" y="701098"/>
                  <a:pt x="0" y="0"/>
                </a:cubicBezTo>
                <a:close/>
              </a:path>
              <a:path w="3420534" h="1860780" stroke="0" extrusionOk="0">
                <a:moveTo>
                  <a:pt x="0" y="0"/>
                </a:moveTo>
                <a:cubicBezTo>
                  <a:pt x="1659003" y="137892"/>
                  <a:pt x="3064067" y="77141"/>
                  <a:pt x="3420534" y="0"/>
                </a:cubicBezTo>
                <a:cubicBezTo>
                  <a:pt x="3565248" y="399757"/>
                  <a:pt x="3408218" y="1221798"/>
                  <a:pt x="3420534" y="1860780"/>
                </a:cubicBezTo>
                <a:cubicBezTo>
                  <a:pt x="2308074" y="1704828"/>
                  <a:pt x="857022" y="1792638"/>
                  <a:pt x="0" y="1860780"/>
                </a:cubicBezTo>
                <a:cubicBezTo>
                  <a:pt x="3062" y="1241486"/>
                  <a:pt x="-55448" y="248303"/>
                  <a:pt x="0" y="0"/>
                </a:cubicBezTo>
                <a:close/>
              </a:path>
            </a:pathLst>
          </a:custGeom>
          <a:solidFill>
            <a:srgbClr val="E3E6EF"/>
          </a:solidFill>
          <a:ln w="19050">
            <a:solidFill>
              <a:srgbClr val="00629B"/>
            </a:solidFill>
            <a:extLst>
              <a:ext uri="{C807C97D-BFC1-408E-A445-0C87EB9F89A2}">
                <ask:lineSketchStyleProps xmlns:ask="http://schemas.microsoft.com/office/drawing/2018/sketchyshapes" sd="481711788">
                  <a:prstGeom prst="rect">
                    <a:avLst/>
                  </a:prstGeom>
                  <ask:type>
                    <ask:lineSketchCurved/>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1219170" rtl="0" eaLnBrk="1" fontAlgn="auto" latinLnBrk="0" hangingPunct="1">
              <a:lnSpc>
                <a:spcPct val="100000"/>
              </a:lnSpc>
              <a:spcBef>
                <a:spcPts val="0"/>
              </a:spcBef>
              <a:spcAft>
                <a:spcPts val="400"/>
              </a:spcAft>
              <a:buClrTx/>
              <a:buSzTx/>
              <a:buFontTx/>
              <a:buNone/>
              <a:tabLst/>
              <a:defRPr/>
            </a:pPr>
            <a:r>
              <a:rPr kumimoji="0" lang="en-US" sz="1800" b="1" i="0" u="none" strike="noStrike" kern="1200" cap="none" spc="0" normalizeH="0" baseline="0" noProof="0" dirty="0">
                <a:ln>
                  <a:noFill/>
                </a:ln>
                <a:solidFill>
                  <a:srgbClr val="00629B"/>
                </a:solidFill>
                <a:effectLst>
                  <a:outerShdw blurRad="38100" dist="38100" dir="2700000" algn="tl">
                    <a:srgbClr val="000000">
                      <a:alpha val="43137"/>
                    </a:srgbClr>
                  </a:outerShdw>
                </a:effectLst>
                <a:uLnTx/>
                <a:uFillTx/>
                <a:latin typeface="Aptos" panose="020B0004020202020204" pitchFamily="34" charset="0"/>
                <a:ea typeface="Tahoma"/>
                <a:cs typeface="Tahoma"/>
              </a:rPr>
              <a:t>GUIDING PRINCIPLES:</a:t>
            </a:r>
          </a:p>
          <a:p>
            <a:pPr marL="285750" marR="0" lvl="0" indent="-285750" algn="l" defTabSz="1219170" rtl="0" eaLnBrk="1" fontAlgn="auto" latinLnBrk="0" hangingPunct="1">
              <a:lnSpc>
                <a:spcPct val="100000"/>
              </a:lnSpc>
              <a:spcBef>
                <a:spcPts val="0"/>
              </a:spcBef>
              <a:spcAft>
                <a:spcPts val="400"/>
              </a:spcAft>
              <a:buClrTx/>
              <a:buSzTx/>
              <a:buFont typeface="Arial"/>
              <a:buChar char="•"/>
              <a:tabLst/>
              <a:defRPr/>
            </a:pPr>
            <a:r>
              <a:rPr kumimoji="0" lang="en-US" sz="1300" b="0" i="0" u="none" strike="noStrike" kern="1200" cap="none" spc="0" normalizeH="0" baseline="0" noProof="0" dirty="0">
                <a:ln>
                  <a:noFill/>
                </a:ln>
                <a:solidFill>
                  <a:srgbClr val="00629B"/>
                </a:solidFill>
                <a:effectLst/>
                <a:uLnTx/>
                <a:uFillTx/>
                <a:latin typeface="Aptos" panose="020B0004020202020204" pitchFamily="34" charset="0"/>
                <a:ea typeface="Tahoma"/>
                <a:cs typeface="Tahoma"/>
              </a:rPr>
              <a:t>"Start Where You Are" - ITIL	</a:t>
            </a:r>
          </a:p>
          <a:p>
            <a:pPr marL="285750" marR="0" lvl="0" indent="-285750" algn="l" defTabSz="1219170" rtl="0" eaLnBrk="1" fontAlgn="auto" latinLnBrk="0" hangingPunct="1">
              <a:lnSpc>
                <a:spcPct val="100000"/>
              </a:lnSpc>
              <a:spcBef>
                <a:spcPts val="0"/>
              </a:spcBef>
              <a:spcAft>
                <a:spcPts val="400"/>
              </a:spcAft>
              <a:buClrTx/>
              <a:buSzTx/>
              <a:buFont typeface="Arial"/>
              <a:buChar char="•"/>
              <a:tabLst/>
              <a:defRPr/>
            </a:pPr>
            <a:r>
              <a:rPr kumimoji="0" lang="en-US" sz="1300" b="0" i="0" u="none" strike="noStrike" kern="1200" cap="none" spc="0" normalizeH="0" baseline="0" noProof="0" dirty="0">
                <a:ln>
                  <a:noFill/>
                </a:ln>
                <a:solidFill>
                  <a:srgbClr val="00629B"/>
                </a:solidFill>
                <a:effectLst/>
                <a:uLnTx/>
                <a:uFillTx/>
                <a:latin typeface="Aptos" panose="020B0004020202020204" pitchFamily="34" charset="0"/>
                <a:ea typeface="Tahoma"/>
                <a:cs typeface="Tahoma"/>
              </a:rPr>
              <a:t>Maximize business value from the use of MSFT LCNC technology</a:t>
            </a:r>
            <a:endParaRPr kumimoji="0" lang="en-US" sz="1300" b="0" i="0" u="none" strike="noStrike" kern="1200" cap="none" spc="0" normalizeH="0" baseline="0" noProof="0" dirty="0">
              <a:ln>
                <a:noFill/>
              </a:ln>
              <a:solidFill>
                <a:srgbClr val="00629B"/>
              </a:solidFill>
              <a:effectLst/>
              <a:uLnTx/>
              <a:uFillTx/>
              <a:latin typeface="Aptos" panose="020B0004020202020204" pitchFamily="34" charset="0"/>
              <a:ea typeface="Tahoma" panose="020B0604030504040204" pitchFamily="34" charset="0"/>
              <a:cs typeface="Tahoma" panose="020B0604030504040204" pitchFamily="34" charset="0"/>
            </a:endParaRPr>
          </a:p>
          <a:p>
            <a:pPr marL="285750" marR="0" lvl="0" indent="-285750" algn="l" defTabSz="1219170" rtl="0" eaLnBrk="1" fontAlgn="auto" latinLnBrk="0" hangingPunct="1">
              <a:lnSpc>
                <a:spcPct val="100000"/>
              </a:lnSpc>
              <a:spcBef>
                <a:spcPts val="0"/>
              </a:spcBef>
              <a:spcAft>
                <a:spcPts val="400"/>
              </a:spcAft>
              <a:buClrTx/>
              <a:buSzTx/>
              <a:buFont typeface="Arial"/>
              <a:buChar char="•"/>
              <a:tabLst/>
              <a:defRPr/>
            </a:pPr>
            <a:r>
              <a:rPr kumimoji="0" lang="en-US" sz="1300" b="0" i="0" u="none" strike="noStrike" kern="1200" cap="none" spc="0" normalizeH="0" baseline="0" noProof="0" dirty="0">
                <a:ln>
                  <a:noFill/>
                </a:ln>
                <a:solidFill>
                  <a:srgbClr val="00629B"/>
                </a:solidFill>
                <a:effectLst/>
                <a:uLnTx/>
                <a:uFillTx/>
                <a:latin typeface="Aptos" panose="020B0004020202020204" pitchFamily="34" charset="0"/>
                <a:ea typeface="Tahoma"/>
                <a:cs typeface="Tahoma"/>
              </a:rPr>
              <a:t>IOT co-create value with Agencies</a:t>
            </a:r>
          </a:p>
          <a:p>
            <a:pPr marL="285750" marR="0" lvl="0" indent="-285750" algn="l" defTabSz="1219170" rtl="0" eaLnBrk="1" fontAlgn="auto" latinLnBrk="0" hangingPunct="1">
              <a:lnSpc>
                <a:spcPct val="100000"/>
              </a:lnSpc>
              <a:spcBef>
                <a:spcPts val="0"/>
              </a:spcBef>
              <a:spcAft>
                <a:spcPts val="400"/>
              </a:spcAft>
              <a:buClrTx/>
              <a:buSzTx/>
              <a:buFont typeface="Arial"/>
              <a:buChar char="•"/>
              <a:tabLst/>
              <a:defRPr/>
            </a:pPr>
            <a:r>
              <a:rPr kumimoji="0" lang="en-US" sz="1300" b="0" i="0" u="none" strike="noStrike" kern="1200" cap="none" spc="0" normalizeH="0" baseline="0" noProof="0" dirty="0">
                <a:ln>
                  <a:noFill/>
                </a:ln>
                <a:solidFill>
                  <a:srgbClr val="00629B"/>
                </a:solidFill>
                <a:effectLst/>
                <a:uLnTx/>
                <a:uFillTx/>
                <a:latin typeface="Aptos" panose="020B0004020202020204" pitchFamily="34" charset="0"/>
                <a:ea typeface="Tahoma"/>
                <a:cs typeface="Tahoma"/>
              </a:rPr>
              <a:t>Enabling a skilled workforce</a:t>
            </a:r>
          </a:p>
          <a:p>
            <a:pPr marL="285750" marR="0" lvl="0" indent="-285750" algn="l" defTabSz="1219170" rtl="0" eaLnBrk="1" fontAlgn="auto" latinLnBrk="0" hangingPunct="1">
              <a:lnSpc>
                <a:spcPct val="100000"/>
              </a:lnSpc>
              <a:spcBef>
                <a:spcPts val="0"/>
              </a:spcBef>
              <a:spcAft>
                <a:spcPts val="400"/>
              </a:spcAft>
              <a:buClrTx/>
              <a:buSzTx/>
              <a:buFont typeface="Arial"/>
              <a:buChar char="•"/>
              <a:tabLst/>
              <a:defRPr/>
            </a:pPr>
            <a:r>
              <a:rPr kumimoji="0" lang="en-US" sz="1300" b="0" i="0" u="none" strike="noStrike" kern="1200" cap="none" spc="0" normalizeH="0" baseline="0" noProof="0" dirty="0">
                <a:ln>
                  <a:noFill/>
                </a:ln>
                <a:solidFill>
                  <a:srgbClr val="00629B"/>
                </a:solidFill>
                <a:effectLst/>
                <a:uLnTx/>
                <a:uFillTx/>
                <a:latin typeface="Aptos" panose="020B0004020202020204" pitchFamily="34" charset="0"/>
                <a:ea typeface="Tahoma"/>
                <a:cs typeface="Tahoma"/>
              </a:rPr>
              <a:t>Balance governance &amp; innovation</a:t>
            </a:r>
            <a:endParaRPr kumimoji="0" lang="en-US" sz="1300" b="0" i="0" u="none" strike="noStrike" kern="1200" cap="none" spc="0" normalizeH="0" baseline="0" noProof="0" dirty="0">
              <a:ln>
                <a:noFill/>
              </a:ln>
              <a:solidFill>
                <a:srgbClr val="00629B"/>
              </a:solidFill>
              <a:effectLst/>
              <a:uLnTx/>
              <a:uFillTx/>
              <a:latin typeface="Aptos" panose="020B0004020202020204" pitchFamily="34" charset="0"/>
              <a:ea typeface="Tahoma" panose="020B0604030504040204" pitchFamily="34" charset="0"/>
              <a:cs typeface="Tahoma" panose="020B0604030504040204" pitchFamily="34" charset="0"/>
            </a:endParaRPr>
          </a:p>
          <a:p>
            <a:pPr marL="285750" marR="0" lvl="0" indent="-285750" algn="l" defTabSz="1219170" rtl="0" eaLnBrk="1" fontAlgn="auto" latinLnBrk="0" hangingPunct="1">
              <a:lnSpc>
                <a:spcPct val="100000"/>
              </a:lnSpc>
              <a:spcBef>
                <a:spcPts val="0"/>
              </a:spcBef>
              <a:spcAft>
                <a:spcPts val="400"/>
              </a:spcAft>
              <a:buClrTx/>
              <a:buSzTx/>
              <a:buFont typeface="Arial"/>
              <a:buChar char="•"/>
              <a:tabLst/>
              <a:defRPr/>
            </a:pPr>
            <a:endParaRPr kumimoji="0" lang="en-US" sz="1600" b="1" i="0" u="none" strike="noStrike" kern="1200" cap="none" spc="0" normalizeH="0" baseline="0" noProof="0" dirty="0">
              <a:ln>
                <a:noFill/>
              </a:ln>
              <a:solidFill>
                <a:srgbClr val="00629B"/>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A1E73B2C-2698-7472-6F8F-AB07B060F492}"/>
              </a:ext>
            </a:extLst>
          </p:cNvPr>
          <p:cNvSpPr/>
          <p:nvPr/>
        </p:nvSpPr>
        <p:spPr>
          <a:xfrm>
            <a:off x="347131" y="1227925"/>
            <a:ext cx="3656562" cy="1856279"/>
          </a:xfrm>
          <a:custGeom>
            <a:avLst/>
            <a:gdLst>
              <a:gd name="connsiteX0" fmla="*/ 0 w 3656562"/>
              <a:gd name="connsiteY0" fmla="*/ 0 h 1856279"/>
              <a:gd name="connsiteX1" fmla="*/ 3656562 w 3656562"/>
              <a:gd name="connsiteY1" fmla="*/ 0 h 1856279"/>
              <a:gd name="connsiteX2" fmla="*/ 3656562 w 3656562"/>
              <a:gd name="connsiteY2" fmla="*/ 1856279 h 1856279"/>
              <a:gd name="connsiteX3" fmla="*/ 0 w 3656562"/>
              <a:gd name="connsiteY3" fmla="*/ 1856279 h 1856279"/>
              <a:gd name="connsiteX4" fmla="*/ 0 w 3656562"/>
              <a:gd name="connsiteY4" fmla="*/ 0 h 1856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562" h="1856279" fill="none" extrusionOk="0">
                <a:moveTo>
                  <a:pt x="0" y="0"/>
                </a:moveTo>
                <a:cubicBezTo>
                  <a:pt x="1767325" y="-49533"/>
                  <a:pt x="2746184" y="-14809"/>
                  <a:pt x="3656562" y="0"/>
                </a:cubicBezTo>
                <a:cubicBezTo>
                  <a:pt x="3704592" y="746819"/>
                  <a:pt x="3712093" y="945781"/>
                  <a:pt x="3656562" y="1856279"/>
                </a:cubicBezTo>
                <a:cubicBezTo>
                  <a:pt x="2021511" y="1808048"/>
                  <a:pt x="1071214" y="1940734"/>
                  <a:pt x="0" y="1856279"/>
                </a:cubicBezTo>
                <a:cubicBezTo>
                  <a:pt x="-120785" y="1056399"/>
                  <a:pt x="-119150" y="239864"/>
                  <a:pt x="0" y="0"/>
                </a:cubicBezTo>
                <a:close/>
              </a:path>
              <a:path w="3656562" h="1856279" stroke="0" extrusionOk="0">
                <a:moveTo>
                  <a:pt x="0" y="0"/>
                </a:moveTo>
                <a:cubicBezTo>
                  <a:pt x="1469382" y="118645"/>
                  <a:pt x="1982784" y="116012"/>
                  <a:pt x="3656562" y="0"/>
                </a:cubicBezTo>
                <a:cubicBezTo>
                  <a:pt x="3719085" y="696388"/>
                  <a:pt x="3689101" y="1562377"/>
                  <a:pt x="3656562" y="1856279"/>
                </a:cubicBezTo>
                <a:cubicBezTo>
                  <a:pt x="3077689" y="1990879"/>
                  <a:pt x="1622342" y="1699083"/>
                  <a:pt x="0" y="1856279"/>
                </a:cubicBezTo>
                <a:cubicBezTo>
                  <a:pt x="164711" y="1264506"/>
                  <a:pt x="108503" y="540534"/>
                  <a:pt x="0" y="0"/>
                </a:cubicBezTo>
                <a:close/>
              </a:path>
            </a:pathLst>
          </a:custGeom>
          <a:solidFill>
            <a:srgbClr val="E3E6EF"/>
          </a:solidFill>
          <a:ln w="19050">
            <a:solidFill>
              <a:srgbClr val="00629B"/>
            </a:solidFill>
            <a:extLst>
              <a:ext uri="{C807C97D-BFC1-408E-A445-0C87EB9F89A2}">
                <ask:lineSketchStyleProps xmlns:ask="http://schemas.microsoft.com/office/drawing/2018/sketchyshapes" sd="1219033472">
                  <a:prstGeom prst="rect">
                    <a:avLst/>
                  </a:prstGeom>
                  <ask:type>
                    <ask:lineSketchCurved/>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1219170" rtl="0" eaLnBrk="1" fontAlgn="auto" latinLnBrk="0" hangingPunct="1">
              <a:lnSpc>
                <a:spcPct val="100000"/>
              </a:lnSpc>
              <a:spcBef>
                <a:spcPts val="0"/>
              </a:spcBef>
              <a:spcAft>
                <a:spcPts val="400"/>
              </a:spcAft>
              <a:buClrTx/>
              <a:buSzTx/>
              <a:buFontTx/>
              <a:buNone/>
              <a:tabLst/>
              <a:defRPr/>
            </a:pPr>
            <a:r>
              <a:rPr kumimoji="0" lang="en-US" sz="1800" b="1" i="0" u="none" strike="noStrike" kern="1200" cap="none" spc="0" normalizeH="0" baseline="0" noProof="0" dirty="0">
                <a:ln>
                  <a:noFill/>
                </a:ln>
                <a:solidFill>
                  <a:srgbClr val="00629B"/>
                </a:solidFill>
                <a:effectLst>
                  <a:outerShdw blurRad="38100" dist="38100" dir="2700000" algn="tl">
                    <a:srgbClr val="000000">
                      <a:alpha val="43137"/>
                    </a:srgbClr>
                  </a:outerShdw>
                </a:effectLst>
                <a:uLnTx/>
                <a:uFillTx/>
                <a:latin typeface="Aptos"/>
                <a:ea typeface="Tahoma"/>
                <a:cs typeface="Tahoma"/>
              </a:rPr>
              <a:t>CoE COMMITTEE </a:t>
            </a:r>
          </a:p>
          <a:p>
            <a:pPr marL="227965" marR="0" lvl="0" indent="-227965"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1" i="0" u="none" strike="noStrike" kern="1200" cap="none" spc="0" normalizeH="0" baseline="0" noProof="0" dirty="0">
                <a:ln>
                  <a:noFill/>
                </a:ln>
                <a:solidFill>
                  <a:srgbClr val="00629B"/>
                </a:solidFill>
                <a:uLnTx/>
                <a:uFillTx/>
                <a:latin typeface="Aptos"/>
                <a:ea typeface="Tahoma"/>
                <a:cs typeface="Tahoma"/>
              </a:rPr>
              <a:t>CoE Sponsor</a:t>
            </a:r>
            <a:r>
              <a:rPr kumimoji="0" lang="en-US" sz="1300" b="0" i="0" u="none" strike="noStrike" kern="1200" cap="none" spc="0" normalizeH="0" baseline="0" noProof="0" dirty="0">
                <a:ln>
                  <a:noFill/>
                </a:ln>
                <a:solidFill>
                  <a:srgbClr val="00629B"/>
                </a:solidFill>
                <a:uLnTx/>
                <a:uFillTx/>
                <a:latin typeface="Aptos"/>
                <a:ea typeface="Tahoma"/>
                <a:cs typeface="Tahoma"/>
              </a:rPr>
              <a:t>: </a:t>
            </a:r>
            <a:r>
              <a:rPr kumimoji="0" lang="en-US" sz="1300" b="0" i="0" u="none" strike="noStrike" kern="1200" cap="none" spc="0" normalizeH="0" baseline="0" noProof="0" dirty="0">
                <a:ln>
                  <a:noFill/>
                </a:ln>
                <a:solidFill>
                  <a:srgbClr val="00629B"/>
                </a:solidFill>
                <a:effectLst/>
                <a:uLnTx/>
                <a:uFillTx/>
                <a:latin typeface="Aptos"/>
                <a:ea typeface="Tahoma"/>
                <a:cs typeface="Tahoma"/>
              </a:rPr>
              <a:t>Larry Jenkins</a:t>
            </a:r>
            <a:endParaRPr lang="en-US" sz="1300" b="0" i="0" u="none" strike="noStrike" kern="1200" cap="none" spc="0" normalizeH="0" baseline="0" noProof="0" dirty="0">
              <a:ln>
                <a:noFill/>
              </a:ln>
              <a:solidFill>
                <a:srgbClr val="00629B"/>
              </a:solidFill>
              <a:effectLst/>
              <a:uLnTx/>
              <a:uFillTx/>
              <a:latin typeface="Aptos"/>
              <a:ea typeface="Tahoma"/>
              <a:cs typeface="Tahoma"/>
            </a:endParaRPr>
          </a:p>
          <a:p>
            <a:pPr marL="227965" marR="0" lvl="0" indent="-227965" algn="l" defTabSz="121917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US" sz="1300" b="1" i="0" u="none" strike="noStrike" kern="1200" cap="none" spc="0" normalizeH="0" baseline="0" noProof="0" dirty="0">
                <a:ln>
                  <a:noFill/>
                </a:ln>
                <a:solidFill>
                  <a:srgbClr val="00629B"/>
                </a:solidFill>
                <a:uLnTx/>
                <a:uFillTx/>
                <a:latin typeface="Aptos"/>
                <a:ea typeface="Tahoma"/>
                <a:cs typeface="Tahoma"/>
              </a:rPr>
              <a:t>Chairman: </a:t>
            </a:r>
            <a:r>
              <a:rPr kumimoji="0" lang="en-US" sz="1300" b="0" i="0" u="none" strike="noStrike" kern="1200" cap="none" spc="0" normalizeH="0" baseline="0" noProof="0" dirty="0">
                <a:ln>
                  <a:noFill/>
                </a:ln>
                <a:solidFill>
                  <a:srgbClr val="00629B"/>
                </a:solidFill>
                <a:effectLst/>
                <a:uLnTx/>
                <a:uFillTx/>
                <a:latin typeface="Aptos"/>
                <a:ea typeface="Tahoma"/>
                <a:cs typeface="Tahoma"/>
              </a:rPr>
              <a:t>Jeremy Chenevert</a:t>
            </a:r>
            <a:endParaRPr lang="en-US" sz="1300" b="0" i="0" u="none" strike="noStrike" kern="1200" cap="none" spc="0" normalizeH="0" baseline="0" noProof="0" dirty="0">
              <a:ln>
                <a:noFill/>
              </a:ln>
              <a:solidFill>
                <a:srgbClr val="00629B"/>
              </a:solidFill>
              <a:effectLst/>
              <a:uLnTx/>
              <a:uFillTx/>
              <a:latin typeface="Aptos"/>
              <a:ea typeface="Tahoma"/>
              <a:cs typeface="Tahoma"/>
            </a:endParaRPr>
          </a:p>
          <a:p>
            <a:pPr marL="227965" marR="0" lvl="0" indent="-227965" algn="l" defTabSz="121917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US" sz="1300" b="1" i="0" u="none" strike="noStrike" kern="1200" cap="none" spc="0" normalizeH="0" baseline="0" noProof="0" dirty="0">
                <a:ln>
                  <a:noFill/>
                </a:ln>
                <a:solidFill>
                  <a:srgbClr val="00629B"/>
                </a:solidFill>
                <a:uLnTx/>
                <a:uFillTx/>
                <a:latin typeface="Aptos"/>
                <a:ea typeface="Tahoma"/>
                <a:cs typeface="Tahoma"/>
              </a:rPr>
              <a:t>Analysts: </a:t>
            </a:r>
            <a:r>
              <a:rPr kumimoji="0" lang="en-US" sz="1300" b="0" i="0" u="none" strike="noStrike" kern="1200" cap="none" spc="0" normalizeH="0" baseline="0" noProof="0" dirty="0">
                <a:ln>
                  <a:noFill/>
                </a:ln>
                <a:solidFill>
                  <a:srgbClr val="00629B"/>
                </a:solidFill>
                <a:effectLst/>
                <a:uLnTx/>
                <a:uFillTx/>
                <a:latin typeface="Aptos"/>
                <a:ea typeface="Tahoma"/>
                <a:cs typeface="Tahoma"/>
              </a:rPr>
              <a:t>Ann Walker &amp; Elyse Caldwell</a:t>
            </a:r>
            <a:endParaRPr lang="en-US" sz="1300" b="0" i="0" u="none" strike="noStrike" kern="1200" cap="none" spc="0" normalizeH="0" baseline="0" noProof="0" dirty="0">
              <a:ln>
                <a:noFill/>
              </a:ln>
              <a:solidFill>
                <a:srgbClr val="00629B"/>
              </a:solidFill>
              <a:effectLst/>
              <a:uLnTx/>
              <a:uFillTx/>
              <a:latin typeface="Aptos"/>
              <a:ea typeface="Tahoma"/>
              <a:cs typeface="Tahoma"/>
            </a:endParaRPr>
          </a:p>
          <a:p>
            <a:pPr marL="227965" marR="0" lvl="0" indent="-227965" algn="l" defTabSz="1219170" rtl="0" eaLnBrk="1" fontAlgn="auto" latinLnBrk="0" hangingPunct="1">
              <a:lnSpc>
                <a:spcPct val="100000"/>
              </a:lnSpc>
              <a:spcBef>
                <a:spcPts val="0"/>
              </a:spcBef>
              <a:spcAft>
                <a:spcPts val="0"/>
              </a:spcAft>
              <a:buClrTx/>
              <a:buSzTx/>
              <a:buFont typeface="Arial,Sans-Serif" panose="020B0604020202020204" pitchFamily="34" charset="0"/>
              <a:buChar char="•"/>
              <a:tabLst/>
              <a:defRPr/>
            </a:pPr>
            <a:r>
              <a:rPr kumimoji="0" lang="en-US" sz="1300" b="1" i="0" u="none" strike="noStrike" kern="1200" cap="none" spc="0" normalizeH="0" baseline="0" noProof="0" dirty="0">
                <a:ln>
                  <a:noFill/>
                </a:ln>
                <a:solidFill>
                  <a:srgbClr val="00629B"/>
                </a:solidFill>
                <a:uLnTx/>
                <a:uFillTx/>
                <a:latin typeface="Aptos"/>
                <a:ea typeface="Tahoma"/>
                <a:cs typeface="Tahoma"/>
              </a:rPr>
              <a:t>Architect: </a:t>
            </a:r>
            <a:r>
              <a:rPr kumimoji="0" lang="en-US" sz="1300" b="0" i="0" u="none" strike="noStrike" kern="1200" cap="none" spc="0" normalizeH="0" baseline="0" noProof="0" dirty="0">
                <a:ln>
                  <a:noFill/>
                </a:ln>
                <a:solidFill>
                  <a:srgbClr val="00629B"/>
                </a:solidFill>
                <a:effectLst/>
                <a:uLnTx/>
                <a:uFillTx/>
                <a:latin typeface="Aptos"/>
                <a:ea typeface="Tahoma"/>
                <a:cs typeface="Tahoma"/>
              </a:rPr>
              <a:t>Tony Masopust</a:t>
            </a:r>
            <a:endParaRPr kumimoji="0" lang="en-US" sz="1800" b="0" i="0" u="none" strike="noStrike" kern="1200" cap="none" spc="0" normalizeH="0" baseline="0" noProof="0" dirty="0">
              <a:ln>
                <a:noFill/>
              </a:ln>
              <a:solidFill>
                <a:srgbClr val="00629B"/>
              </a:solidFill>
              <a:effectLst/>
              <a:uLnTx/>
              <a:uFillTx/>
              <a:latin typeface="Aptos"/>
              <a:ea typeface="+mn-ea"/>
              <a:cs typeface="+mn-cs"/>
            </a:endParaRPr>
          </a:p>
          <a:p>
            <a:pPr marL="227965" indent="-227965" defTabSz="1219170" fontAlgn="auto">
              <a:spcBef>
                <a:spcPts val="0"/>
              </a:spcBef>
              <a:spcAft>
                <a:spcPts val="0"/>
              </a:spcAft>
              <a:buFont typeface="Arial,Sans-Serif" panose="020B0604020202020204" pitchFamily="34" charset="0"/>
              <a:buChar char="•"/>
              <a:defRPr/>
            </a:pPr>
            <a:r>
              <a:rPr kumimoji="0" lang="en-US" sz="1300" b="1" i="0" u="none" strike="noStrike" kern="1200" cap="none" spc="0" normalizeH="0" baseline="0" noProof="0" dirty="0">
                <a:ln>
                  <a:noFill/>
                </a:ln>
                <a:solidFill>
                  <a:srgbClr val="00629B"/>
                </a:solidFill>
                <a:uLnTx/>
                <a:uFillTx/>
                <a:latin typeface="Aptos"/>
                <a:ea typeface="Tahoma"/>
                <a:cs typeface="Tahoma"/>
              </a:rPr>
              <a:t>Partnerships: </a:t>
            </a:r>
            <a:r>
              <a:rPr kumimoji="0" lang="en-US" sz="1300" b="0" i="0" u="none" strike="noStrike" kern="1200" cap="none" spc="0" normalizeH="0" baseline="0" noProof="0" dirty="0">
                <a:ln>
                  <a:noFill/>
                </a:ln>
                <a:solidFill>
                  <a:srgbClr val="00629B"/>
                </a:solidFill>
                <a:effectLst/>
                <a:uLnTx/>
                <a:uFillTx/>
                <a:latin typeface="Aptos"/>
                <a:ea typeface="Tahoma"/>
                <a:cs typeface="Tahoma"/>
              </a:rPr>
              <a:t>IOT and Agency Planning</a:t>
            </a:r>
            <a:r>
              <a:rPr lang="en-US" sz="1300" dirty="0">
                <a:solidFill>
                  <a:srgbClr val="00629B"/>
                </a:solidFill>
                <a:latin typeface="Aptos"/>
                <a:ea typeface="Tahoma"/>
                <a:cs typeface="Tahoma"/>
              </a:rPr>
              <a:t> &amp; </a:t>
            </a:r>
            <a:r>
              <a:rPr kumimoji="0" lang="en-US" sz="1300" b="0" i="0" u="none" strike="noStrike" kern="1200" cap="none" spc="0" normalizeH="0" baseline="0" noProof="0" dirty="0">
                <a:ln>
                  <a:noFill/>
                </a:ln>
                <a:solidFill>
                  <a:srgbClr val="00629B"/>
                </a:solidFill>
                <a:effectLst/>
                <a:uLnTx/>
                <a:uFillTx/>
                <a:latin typeface="Aptos"/>
                <a:ea typeface="Tahoma"/>
                <a:cs typeface="Tahoma"/>
              </a:rPr>
              <a:t>Technology</a:t>
            </a:r>
            <a:endParaRPr lang="en-US" sz="1300" dirty="0">
              <a:solidFill>
                <a:srgbClr val="00629B"/>
              </a:solidFill>
              <a:highlight>
                <a:srgbClr val="FFFF00"/>
              </a:highlight>
              <a:latin typeface="Aptos"/>
              <a:ea typeface="Tahoma"/>
              <a:cs typeface="Tahoma"/>
            </a:endParaRPr>
          </a:p>
          <a:p>
            <a:pPr marL="227965" marR="0" lvl="0" indent="-227965" algn="l" defTabSz="1219170" rtl="0" eaLnBrk="1" fontAlgn="auto" latinLnBrk="0" hangingPunct="1">
              <a:lnSpc>
                <a:spcPct val="100000"/>
              </a:lnSpc>
              <a:spcBef>
                <a:spcPts val="0"/>
              </a:spcBef>
              <a:spcAft>
                <a:spcPts val="600"/>
              </a:spcAft>
              <a:buClrTx/>
              <a:buSzTx/>
              <a:buFont typeface="Arial,Sans-Serif" panose="020B0604020202020204" pitchFamily="34" charset="0"/>
              <a:buChar char="•"/>
              <a:tabLst/>
              <a:defRPr/>
            </a:pPr>
            <a:r>
              <a:rPr kumimoji="0" lang="en-US" sz="1300" b="1" i="0" u="none" strike="noStrike" kern="1200" cap="none" spc="0" normalizeH="0" baseline="0" noProof="0" dirty="0">
                <a:ln>
                  <a:noFill/>
                </a:ln>
                <a:solidFill>
                  <a:srgbClr val="00629B"/>
                </a:solidFill>
                <a:uLnTx/>
                <a:uFillTx/>
                <a:latin typeface="Aptos"/>
                <a:ea typeface="Tahoma"/>
                <a:cs typeface="Tahoma"/>
              </a:rPr>
              <a:t>Governance Board Meeting:</a:t>
            </a:r>
            <a:r>
              <a:rPr kumimoji="0" lang="en-US" sz="1300" b="1" i="0" u="none" strike="noStrike" kern="1200" cap="none" spc="0" normalizeH="0" baseline="0" noProof="0" dirty="0">
                <a:ln>
                  <a:noFill/>
                </a:ln>
                <a:solidFill>
                  <a:srgbClr val="00629B"/>
                </a:solidFill>
                <a:effectLst>
                  <a:outerShdw blurRad="38100" dist="38100" dir="2700000" algn="tl">
                    <a:srgbClr val="000000">
                      <a:alpha val="43137"/>
                    </a:srgbClr>
                  </a:outerShdw>
                </a:effectLst>
                <a:uLnTx/>
                <a:uFillTx/>
                <a:latin typeface="Aptos"/>
                <a:ea typeface="Tahoma"/>
                <a:cs typeface="Tahoma"/>
              </a:rPr>
              <a:t> </a:t>
            </a:r>
            <a:r>
              <a:rPr kumimoji="0" lang="en-US" sz="1300" i="0" u="none" strike="noStrike" kern="1200" cap="none" spc="0" normalizeH="0" baseline="0" noProof="0" dirty="0">
                <a:ln>
                  <a:noFill/>
                </a:ln>
                <a:solidFill>
                  <a:srgbClr val="00629B"/>
                </a:solidFill>
                <a:uLnTx/>
                <a:uFillTx/>
                <a:latin typeface="Aptos"/>
                <a:ea typeface="Tahoma"/>
                <a:cs typeface="Tahoma"/>
              </a:rPr>
              <a:t>1</a:t>
            </a:r>
            <a:r>
              <a:rPr kumimoji="0" lang="en-US" sz="1300" b="1" i="0" u="none" strike="noStrike" kern="1200" cap="none" spc="0" normalizeH="0" baseline="0" noProof="0" dirty="0">
                <a:ln>
                  <a:noFill/>
                </a:ln>
                <a:solidFill>
                  <a:srgbClr val="00629B"/>
                </a:solidFill>
                <a:uLnTx/>
                <a:uFillTx/>
                <a:latin typeface="Aptos"/>
                <a:ea typeface="Tahoma"/>
                <a:cs typeface="Tahoma"/>
              </a:rPr>
              <a:t> </a:t>
            </a:r>
            <a:r>
              <a:rPr kumimoji="0" lang="en-US" sz="1300" b="0" i="0" u="none" strike="noStrike" kern="1200" cap="none" spc="0" normalizeH="0" baseline="0" noProof="0" dirty="0">
                <a:ln>
                  <a:noFill/>
                </a:ln>
                <a:solidFill>
                  <a:srgbClr val="00629B"/>
                </a:solidFill>
                <a:effectLst/>
                <a:uLnTx/>
                <a:uFillTx/>
                <a:latin typeface="Aptos"/>
                <a:ea typeface="Tahoma"/>
                <a:cs typeface="Tahoma"/>
              </a:rPr>
              <a:t>Hr. / Month</a:t>
            </a:r>
            <a:endParaRPr lang="en-US" sz="1300" b="0" i="0" u="none" strike="noStrike" kern="1200" cap="none" spc="0" normalizeH="0" baseline="0" noProof="0" dirty="0">
              <a:ln>
                <a:noFill/>
              </a:ln>
              <a:solidFill>
                <a:srgbClr val="00629B"/>
              </a:solidFill>
              <a:effectLst/>
              <a:uLnTx/>
              <a:uFillTx/>
              <a:latin typeface="Aptos"/>
              <a:ea typeface="Tahoma"/>
              <a:cs typeface="Tahoma"/>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ahoma"/>
              <a:ea typeface="Tahoma"/>
              <a:cs typeface="Tahoma"/>
            </a:endParaRPr>
          </a:p>
        </p:txBody>
      </p:sp>
      <p:sp>
        <p:nvSpPr>
          <p:cNvPr id="7" name="Rectangle 6">
            <a:extLst>
              <a:ext uri="{FF2B5EF4-FFF2-40B4-BE49-F238E27FC236}">
                <a16:creationId xmlns:a16="http://schemas.microsoft.com/office/drawing/2014/main" id="{DBACF873-32E7-B0B6-B4C3-C3130F910587}"/>
              </a:ext>
            </a:extLst>
          </p:cNvPr>
          <p:cNvSpPr/>
          <p:nvPr/>
        </p:nvSpPr>
        <p:spPr>
          <a:xfrm>
            <a:off x="4385733" y="3503821"/>
            <a:ext cx="7390537" cy="2885344"/>
          </a:xfrm>
          <a:custGeom>
            <a:avLst/>
            <a:gdLst>
              <a:gd name="connsiteX0" fmla="*/ 0 w 7390537"/>
              <a:gd name="connsiteY0" fmla="*/ 0 h 2885344"/>
              <a:gd name="connsiteX1" fmla="*/ 7390537 w 7390537"/>
              <a:gd name="connsiteY1" fmla="*/ 0 h 2885344"/>
              <a:gd name="connsiteX2" fmla="*/ 7390537 w 7390537"/>
              <a:gd name="connsiteY2" fmla="*/ 2885344 h 2885344"/>
              <a:gd name="connsiteX3" fmla="*/ 0 w 7390537"/>
              <a:gd name="connsiteY3" fmla="*/ 2885344 h 2885344"/>
              <a:gd name="connsiteX4" fmla="*/ 0 w 7390537"/>
              <a:gd name="connsiteY4" fmla="*/ 0 h 288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0537" h="2885344" fill="none" extrusionOk="0">
                <a:moveTo>
                  <a:pt x="0" y="0"/>
                </a:moveTo>
                <a:cubicBezTo>
                  <a:pt x="2295461" y="-130224"/>
                  <a:pt x="3857317" y="-118180"/>
                  <a:pt x="7390537" y="0"/>
                </a:cubicBezTo>
                <a:cubicBezTo>
                  <a:pt x="7481384" y="818245"/>
                  <a:pt x="7505915" y="2269626"/>
                  <a:pt x="7390537" y="2885344"/>
                </a:cubicBezTo>
                <a:cubicBezTo>
                  <a:pt x="4127029" y="2928892"/>
                  <a:pt x="1913414" y="2799782"/>
                  <a:pt x="0" y="2885344"/>
                </a:cubicBezTo>
                <a:cubicBezTo>
                  <a:pt x="-133672" y="2527048"/>
                  <a:pt x="-49343" y="520503"/>
                  <a:pt x="0" y="0"/>
                </a:cubicBezTo>
                <a:close/>
              </a:path>
              <a:path w="7390537" h="2885344" stroke="0" extrusionOk="0">
                <a:moveTo>
                  <a:pt x="0" y="0"/>
                </a:moveTo>
                <a:cubicBezTo>
                  <a:pt x="2859510" y="-142252"/>
                  <a:pt x="4192475" y="-26229"/>
                  <a:pt x="7390537" y="0"/>
                </a:cubicBezTo>
                <a:cubicBezTo>
                  <a:pt x="7518294" y="660906"/>
                  <a:pt x="7290743" y="1968144"/>
                  <a:pt x="7390537" y="2885344"/>
                </a:cubicBezTo>
                <a:cubicBezTo>
                  <a:pt x="6451614" y="2811812"/>
                  <a:pt x="1576205" y="2795673"/>
                  <a:pt x="0" y="2885344"/>
                </a:cubicBezTo>
                <a:cubicBezTo>
                  <a:pt x="113170" y="2397314"/>
                  <a:pt x="-134334" y="1166030"/>
                  <a:pt x="0" y="0"/>
                </a:cubicBezTo>
                <a:close/>
              </a:path>
            </a:pathLst>
          </a:custGeom>
          <a:solidFill>
            <a:srgbClr val="00629B">
              <a:alpha val="40000"/>
            </a:srgbClr>
          </a:solidFill>
          <a:ln w="19050">
            <a:solidFill>
              <a:srgbClr val="00629B"/>
            </a:solidFill>
            <a:extLst>
              <a:ext uri="{C807C97D-BFC1-408E-A445-0C87EB9F89A2}">
                <ask:lineSketchStyleProps xmlns:ask="http://schemas.microsoft.com/office/drawing/2018/sketchyshapes" sd="3963082201">
                  <a:prstGeom prst="rect">
                    <a:avLst/>
                  </a:prstGeom>
                  <ask:type>
                    <ask:lineSketchCurved/>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1219170" rtl="0" eaLnBrk="1" fontAlgn="auto" latinLnBrk="0" hangingPunct="1">
              <a:lnSpc>
                <a:spcPct val="100000"/>
              </a:lnSpc>
              <a:spcBef>
                <a:spcPts val="0"/>
              </a:spcBef>
              <a:spcAft>
                <a:spcPts val="400"/>
              </a:spcAft>
              <a:buClrTx/>
              <a:buSzTx/>
              <a:buFontTx/>
              <a:buNone/>
              <a:tabLst/>
              <a:defRPr/>
            </a:pPr>
            <a:r>
              <a:rPr kumimoji="0" lang="en-US" sz="1800" b="1" i="0" u="none" strike="noStrike" kern="1200" cap="none" spc="0" normalizeH="0" baseline="0" noProof="0" dirty="0">
                <a:ln>
                  <a:noFill/>
                </a:ln>
                <a:solidFill>
                  <a:srgbClr val="00629B"/>
                </a:solidFill>
                <a:effectLst>
                  <a:outerShdw blurRad="38100" dist="38100" dir="2700000" algn="tl">
                    <a:srgbClr val="000000">
                      <a:alpha val="43137"/>
                    </a:srgbClr>
                  </a:outerShdw>
                </a:effectLst>
                <a:uLnTx/>
                <a:uFillTx/>
                <a:latin typeface="Aptos"/>
                <a:ea typeface="Tahoma"/>
                <a:cs typeface="Tahoma"/>
              </a:rPr>
              <a:t>OBJECTIVES</a:t>
            </a:r>
          </a:p>
          <a:p>
            <a:pPr marL="285750" marR="0" lvl="0" indent="-285750" algn="l" defTabSz="121917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629B"/>
                </a:solidFill>
                <a:effectLst/>
                <a:uLnTx/>
                <a:uFillTx/>
                <a:latin typeface="Aptos"/>
                <a:ea typeface="Tahoma"/>
                <a:cs typeface="Tahoma"/>
              </a:rPr>
              <a:t>Align CoE with overall business &amp; technology strategy and objectives.</a:t>
            </a:r>
            <a:endParaRPr lang="en-US" sz="1300" b="0" i="0" u="none" strike="noStrike" kern="1200" cap="none" spc="0" normalizeH="0" baseline="0" noProof="0" dirty="0">
              <a:ln>
                <a:noFill/>
              </a:ln>
              <a:solidFill>
                <a:srgbClr val="00629B"/>
              </a:solidFill>
              <a:effectLst/>
              <a:uLnTx/>
              <a:uFillTx/>
              <a:latin typeface="Aptos"/>
              <a:ea typeface="Tahoma"/>
              <a:cs typeface="Tahoma"/>
            </a:endParaRPr>
          </a:p>
          <a:p>
            <a:pPr marL="285750" marR="0" lvl="0" indent="-285750" algn="l" defTabSz="121917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629B"/>
                </a:solidFill>
                <a:effectLst/>
                <a:uLnTx/>
                <a:uFillTx/>
                <a:latin typeface="Aptos"/>
                <a:ea typeface="Tahoma"/>
                <a:cs typeface="Tahoma"/>
              </a:rPr>
              <a:t>Create/maintain a strategic 4-year plan and enterprise adoption roadmap for future growth.</a:t>
            </a:r>
            <a:endParaRPr lang="en-US" sz="1300" b="0" i="0" u="none" strike="noStrike" kern="1200" cap="none" spc="0" normalizeH="0" baseline="0" noProof="0" dirty="0">
              <a:ln>
                <a:noFill/>
              </a:ln>
              <a:solidFill>
                <a:srgbClr val="00629B"/>
              </a:solidFill>
              <a:effectLst/>
              <a:uLnTx/>
              <a:uFillTx/>
              <a:latin typeface="Aptos"/>
              <a:ea typeface="Tahoma"/>
              <a:cs typeface="Tahoma"/>
            </a:endParaRPr>
          </a:p>
          <a:p>
            <a:pPr marL="285750" marR="0" lvl="0" indent="-285750" algn="l" defTabSz="121917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300" dirty="0">
                <a:solidFill>
                  <a:srgbClr val="00629B"/>
                </a:solidFill>
                <a:latin typeface="Aptos"/>
                <a:ea typeface="Tahoma"/>
                <a:cs typeface="Tahoma"/>
              </a:rPr>
              <a:t>Deliberate and proper use of</a:t>
            </a:r>
            <a:r>
              <a:rPr kumimoji="0" lang="en-US" sz="1300" b="0" i="0" u="none" strike="noStrike" kern="1200" cap="none" spc="0" normalizeH="0" baseline="0" noProof="0" dirty="0">
                <a:ln>
                  <a:noFill/>
                </a:ln>
                <a:solidFill>
                  <a:srgbClr val="00629B"/>
                </a:solidFill>
                <a:effectLst/>
                <a:uLnTx/>
                <a:uFillTx/>
                <a:latin typeface="Aptos"/>
                <a:ea typeface="Tahoma"/>
                <a:cs typeface="Tahoma"/>
              </a:rPr>
              <a:t> LCNC platforms; fitting into overall Enterprise Architecture</a:t>
            </a:r>
            <a:endParaRPr lang="en-US" sz="1300" b="0" i="0" u="none" strike="noStrike" kern="1200" cap="none" spc="0" normalizeH="0" baseline="0" noProof="0" dirty="0">
              <a:ln>
                <a:noFill/>
              </a:ln>
              <a:solidFill>
                <a:srgbClr val="00629B"/>
              </a:solidFill>
              <a:effectLst/>
              <a:uLnTx/>
              <a:uFillTx/>
              <a:latin typeface="Aptos"/>
              <a:ea typeface="Tahoma"/>
              <a:cs typeface="Tahoma"/>
            </a:endParaRPr>
          </a:p>
          <a:p>
            <a:pPr marL="285750" marR="0" lvl="0" indent="-285750" algn="l" defTabSz="121917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300" dirty="0">
                <a:solidFill>
                  <a:srgbClr val="00629B"/>
                </a:solidFill>
                <a:latin typeface="Aptos"/>
                <a:ea typeface="Tahoma"/>
                <a:cs typeface="Tahoma"/>
              </a:rPr>
              <a:t>Foster</a:t>
            </a:r>
            <a:r>
              <a:rPr kumimoji="0" lang="en-US" sz="1300" b="0" i="0" u="none" strike="noStrike" kern="1200" cap="none" spc="0" normalizeH="0" baseline="0" noProof="0" dirty="0">
                <a:ln>
                  <a:noFill/>
                </a:ln>
                <a:solidFill>
                  <a:srgbClr val="00629B"/>
                </a:solidFill>
                <a:effectLst/>
                <a:uLnTx/>
                <a:uFillTx/>
                <a:latin typeface="Aptos"/>
                <a:ea typeface="Tahoma"/>
                <a:cs typeface="Tahoma"/>
              </a:rPr>
              <a:t> collaborative IOT &amp; Agency technology partnerships to expand LCNC use cases &amp; implement IT enterprise standards.</a:t>
            </a:r>
            <a:endParaRPr lang="en-US" sz="1300" b="0" i="0" u="none" strike="noStrike" kern="1200" cap="none" spc="0" normalizeH="0" baseline="0" noProof="0" dirty="0">
              <a:ln>
                <a:noFill/>
              </a:ln>
              <a:solidFill>
                <a:srgbClr val="00629B"/>
              </a:solidFill>
              <a:effectLst/>
              <a:uLnTx/>
              <a:uFillTx/>
              <a:latin typeface="Aptos"/>
              <a:ea typeface="Tahoma"/>
              <a:cs typeface="Tahoma"/>
            </a:endParaRPr>
          </a:p>
          <a:p>
            <a:pPr marL="285750" marR="0" lvl="0" indent="-285750" algn="l" defTabSz="121917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629B"/>
                </a:solidFill>
                <a:effectLst/>
                <a:uLnTx/>
                <a:uFillTx/>
                <a:latin typeface="Aptos"/>
                <a:ea typeface="Tahoma"/>
                <a:cs typeface="Tahoma"/>
              </a:rPr>
              <a:t>Establish and mature MS LCNC platform architecture, governance, and delivery framework.</a:t>
            </a:r>
            <a:endParaRPr lang="en-US" sz="1300" b="0" i="0" u="none" strike="noStrike" kern="1200" cap="none" spc="0" normalizeH="0" baseline="0" noProof="0" dirty="0">
              <a:ln>
                <a:noFill/>
              </a:ln>
              <a:solidFill>
                <a:srgbClr val="00629B"/>
              </a:solidFill>
              <a:effectLst/>
              <a:uLnTx/>
              <a:uFillTx/>
              <a:latin typeface="Aptos"/>
              <a:ea typeface="Tahoma"/>
              <a:cs typeface="Tahoma"/>
            </a:endParaRPr>
          </a:p>
          <a:p>
            <a:pPr marL="285750" marR="0" lvl="0" indent="-285750" algn="l" defTabSz="121917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629B"/>
                </a:solidFill>
                <a:effectLst/>
                <a:uLnTx/>
                <a:uFillTx/>
                <a:latin typeface="Aptos"/>
                <a:ea typeface="Tahoma"/>
                <a:cs typeface="Tahoma"/>
              </a:rPr>
              <a:t>Standardize execution paths.</a:t>
            </a:r>
            <a:endParaRPr lang="en-US" sz="1300" b="0" i="0" u="none" strike="noStrike" kern="1200" cap="none" spc="0" normalizeH="0" baseline="0" noProof="0" dirty="0">
              <a:ln>
                <a:noFill/>
              </a:ln>
              <a:solidFill>
                <a:srgbClr val="00629B"/>
              </a:solidFill>
              <a:effectLst/>
              <a:uLnTx/>
              <a:uFillTx/>
              <a:latin typeface="Aptos"/>
              <a:ea typeface="Tahoma"/>
              <a:cs typeface="Tahoma"/>
            </a:endParaRPr>
          </a:p>
          <a:p>
            <a:pPr marL="285750" marR="0" lvl="0" indent="-285750" algn="l" defTabSz="121917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629B"/>
                </a:solidFill>
                <a:effectLst/>
                <a:uLnTx/>
                <a:uFillTx/>
                <a:latin typeface="Aptos"/>
                <a:ea typeface="Tahoma"/>
                <a:cs typeface="Tahoma"/>
              </a:rPr>
              <a:t>Grow talent, skills and resources to support LCNC platforms.</a:t>
            </a:r>
            <a:endParaRPr lang="en-US" sz="1300" b="0" i="0" u="none" strike="noStrike" kern="1200" cap="none" spc="0" normalizeH="0" baseline="0" noProof="0" dirty="0">
              <a:ln>
                <a:noFill/>
              </a:ln>
              <a:solidFill>
                <a:srgbClr val="00629B"/>
              </a:solidFill>
              <a:effectLst/>
              <a:uLnTx/>
              <a:uFillTx/>
              <a:latin typeface="Aptos"/>
              <a:ea typeface="Tahoma"/>
              <a:cs typeface="Tahoma"/>
            </a:endParaRPr>
          </a:p>
          <a:p>
            <a:pPr marL="285750" marR="0" lvl="0" indent="-285750" algn="l" defTabSz="121917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629B"/>
                </a:solidFill>
                <a:effectLst/>
                <a:uLnTx/>
                <a:uFillTx/>
                <a:latin typeface="Aptos"/>
                <a:ea typeface="Tahoma"/>
                <a:cs typeface="Tahoma"/>
              </a:rPr>
              <a:t>Provide tracking, auditing and reporting to meet CoE objectives.</a:t>
            </a:r>
            <a:endParaRPr lang="en-US" sz="1300" b="0" i="0" u="none" strike="noStrike" kern="1200" cap="none" spc="0" normalizeH="0" baseline="0" noProof="0" dirty="0">
              <a:ln>
                <a:noFill/>
              </a:ln>
              <a:solidFill>
                <a:srgbClr val="00629B"/>
              </a:solidFill>
              <a:effectLst/>
              <a:uLnTx/>
              <a:uFillTx/>
              <a:latin typeface="Aptos"/>
              <a:ea typeface="Tahoma"/>
              <a:cs typeface="Tahoma"/>
            </a:endParaRPr>
          </a:p>
        </p:txBody>
      </p:sp>
      <p:sp>
        <p:nvSpPr>
          <p:cNvPr id="15" name="Rectangle 14">
            <a:extLst>
              <a:ext uri="{FF2B5EF4-FFF2-40B4-BE49-F238E27FC236}">
                <a16:creationId xmlns:a16="http://schemas.microsoft.com/office/drawing/2014/main" id="{2E20CD52-4F25-4A1D-EC77-ECEF833D50E4}"/>
              </a:ext>
            </a:extLst>
          </p:cNvPr>
          <p:cNvSpPr/>
          <p:nvPr/>
        </p:nvSpPr>
        <p:spPr>
          <a:xfrm>
            <a:off x="8188308" y="1223424"/>
            <a:ext cx="3587963" cy="1860780"/>
          </a:xfrm>
          <a:custGeom>
            <a:avLst/>
            <a:gdLst>
              <a:gd name="connsiteX0" fmla="*/ 0 w 3587963"/>
              <a:gd name="connsiteY0" fmla="*/ 0 h 1860780"/>
              <a:gd name="connsiteX1" fmla="*/ 3587963 w 3587963"/>
              <a:gd name="connsiteY1" fmla="*/ 0 h 1860780"/>
              <a:gd name="connsiteX2" fmla="*/ 3587963 w 3587963"/>
              <a:gd name="connsiteY2" fmla="*/ 1860780 h 1860780"/>
              <a:gd name="connsiteX3" fmla="*/ 0 w 3587963"/>
              <a:gd name="connsiteY3" fmla="*/ 1860780 h 1860780"/>
              <a:gd name="connsiteX4" fmla="*/ 0 w 3587963"/>
              <a:gd name="connsiteY4" fmla="*/ 0 h 186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7963" h="1860780" fill="none" extrusionOk="0">
                <a:moveTo>
                  <a:pt x="0" y="0"/>
                </a:moveTo>
                <a:cubicBezTo>
                  <a:pt x="903848" y="5140"/>
                  <a:pt x="2035752" y="47867"/>
                  <a:pt x="3587963" y="0"/>
                </a:cubicBezTo>
                <a:cubicBezTo>
                  <a:pt x="3618896" y="467057"/>
                  <a:pt x="3584860" y="932487"/>
                  <a:pt x="3587963" y="1860780"/>
                </a:cubicBezTo>
                <a:cubicBezTo>
                  <a:pt x="2765150" y="2006728"/>
                  <a:pt x="931476" y="2011958"/>
                  <a:pt x="0" y="1860780"/>
                </a:cubicBezTo>
                <a:cubicBezTo>
                  <a:pt x="128716" y="1440716"/>
                  <a:pt x="-52436" y="500832"/>
                  <a:pt x="0" y="0"/>
                </a:cubicBezTo>
                <a:close/>
              </a:path>
              <a:path w="3587963" h="1860780" stroke="0" extrusionOk="0">
                <a:moveTo>
                  <a:pt x="0" y="0"/>
                </a:moveTo>
                <a:cubicBezTo>
                  <a:pt x="1396328" y="136369"/>
                  <a:pt x="1976027" y="69751"/>
                  <a:pt x="3587963" y="0"/>
                </a:cubicBezTo>
                <a:cubicBezTo>
                  <a:pt x="3625624" y="240731"/>
                  <a:pt x="3431895" y="1430729"/>
                  <a:pt x="3587963" y="1860780"/>
                </a:cubicBezTo>
                <a:cubicBezTo>
                  <a:pt x="2629443" y="1999682"/>
                  <a:pt x="895802" y="1826839"/>
                  <a:pt x="0" y="1860780"/>
                </a:cubicBezTo>
                <a:cubicBezTo>
                  <a:pt x="128868" y="1659395"/>
                  <a:pt x="-105210" y="312643"/>
                  <a:pt x="0" y="0"/>
                </a:cubicBezTo>
                <a:close/>
              </a:path>
            </a:pathLst>
          </a:custGeom>
          <a:solidFill>
            <a:srgbClr val="E3E6EF"/>
          </a:solidFill>
          <a:ln w="19050">
            <a:solidFill>
              <a:srgbClr val="00629B"/>
            </a:solidFill>
            <a:extLst>
              <a:ext uri="{C807C97D-BFC1-408E-A445-0C87EB9F89A2}">
                <ask:lineSketchStyleProps xmlns:ask="http://schemas.microsoft.com/office/drawing/2018/sketchyshapes" sd="2441763670">
                  <a:prstGeom prst="rect">
                    <a:avLst/>
                  </a:prstGeom>
                  <ask:type>
                    <ask:lineSketchCurved/>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1219170" rtl="0" eaLnBrk="1" fontAlgn="auto" latinLnBrk="0" hangingPunct="1">
              <a:lnSpc>
                <a:spcPct val="100000"/>
              </a:lnSpc>
              <a:spcBef>
                <a:spcPts val="0"/>
              </a:spcBef>
              <a:spcAft>
                <a:spcPts val="400"/>
              </a:spcAft>
              <a:buClrTx/>
              <a:buSzTx/>
              <a:buFontTx/>
              <a:buNone/>
              <a:tabLst/>
              <a:defRPr/>
            </a:pPr>
            <a:r>
              <a:rPr kumimoji="0" lang="en-US" sz="1800" b="1" i="0" u="none" strike="noStrike" kern="1200" cap="none" spc="0" normalizeH="0" baseline="0" noProof="0" dirty="0">
                <a:ln>
                  <a:noFill/>
                </a:ln>
                <a:solidFill>
                  <a:srgbClr val="00629B"/>
                </a:solidFill>
                <a:effectLst>
                  <a:outerShdw blurRad="38100" dist="38100" dir="2700000" algn="tl">
                    <a:srgbClr val="000000">
                      <a:alpha val="43137"/>
                    </a:srgbClr>
                  </a:outerShdw>
                </a:effectLst>
                <a:uLnTx/>
                <a:uFillTx/>
                <a:latin typeface="Aptos" panose="020B0004020202020204" pitchFamily="34" charset="0"/>
                <a:ea typeface="Tahoma" panose="020B0604030504040204" pitchFamily="34" charset="0"/>
                <a:cs typeface="Tahoma" panose="020B0604030504040204" pitchFamily="34" charset="0"/>
              </a:rPr>
              <a:t>SCOPE</a:t>
            </a:r>
          </a:p>
          <a:p>
            <a:pPr marL="285750" marR="0" lvl="0" indent="-285750" algn="l"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629B"/>
                </a:solidFill>
                <a:effectLst/>
                <a:uLnTx/>
                <a:uFillTx/>
                <a:latin typeface="Aptos" panose="020B0004020202020204" pitchFamily="34" charset="0"/>
                <a:ea typeface="Tahoma" panose="020B0604030504040204" pitchFamily="34" charset="0"/>
                <a:cs typeface="Tahoma" panose="020B0604030504040204" pitchFamily="34" charset="0"/>
              </a:rPr>
              <a:t>Increase enterprise-wide LCNC adoption </a:t>
            </a:r>
          </a:p>
          <a:p>
            <a:pPr marL="285750" indent="-285750" defTabSz="1219170" fontAlgn="auto">
              <a:spcBef>
                <a:spcPts val="0"/>
              </a:spcBef>
              <a:spcAft>
                <a:spcPts val="600"/>
              </a:spcAft>
              <a:buFont typeface="Arial" panose="020B0604020202020204" pitchFamily="34" charset="0"/>
              <a:buChar char="•"/>
              <a:defRPr/>
            </a:pPr>
            <a:r>
              <a:rPr kumimoji="0" lang="en-US" sz="1300" b="0" i="0" u="none" strike="noStrike" kern="1200" cap="none" spc="0" normalizeH="0" baseline="0" noProof="0" dirty="0">
                <a:ln>
                  <a:noFill/>
                </a:ln>
                <a:solidFill>
                  <a:srgbClr val="00629B"/>
                </a:solidFill>
                <a:effectLst/>
                <a:uLnTx/>
                <a:uFillTx/>
                <a:latin typeface="Aptos" panose="020B0004020202020204" pitchFamily="34" charset="0"/>
                <a:ea typeface="Tahoma" panose="020B0604030504040204" pitchFamily="34" charset="0"/>
                <a:cs typeface="Tahoma" panose="020B0604030504040204" pitchFamily="34" charset="0"/>
              </a:rPr>
              <a:t>Project acceleration &amp; standardization </a:t>
            </a:r>
          </a:p>
          <a:p>
            <a:pPr marL="285750" indent="-285750" defTabSz="1219170" fontAlgn="auto">
              <a:spcBef>
                <a:spcPts val="0"/>
              </a:spcBef>
              <a:spcAft>
                <a:spcPts val="600"/>
              </a:spcAft>
              <a:buFont typeface="Arial" panose="020B0604020202020204" pitchFamily="34" charset="0"/>
              <a:buChar char="•"/>
              <a:defRPr/>
            </a:pPr>
            <a:r>
              <a:rPr lang="en-US" sz="1300" dirty="0">
                <a:solidFill>
                  <a:srgbClr val="00629B"/>
                </a:solidFill>
                <a:latin typeface="Aptos" panose="020B0004020202020204" pitchFamily="34" charset="0"/>
                <a:ea typeface="Tahoma" panose="020B0604030504040204" pitchFamily="34" charset="0"/>
                <a:cs typeface="Tahoma" panose="020B0604030504040204" pitchFamily="34" charset="0"/>
              </a:rPr>
              <a:t>Risk</a:t>
            </a:r>
            <a:r>
              <a:rPr kumimoji="0" lang="en-US" sz="1300" b="0" i="0" u="none" strike="noStrike" kern="1200" cap="none" spc="0" normalizeH="0" baseline="0" noProof="0" dirty="0">
                <a:ln>
                  <a:noFill/>
                </a:ln>
                <a:solidFill>
                  <a:srgbClr val="00629B"/>
                </a:solidFill>
                <a:effectLst/>
                <a:uLnTx/>
                <a:uFillTx/>
                <a:latin typeface="Aptos" panose="020B0004020202020204" pitchFamily="34" charset="0"/>
                <a:ea typeface="Tahoma" panose="020B0604030504040204" pitchFamily="34" charset="0"/>
                <a:cs typeface="Tahoma" panose="020B0604030504040204" pitchFamily="34" charset="0"/>
              </a:rPr>
              <a:t> mitigation by providing guidance on proven practices, and architecture </a:t>
            </a:r>
          </a:p>
          <a:p>
            <a:pPr marL="285750" indent="-285750" defTabSz="1219170" fontAlgn="auto">
              <a:spcBef>
                <a:spcPts val="0"/>
              </a:spcBef>
              <a:spcAft>
                <a:spcPts val="600"/>
              </a:spcAft>
              <a:buFont typeface="Arial" panose="020B0604020202020204" pitchFamily="34" charset="0"/>
              <a:buChar char="•"/>
              <a:defRPr/>
            </a:pPr>
            <a:r>
              <a:rPr kumimoji="0" lang="en-US" sz="1300" b="0" i="0" u="none" strike="noStrike" kern="1200" cap="none" spc="0" normalizeH="0" baseline="0" noProof="0" dirty="0">
                <a:ln>
                  <a:noFill/>
                </a:ln>
                <a:solidFill>
                  <a:srgbClr val="00629B"/>
                </a:solidFill>
                <a:effectLst/>
                <a:uLnTx/>
                <a:uFillTx/>
                <a:latin typeface="Aptos" panose="020B0004020202020204" pitchFamily="34" charset="0"/>
                <a:ea typeface="Tahoma" panose="020B0604030504040204" pitchFamily="34" charset="0"/>
                <a:cs typeface="Tahoma" panose="020B0604030504040204" pitchFamily="34" charset="0"/>
              </a:rPr>
              <a:t>Training and skilling support</a:t>
            </a:r>
          </a:p>
        </p:txBody>
      </p:sp>
      <p:sp>
        <p:nvSpPr>
          <p:cNvPr id="16" name="Rectangle 15">
            <a:extLst>
              <a:ext uri="{FF2B5EF4-FFF2-40B4-BE49-F238E27FC236}">
                <a16:creationId xmlns:a16="http://schemas.microsoft.com/office/drawing/2014/main" id="{1E60E2C9-F903-95FA-1DD2-D096F2AE4403}"/>
              </a:ext>
            </a:extLst>
          </p:cNvPr>
          <p:cNvSpPr/>
          <p:nvPr/>
        </p:nvSpPr>
        <p:spPr>
          <a:xfrm>
            <a:off x="4157150" y="1253435"/>
            <a:ext cx="84651" cy="1860781"/>
          </a:xfrm>
          <a:custGeom>
            <a:avLst/>
            <a:gdLst>
              <a:gd name="connsiteX0" fmla="*/ 0 w 84651"/>
              <a:gd name="connsiteY0" fmla="*/ 0 h 1860781"/>
              <a:gd name="connsiteX1" fmla="*/ 84651 w 84651"/>
              <a:gd name="connsiteY1" fmla="*/ 0 h 1860781"/>
              <a:gd name="connsiteX2" fmla="*/ 84651 w 84651"/>
              <a:gd name="connsiteY2" fmla="*/ 1860781 h 1860781"/>
              <a:gd name="connsiteX3" fmla="*/ 0 w 84651"/>
              <a:gd name="connsiteY3" fmla="*/ 1860781 h 1860781"/>
              <a:gd name="connsiteX4" fmla="*/ 0 w 84651"/>
              <a:gd name="connsiteY4" fmla="*/ 0 h 186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51" h="1860781" fill="none" extrusionOk="0">
                <a:moveTo>
                  <a:pt x="0" y="0"/>
                </a:moveTo>
                <a:cubicBezTo>
                  <a:pt x="9113" y="5608"/>
                  <a:pt x="57983" y="-1716"/>
                  <a:pt x="84651" y="0"/>
                </a:cubicBezTo>
                <a:cubicBezTo>
                  <a:pt x="-32145" y="561241"/>
                  <a:pt x="149632" y="1148534"/>
                  <a:pt x="84651" y="1860781"/>
                </a:cubicBezTo>
                <a:cubicBezTo>
                  <a:pt x="60634" y="1862760"/>
                  <a:pt x="29607" y="1863795"/>
                  <a:pt x="0" y="1860781"/>
                </a:cubicBezTo>
                <a:cubicBezTo>
                  <a:pt x="25568" y="1004650"/>
                  <a:pt x="137286" y="462963"/>
                  <a:pt x="0" y="0"/>
                </a:cubicBezTo>
                <a:close/>
              </a:path>
              <a:path w="84651" h="1860781" stroke="0" extrusionOk="0">
                <a:moveTo>
                  <a:pt x="0" y="0"/>
                </a:moveTo>
                <a:cubicBezTo>
                  <a:pt x="26027" y="1172"/>
                  <a:pt x="69096" y="-1975"/>
                  <a:pt x="84651" y="0"/>
                </a:cubicBezTo>
                <a:cubicBezTo>
                  <a:pt x="108565" y="342447"/>
                  <a:pt x="118111" y="1674048"/>
                  <a:pt x="84651" y="1860781"/>
                </a:cubicBezTo>
                <a:cubicBezTo>
                  <a:pt x="54102" y="1856881"/>
                  <a:pt x="19078" y="1865525"/>
                  <a:pt x="0" y="1860781"/>
                </a:cubicBezTo>
                <a:cubicBezTo>
                  <a:pt x="91802" y="1097760"/>
                  <a:pt x="8800" y="918410"/>
                  <a:pt x="0" y="0"/>
                </a:cubicBezTo>
                <a:close/>
              </a:path>
            </a:pathLst>
          </a:custGeom>
          <a:solidFill>
            <a:srgbClr val="00629B"/>
          </a:solidFill>
          <a:ln>
            <a:noFill/>
            <a:extLst>
              <a:ext uri="{C807C97D-BFC1-408E-A445-0C87EB9F89A2}">
                <ask:lineSketchStyleProps xmlns:ask="http://schemas.microsoft.com/office/drawing/2018/sketchyshapes" sd="3978248048">
                  <a:prstGeom prst="rect">
                    <a:avLst/>
                  </a:prstGeom>
                  <ask:type>
                    <ask:lineSketchCurve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2B2AEBF-4ABA-FDC6-4E21-97A5618C39B7}"/>
              </a:ext>
            </a:extLst>
          </p:cNvPr>
          <p:cNvSpPr/>
          <p:nvPr/>
        </p:nvSpPr>
        <p:spPr>
          <a:xfrm>
            <a:off x="7959707" y="1235863"/>
            <a:ext cx="84651" cy="1860781"/>
          </a:xfrm>
          <a:custGeom>
            <a:avLst/>
            <a:gdLst>
              <a:gd name="connsiteX0" fmla="*/ 0 w 84651"/>
              <a:gd name="connsiteY0" fmla="*/ 0 h 1860781"/>
              <a:gd name="connsiteX1" fmla="*/ 84651 w 84651"/>
              <a:gd name="connsiteY1" fmla="*/ 0 h 1860781"/>
              <a:gd name="connsiteX2" fmla="*/ 84651 w 84651"/>
              <a:gd name="connsiteY2" fmla="*/ 1860781 h 1860781"/>
              <a:gd name="connsiteX3" fmla="*/ 0 w 84651"/>
              <a:gd name="connsiteY3" fmla="*/ 1860781 h 1860781"/>
              <a:gd name="connsiteX4" fmla="*/ 0 w 84651"/>
              <a:gd name="connsiteY4" fmla="*/ 0 h 186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51" h="1860781" fill="none" extrusionOk="0">
                <a:moveTo>
                  <a:pt x="0" y="0"/>
                </a:moveTo>
                <a:cubicBezTo>
                  <a:pt x="9113" y="5608"/>
                  <a:pt x="57983" y="-1716"/>
                  <a:pt x="84651" y="0"/>
                </a:cubicBezTo>
                <a:cubicBezTo>
                  <a:pt x="-32145" y="561241"/>
                  <a:pt x="149632" y="1148534"/>
                  <a:pt x="84651" y="1860781"/>
                </a:cubicBezTo>
                <a:cubicBezTo>
                  <a:pt x="60634" y="1862760"/>
                  <a:pt x="29607" y="1863795"/>
                  <a:pt x="0" y="1860781"/>
                </a:cubicBezTo>
                <a:cubicBezTo>
                  <a:pt x="25568" y="1004650"/>
                  <a:pt x="137286" y="462963"/>
                  <a:pt x="0" y="0"/>
                </a:cubicBezTo>
                <a:close/>
              </a:path>
              <a:path w="84651" h="1860781" stroke="0" extrusionOk="0">
                <a:moveTo>
                  <a:pt x="0" y="0"/>
                </a:moveTo>
                <a:cubicBezTo>
                  <a:pt x="26027" y="1172"/>
                  <a:pt x="69096" y="-1975"/>
                  <a:pt x="84651" y="0"/>
                </a:cubicBezTo>
                <a:cubicBezTo>
                  <a:pt x="108565" y="342447"/>
                  <a:pt x="118111" y="1674048"/>
                  <a:pt x="84651" y="1860781"/>
                </a:cubicBezTo>
                <a:cubicBezTo>
                  <a:pt x="54102" y="1856881"/>
                  <a:pt x="19078" y="1865525"/>
                  <a:pt x="0" y="1860781"/>
                </a:cubicBezTo>
                <a:cubicBezTo>
                  <a:pt x="91802" y="1097760"/>
                  <a:pt x="8800" y="918410"/>
                  <a:pt x="0" y="0"/>
                </a:cubicBezTo>
                <a:close/>
              </a:path>
            </a:pathLst>
          </a:custGeom>
          <a:solidFill>
            <a:srgbClr val="00629B"/>
          </a:solidFill>
          <a:ln>
            <a:noFill/>
            <a:extLst>
              <a:ext uri="{C807C97D-BFC1-408E-A445-0C87EB9F89A2}">
                <ask:lineSketchStyleProps xmlns:ask="http://schemas.microsoft.com/office/drawing/2018/sketchyshapes" sd="3978248048">
                  <a:prstGeom prst="rect">
                    <a:avLst/>
                  </a:prstGeom>
                  <ask:type>
                    <ask:lineSketchCurved/>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346944E4-3D99-AE82-B5FA-E278674F90E8}"/>
              </a:ext>
            </a:extLst>
          </p:cNvPr>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a:xfrm>
            <a:off x="11371297" y="6172200"/>
            <a:ext cx="755385" cy="613226"/>
          </a:xfrm>
          <a:prstGeom prst="rect">
            <a:avLst/>
          </a:prstGeom>
        </p:spPr>
      </p:pic>
      <p:grpSp>
        <p:nvGrpSpPr>
          <p:cNvPr id="9" name="Group 8">
            <a:extLst>
              <a:ext uri="{FF2B5EF4-FFF2-40B4-BE49-F238E27FC236}">
                <a16:creationId xmlns:a16="http://schemas.microsoft.com/office/drawing/2014/main" id="{90E0800D-9808-E42A-DA66-54F4977B4B3A}"/>
              </a:ext>
            </a:extLst>
          </p:cNvPr>
          <p:cNvGrpSpPr/>
          <p:nvPr/>
        </p:nvGrpSpPr>
        <p:grpSpPr>
          <a:xfrm>
            <a:off x="2713146" y="5474402"/>
            <a:ext cx="1080745" cy="747871"/>
            <a:chOff x="865418" y="4924945"/>
            <a:chExt cx="1080745" cy="869760"/>
          </a:xfrm>
        </p:grpSpPr>
        <p:pic>
          <p:nvPicPr>
            <p:cNvPr id="1030" name="Picture 6" descr="Microsoft Dynamics 365 Review [2024]">
              <a:extLst>
                <a:ext uri="{FF2B5EF4-FFF2-40B4-BE49-F238E27FC236}">
                  <a16:creationId xmlns:a16="http://schemas.microsoft.com/office/drawing/2014/main" id="{9A554613-FF18-FD9B-2DE8-63CA984286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r="69895" b="-4557"/>
            <a:stretch/>
          </p:blipFill>
          <p:spPr bwMode="auto">
            <a:xfrm>
              <a:off x="1127589" y="4924945"/>
              <a:ext cx="556402" cy="644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1AB025-2C67-A5AF-8D92-848C848BF56A}"/>
                </a:ext>
              </a:extLst>
            </p:cNvPr>
            <p:cNvSpPr txBox="1"/>
            <p:nvPr/>
          </p:nvSpPr>
          <p:spPr>
            <a:xfrm>
              <a:off x="865418" y="5517706"/>
              <a:ext cx="1080745" cy="276999"/>
            </a:xfrm>
            <a:prstGeom prst="rect">
              <a:avLst/>
            </a:prstGeom>
            <a:noFill/>
          </p:spPr>
          <p:txBody>
            <a:bodyPr wrap="none" rtlCol="0">
              <a:spAutoFit/>
            </a:bodyPr>
            <a:lstStyle/>
            <a:p>
              <a:r>
                <a:rPr lang="en-US" sz="1200" b="1" dirty="0">
                  <a:solidFill>
                    <a:srgbClr val="00629B"/>
                  </a:solidFill>
                  <a:latin typeface="Aptos Narrow" panose="020B0004020202020204" pitchFamily="34" charset="0"/>
                  <a:ea typeface="Tahoma" panose="020B0604030504040204" pitchFamily="34" charset="0"/>
                  <a:cs typeface="Tahoma" panose="020B0604030504040204" pitchFamily="34" charset="0"/>
                </a:rPr>
                <a:t>Dynamics 365</a:t>
              </a:r>
            </a:p>
          </p:txBody>
        </p:sp>
      </p:grpSp>
      <p:grpSp>
        <p:nvGrpSpPr>
          <p:cNvPr id="14" name="Group 13">
            <a:extLst>
              <a:ext uri="{FF2B5EF4-FFF2-40B4-BE49-F238E27FC236}">
                <a16:creationId xmlns:a16="http://schemas.microsoft.com/office/drawing/2014/main" id="{CEDE4C88-CC25-D86B-647A-71EF6BD242B2}"/>
              </a:ext>
            </a:extLst>
          </p:cNvPr>
          <p:cNvGrpSpPr/>
          <p:nvPr/>
        </p:nvGrpSpPr>
        <p:grpSpPr>
          <a:xfrm>
            <a:off x="491657" y="3636729"/>
            <a:ext cx="922881" cy="731768"/>
            <a:chOff x="-237911" y="3587798"/>
            <a:chExt cx="922881" cy="731768"/>
          </a:xfrm>
        </p:grpSpPr>
        <p:pic>
          <p:nvPicPr>
            <p:cNvPr id="1038" name="Picture 14" descr="Free High-Quality Microsoft office power app Logo for Creative Design">
              <a:extLst>
                <a:ext uri="{FF2B5EF4-FFF2-40B4-BE49-F238E27FC236}">
                  <a16:creationId xmlns:a16="http://schemas.microsoft.com/office/drawing/2014/main" id="{079E736F-818A-99EC-0C8D-03C2EA8B13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69" t="8381" r="6785" b="9648"/>
            <a:stretch/>
          </p:blipFill>
          <p:spPr bwMode="auto">
            <a:xfrm>
              <a:off x="-43596" y="3587798"/>
              <a:ext cx="534252" cy="4654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64B1A02-8435-7C57-E802-B0B743E9F39C}"/>
                </a:ext>
              </a:extLst>
            </p:cNvPr>
            <p:cNvSpPr txBox="1"/>
            <p:nvPr/>
          </p:nvSpPr>
          <p:spPr>
            <a:xfrm>
              <a:off x="-237911" y="4042567"/>
              <a:ext cx="922881" cy="276999"/>
            </a:xfrm>
            <a:prstGeom prst="rect">
              <a:avLst/>
            </a:prstGeom>
            <a:noFill/>
          </p:spPr>
          <p:txBody>
            <a:bodyPr wrap="none" rtlCol="0">
              <a:spAutoFit/>
            </a:bodyPr>
            <a:lstStyle>
              <a:defPPr>
                <a:defRPr lang="en-US"/>
              </a:defPPr>
              <a:lvl1pPr>
                <a:defRPr sz="1100" b="1">
                  <a:latin typeface="Aptos Narrow" panose="020B0004020202020204" pitchFamily="34" charset="0"/>
                  <a:ea typeface="Tahoma" panose="020B0604030504040204" pitchFamily="34" charset="0"/>
                  <a:cs typeface="Tahoma" panose="020B0604030504040204" pitchFamily="34" charset="0"/>
                </a:defRPr>
              </a:lvl1pPr>
            </a:lstStyle>
            <a:p>
              <a:r>
                <a:rPr lang="en-US" sz="1200" dirty="0">
                  <a:solidFill>
                    <a:srgbClr val="00629B"/>
                  </a:solidFill>
                </a:rPr>
                <a:t>Power Apps</a:t>
              </a:r>
            </a:p>
          </p:txBody>
        </p:sp>
      </p:grpSp>
      <p:grpSp>
        <p:nvGrpSpPr>
          <p:cNvPr id="17" name="Group 16">
            <a:extLst>
              <a:ext uri="{FF2B5EF4-FFF2-40B4-BE49-F238E27FC236}">
                <a16:creationId xmlns:a16="http://schemas.microsoft.com/office/drawing/2014/main" id="{F6FFDA18-8B2D-810E-A2EB-DA82D198BB5E}"/>
              </a:ext>
            </a:extLst>
          </p:cNvPr>
          <p:cNvGrpSpPr/>
          <p:nvPr/>
        </p:nvGrpSpPr>
        <p:grpSpPr>
          <a:xfrm>
            <a:off x="2640755" y="3680899"/>
            <a:ext cx="1225528" cy="692419"/>
            <a:chOff x="2056082" y="3627144"/>
            <a:chExt cx="1225528" cy="692419"/>
          </a:xfrm>
        </p:grpSpPr>
        <p:sp>
          <p:nvSpPr>
            <p:cNvPr id="11" name="TextBox 10">
              <a:extLst>
                <a:ext uri="{FF2B5EF4-FFF2-40B4-BE49-F238E27FC236}">
                  <a16:creationId xmlns:a16="http://schemas.microsoft.com/office/drawing/2014/main" id="{78B035D6-21E8-B8DA-C024-9921C3022516}"/>
                </a:ext>
              </a:extLst>
            </p:cNvPr>
            <p:cNvSpPr txBox="1"/>
            <p:nvPr/>
          </p:nvSpPr>
          <p:spPr>
            <a:xfrm>
              <a:off x="2056082" y="4042564"/>
              <a:ext cx="1225528" cy="276999"/>
            </a:xfrm>
            <a:prstGeom prst="rect">
              <a:avLst/>
            </a:prstGeom>
            <a:noFill/>
          </p:spPr>
          <p:txBody>
            <a:bodyPr wrap="none" rtlCol="0">
              <a:spAutoFit/>
            </a:bodyPr>
            <a:lstStyle>
              <a:defPPr>
                <a:defRPr lang="en-US"/>
              </a:defPPr>
              <a:lvl1pPr>
                <a:defRPr sz="1100" b="1">
                  <a:latin typeface="Aptos Narrow" panose="020B0004020202020204" pitchFamily="34" charset="0"/>
                  <a:ea typeface="Tahoma" panose="020B0604030504040204" pitchFamily="34" charset="0"/>
                  <a:cs typeface="Tahoma" panose="020B0604030504040204" pitchFamily="34" charset="0"/>
                </a:defRPr>
              </a:lvl1pPr>
            </a:lstStyle>
            <a:p>
              <a:r>
                <a:rPr lang="en-US" sz="1200" dirty="0">
                  <a:solidFill>
                    <a:srgbClr val="00629B"/>
                  </a:solidFill>
                </a:rPr>
                <a:t>Power Automate</a:t>
              </a:r>
            </a:p>
          </p:txBody>
        </p:sp>
        <p:pic>
          <p:nvPicPr>
            <p:cNvPr id="1040" name="Picture 16" descr="Mircosoft Power Automate Integration — Stormboard">
              <a:extLst>
                <a:ext uri="{FF2B5EF4-FFF2-40B4-BE49-F238E27FC236}">
                  <a16:creationId xmlns:a16="http://schemas.microsoft.com/office/drawing/2014/main" id="{9B4BB4D1-3425-FC44-5EF6-493D692E392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384" t="25737" r="19334" b="25415"/>
            <a:stretch/>
          </p:blipFill>
          <p:spPr bwMode="auto">
            <a:xfrm>
              <a:off x="2471952" y="3627144"/>
              <a:ext cx="534251" cy="426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649C5433-A9FC-37F5-B05A-FE178063F295}"/>
              </a:ext>
            </a:extLst>
          </p:cNvPr>
          <p:cNvGrpSpPr/>
          <p:nvPr/>
        </p:nvGrpSpPr>
        <p:grpSpPr>
          <a:xfrm>
            <a:off x="463765" y="5433331"/>
            <a:ext cx="978666" cy="826025"/>
            <a:chOff x="13239" y="5098552"/>
            <a:chExt cx="978666" cy="826025"/>
          </a:xfrm>
        </p:grpSpPr>
        <p:sp>
          <p:nvSpPr>
            <p:cNvPr id="12" name="TextBox 11">
              <a:extLst>
                <a:ext uri="{FF2B5EF4-FFF2-40B4-BE49-F238E27FC236}">
                  <a16:creationId xmlns:a16="http://schemas.microsoft.com/office/drawing/2014/main" id="{088BDC1B-0E39-2BFB-54D2-ADC70BC555D2}"/>
                </a:ext>
              </a:extLst>
            </p:cNvPr>
            <p:cNvSpPr txBox="1"/>
            <p:nvPr/>
          </p:nvSpPr>
          <p:spPr>
            <a:xfrm>
              <a:off x="13239" y="5647578"/>
              <a:ext cx="978666" cy="276999"/>
            </a:xfrm>
            <a:prstGeom prst="rect">
              <a:avLst/>
            </a:prstGeom>
            <a:noFill/>
          </p:spPr>
          <p:txBody>
            <a:bodyPr wrap="none" rtlCol="0">
              <a:spAutoFit/>
            </a:bodyPr>
            <a:lstStyle>
              <a:defPPr>
                <a:defRPr lang="en-US"/>
              </a:defPPr>
              <a:lvl1pPr>
                <a:defRPr sz="1100" b="1">
                  <a:latin typeface="Aptos Narrow" panose="020B0004020202020204" pitchFamily="34" charset="0"/>
                  <a:ea typeface="Tahoma" panose="020B0604030504040204" pitchFamily="34" charset="0"/>
                  <a:cs typeface="Tahoma" panose="020B0604030504040204" pitchFamily="34" charset="0"/>
                </a:defRPr>
              </a:lvl1pPr>
            </a:lstStyle>
            <a:p>
              <a:r>
                <a:rPr lang="en-US" sz="1200" dirty="0">
                  <a:solidFill>
                    <a:srgbClr val="00629B"/>
                  </a:solidFill>
                </a:rPr>
                <a:t>Power Pages</a:t>
              </a:r>
            </a:p>
          </p:txBody>
        </p:sp>
        <p:pic>
          <p:nvPicPr>
            <p:cNvPr id="1042" name="Picture 18" descr="Power Pages - Northware | Microsoft Partner">
              <a:extLst>
                <a:ext uri="{FF2B5EF4-FFF2-40B4-BE49-F238E27FC236}">
                  <a16:creationId xmlns:a16="http://schemas.microsoft.com/office/drawing/2014/main" id="{A155A5E8-B8F9-C012-9695-BD1D170092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912" y="5098552"/>
              <a:ext cx="575320" cy="549669"/>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Rounded Corners 21">
            <a:extLst>
              <a:ext uri="{FF2B5EF4-FFF2-40B4-BE49-F238E27FC236}">
                <a16:creationId xmlns:a16="http://schemas.microsoft.com/office/drawing/2014/main" id="{E4688B2E-3F81-E0AB-253A-A3907AC3256B}"/>
              </a:ext>
            </a:extLst>
          </p:cNvPr>
          <p:cNvSpPr/>
          <p:nvPr/>
        </p:nvSpPr>
        <p:spPr>
          <a:xfrm>
            <a:off x="321270" y="3486404"/>
            <a:ext cx="3656562" cy="2885343"/>
          </a:xfrm>
          <a:prstGeom prst="roundRect">
            <a:avLst/>
          </a:prstGeom>
          <a:noFill/>
          <a:ln w="19050">
            <a:solidFill>
              <a:srgbClr val="D2D7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utoShape 22" descr="Power Platform Icons : PowerPlatform">
            <a:extLst>
              <a:ext uri="{FF2B5EF4-FFF2-40B4-BE49-F238E27FC236}">
                <a16:creationId xmlns:a16="http://schemas.microsoft.com/office/drawing/2014/main" id="{D7BB5680-116D-1654-1A39-8C738D3E8C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Power Platform Icons : PowerPlatform">
            <a:extLst>
              <a:ext uri="{FF2B5EF4-FFF2-40B4-BE49-F238E27FC236}">
                <a16:creationId xmlns:a16="http://schemas.microsoft.com/office/drawing/2014/main" id="{38A07CC1-7E7E-8545-0AF8-41D6CEC73BA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862" t="9554" r="6835" b="8209"/>
          <a:stretch/>
        </p:blipFill>
        <p:spPr bwMode="auto">
          <a:xfrm>
            <a:off x="1687308" y="4353288"/>
            <a:ext cx="937326" cy="1121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3040140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BB4DF-3B8A-342F-E786-0F9A9E1D4D16}"/>
            </a:ext>
          </a:extLst>
        </p:cNvPr>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E9F3734-1879-8EEB-966B-4205EE471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5930" y="6054637"/>
            <a:ext cx="761640" cy="618305"/>
          </a:xfrm>
          <a:prstGeom prst="rect">
            <a:avLst/>
          </a:prstGeom>
        </p:spPr>
      </p:pic>
      <p:sp>
        <p:nvSpPr>
          <p:cNvPr id="4" name="Rectangle 3">
            <a:extLst>
              <a:ext uri="{FF2B5EF4-FFF2-40B4-BE49-F238E27FC236}">
                <a16:creationId xmlns:a16="http://schemas.microsoft.com/office/drawing/2014/main" id="{0045B5FF-9F06-768A-4240-5822468660B9}"/>
              </a:ext>
            </a:extLst>
          </p:cNvPr>
          <p:cNvSpPr/>
          <p:nvPr/>
        </p:nvSpPr>
        <p:spPr>
          <a:xfrm rot="5400000">
            <a:off x="6025242" y="691243"/>
            <a:ext cx="141515" cy="12192002"/>
          </a:xfrm>
          <a:prstGeom prst="rect">
            <a:avLst/>
          </a:prstGeom>
          <a:solidFill>
            <a:srgbClr val="3CA5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E87892E-25D5-9D06-EFE1-BF831EA77859}"/>
              </a:ext>
            </a:extLst>
          </p:cNvPr>
          <p:cNvSpPr txBox="1">
            <a:spLocks/>
          </p:cNvSpPr>
          <p:nvPr/>
        </p:nvSpPr>
        <p:spPr bwMode="auto">
          <a:xfrm>
            <a:off x="252549" y="174458"/>
            <a:ext cx="11885022" cy="659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a:lstStyle>
          <a:p>
            <a:r>
              <a:rPr lang="en-US" sz="4000" b="1" dirty="0">
                <a:solidFill>
                  <a:srgbClr val="24375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Why engage with the Microsoft CoE?</a:t>
            </a:r>
          </a:p>
        </p:txBody>
      </p:sp>
      <p:sp>
        <p:nvSpPr>
          <p:cNvPr id="10" name="TextBox 9">
            <a:extLst>
              <a:ext uri="{FF2B5EF4-FFF2-40B4-BE49-F238E27FC236}">
                <a16:creationId xmlns:a16="http://schemas.microsoft.com/office/drawing/2014/main" id="{BE553C1C-608C-1AB2-2643-88526ED30988}"/>
              </a:ext>
            </a:extLst>
          </p:cNvPr>
          <p:cNvSpPr txBox="1"/>
          <p:nvPr/>
        </p:nvSpPr>
        <p:spPr>
          <a:xfrm>
            <a:off x="6095999" y="1433317"/>
            <a:ext cx="6448646" cy="4732065"/>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600"/>
              </a:spcAft>
              <a:buClrTx/>
              <a:buSzTx/>
              <a:buFontTx/>
              <a:buNone/>
              <a:tabLst/>
              <a:defRPr/>
            </a:pPr>
            <a:r>
              <a:rPr kumimoji="0" lang="en-US" sz="2000" b="1" i="0" strike="noStrike" kern="1200" cap="none" spc="0" normalizeH="0" baseline="0" noProof="0" dirty="0">
                <a:ln>
                  <a:noFill/>
                </a:ln>
                <a:solidFill>
                  <a:srgbClr val="3CA503"/>
                </a:solidFill>
                <a:uLnTx/>
                <a:uFillTx/>
                <a:latin typeface="Aptos" panose="020B0004020202020204" pitchFamily="34" charset="0"/>
                <a:ea typeface="+mn-ea"/>
                <a:cs typeface="+mn-cs"/>
              </a:rPr>
              <a:t>  </a:t>
            </a:r>
            <a:r>
              <a:rPr kumimoji="0" lang="en-US" sz="2000" b="1" i="0" u="sng" strike="noStrike" kern="1200" cap="none" spc="0" normalizeH="0" baseline="0" noProof="0" dirty="0">
                <a:ln>
                  <a:noFill/>
                </a:ln>
                <a:solidFill>
                  <a:srgbClr val="3CA503"/>
                </a:solidFill>
                <a:uLnTx/>
                <a:uFillTx/>
                <a:latin typeface="Aptos" panose="020B0004020202020204" pitchFamily="34" charset="0"/>
                <a:ea typeface="+mn-ea"/>
                <a:cs typeface="+mn-cs"/>
              </a:rPr>
              <a:t>The MSFT CoE can provide the following:</a:t>
            </a:r>
            <a:endParaRPr kumimoji="0" lang="en-US" sz="2000" b="0" i="0" u="none" strike="noStrike" kern="1200" cap="none" spc="0" normalizeH="0" baseline="0" noProof="0" dirty="0">
              <a:ln>
                <a:noFill/>
              </a:ln>
              <a:solidFill>
                <a:srgbClr val="266DA0"/>
              </a:solidFill>
              <a:effectLst/>
              <a:uLnTx/>
              <a:uFillTx/>
              <a:latin typeface="Aptos" panose="020B0004020202020204" pitchFamily="34" charset="0"/>
              <a:ea typeface="+mn-ea"/>
              <a:cs typeface="+mn-cs"/>
            </a:endParaRPr>
          </a:p>
          <a:p>
            <a:pPr marL="640080" lvl="1" indent="-182880" defTabSz="457200" fontAlgn="auto">
              <a:spcBef>
                <a:spcPts val="0"/>
              </a:spcBef>
              <a:spcAft>
                <a:spcPts val="900"/>
              </a:spcAft>
              <a:buFont typeface="Arial" panose="020B0604020202020204" pitchFamily="34" charset="0"/>
              <a:buChar char="•"/>
              <a:defRPr/>
            </a:pPr>
            <a:r>
              <a:rPr kumimoji="0" lang="en-US" sz="1500" b="0" i="0" u="none" strike="noStrike" kern="1200" cap="none" spc="0" normalizeH="0" baseline="0" noProof="0" dirty="0">
                <a:ln>
                  <a:noFill/>
                </a:ln>
                <a:solidFill>
                  <a:srgbClr val="24365C"/>
                </a:solidFill>
                <a:effectLst/>
                <a:uLnTx/>
                <a:uFillTx/>
                <a:latin typeface="Aptos" panose="020B0004020202020204" pitchFamily="34" charset="0"/>
                <a:ea typeface="+mn-ea"/>
                <a:cs typeface="+mn-cs"/>
              </a:rPr>
              <a:t>Training and support</a:t>
            </a:r>
          </a:p>
          <a:p>
            <a:pPr marL="640080" lvl="1" indent="-182880" defTabSz="457200" fontAlgn="auto">
              <a:spcBef>
                <a:spcPts val="0"/>
              </a:spcBef>
              <a:spcAft>
                <a:spcPts val="900"/>
              </a:spcAft>
              <a:buFont typeface="Arial" panose="020B0604020202020204" pitchFamily="34" charset="0"/>
              <a:buChar char="•"/>
              <a:defRPr/>
            </a:pPr>
            <a:r>
              <a:rPr lang="en-US" sz="1500" dirty="0">
                <a:solidFill>
                  <a:srgbClr val="24365C"/>
                </a:solidFill>
                <a:latin typeface="Aptos" panose="020B0004020202020204" pitchFamily="34" charset="0"/>
              </a:rPr>
              <a:t>Maintenance and support</a:t>
            </a:r>
            <a:endParaRPr kumimoji="0" lang="en-US" sz="1500" b="0" i="0" u="none" strike="noStrike" kern="1200" cap="none" spc="0" normalizeH="0" baseline="0" noProof="0" dirty="0">
              <a:ln>
                <a:noFill/>
              </a:ln>
              <a:solidFill>
                <a:srgbClr val="24365C"/>
              </a:solidFill>
              <a:effectLst/>
              <a:uLnTx/>
              <a:uFillTx/>
              <a:latin typeface="Aptos" panose="020B0004020202020204" pitchFamily="34" charset="0"/>
              <a:ea typeface="+mn-ea"/>
              <a:cs typeface="+mn-cs"/>
            </a:endParaRPr>
          </a:p>
          <a:p>
            <a:pPr marL="640080" lvl="1" indent="-182880" defTabSz="457200" fontAlgn="auto">
              <a:spcBef>
                <a:spcPts val="0"/>
              </a:spcBef>
              <a:spcAft>
                <a:spcPts val="900"/>
              </a:spcAft>
              <a:buFont typeface="Arial" panose="020B0604020202020204" pitchFamily="34" charset="0"/>
              <a:buChar char="•"/>
              <a:defRPr/>
            </a:pPr>
            <a:r>
              <a:rPr lang="en-US" sz="1500" dirty="0">
                <a:solidFill>
                  <a:srgbClr val="24365C"/>
                </a:solidFill>
                <a:latin typeface="Aptos" panose="020B0004020202020204" pitchFamily="34" charset="0"/>
                <a:cs typeface="+mn-cs"/>
              </a:rPr>
              <a:t>Licensing guidance and analysis</a:t>
            </a:r>
            <a:endParaRPr kumimoji="0" lang="en-US" sz="1500" b="0" i="0" u="none" strike="noStrike" kern="1200" cap="none" spc="0" normalizeH="0" baseline="0" noProof="0" dirty="0">
              <a:ln>
                <a:noFill/>
              </a:ln>
              <a:solidFill>
                <a:srgbClr val="24365C"/>
              </a:solidFill>
              <a:effectLst/>
              <a:uLnTx/>
              <a:uFillTx/>
              <a:latin typeface="Aptos" panose="020B0004020202020204" pitchFamily="34" charset="0"/>
              <a:ea typeface="+mn-ea"/>
              <a:cs typeface="+mn-cs"/>
            </a:endParaRPr>
          </a:p>
          <a:p>
            <a:pPr marL="640080" lvl="1" indent="-182880" defTabSz="457200" fontAlgn="auto">
              <a:spcBef>
                <a:spcPts val="0"/>
              </a:spcBef>
              <a:spcAft>
                <a:spcPts val="900"/>
              </a:spcAft>
              <a:buFont typeface="Arial" panose="020B0604020202020204" pitchFamily="34" charset="0"/>
              <a:buChar char="•"/>
              <a:defRPr/>
            </a:pPr>
            <a:r>
              <a:rPr kumimoji="0" lang="en-US" sz="1500" b="0" i="0" u="none" strike="noStrike" kern="1200" cap="none" spc="0" normalizeH="0" baseline="0" noProof="0" dirty="0">
                <a:ln>
                  <a:noFill/>
                </a:ln>
                <a:solidFill>
                  <a:srgbClr val="24365C"/>
                </a:solidFill>
                <a:effectLst/>
                <a:uLnTx/>
                <a:uFillTx/>
                <a:latin typeface="Aptos" panose="020B0004020202020204" pitchFamily="34" charset="0"/>
                <a:ea typeface="+mn-ea"/>
                <a:cs typeface="+mn-cs"/>
              </a:rPr>
              <a:t>Develop Power Platform solutions</a:t>
            </a:r>
          </a:p>
          <a:p>
            <a:pPr marL="640080" lvl="1" indent="-182880" defTabSz="457200" fontAlgn="auto">
              <a:spcBef>
                <a:spcPts val="0"/>
              </a:spcBef>
              <a:spcAft>
                <a:spcPts val="900"/>
              </a:spcAft>
              <a:buFont typeface="Arial" panose="020B0604020202020204" pitchFamily="34" charset="0"/>
              <a:buChar char="•"/>
              <a:defRPr/>
            </a:pPr>
            <a:r>
              <a:rPr kumimoji="0" lang="en-US" sz="1500" b="0" i="0" u="none" strike="noStrike" kern="1200" cap="none" spc="0" normalizeH="0" baseline="0" noProof="0" dirty="0">
                <a:ln>
                  <a:noFill/>
                </a:ln>
                <a:solidFill>
                  <a:srgbClr val="24365C"/>
                </a:solidFill>
                <a:effectLst/>
                <a:uLnTx/>
                <a:uFillTx/>
                <a:latin typeface="Aptos" panose="020B0004020202020204" pitchFamily="34" charset="0"/>
                <a:ea typeface="+mn-ea"/>
                <a:cs typeface="+mn-cs"/>
              </a:rPr>
              <a:t>Act as advisor to evaluate solicited proposals </a:t>
            </a:r>
          </a:p>
          <a:p>
            <a:pPr marL="640080" lvl="1" indent="-182880" defTabSz="457200" fontAlgn="auto">
              <a:spcBef>
                <a:spcPts val="0"/>
              </a:spcBef>
              <a:spcAft>
                <a:spcPts val="900"/>
              </a:spcAft>
              <a:buFont typeface="Arial" panose="020B0604020202020204" pitchFamily="34" charset="0"/>
              <a:buChar char="•"/>
              <a:defRPr/>
            </a:pPr>
            <a:r>
              <a:rPr kumimoji="0" lang="en-US" sz="1500" b="0" i="0" u="none" strike="noStrike" kern="1200" cap="none" spc="0" normalizeH="0" baseline="0" noProof="0" dirty="0">
                <a:ln>
                  <a:noFill/>
                </a:ln>
                <a:solidFill>
                  <a:srgbClr val="24365C"/>
                </a:solidFill>
                <a:effectLst/>
                <a:uLnTx/>
                <a:uFillTx/>
                <a:latin typeface="Aptos" panose="020B0004020202020204" pitchFamily="34" charset="0"/>
                <a:ea typeface="+mn-ea"/>
                <a:cs typeface="+mn-cs"/>
              </a:rPr>
              <a:t>Technical consultation for LCNC applications</a:t>
            </a:r>
          </a:p>
          <a:p>
            <a:pPr marL="640080" lvl="1" indent="-182880" defTabSz="457200" fontAlgn="auto">
              <a:spcBef>
                <a:spcPts val="0"/>
              </a:spcBef>
              <a:spcAft>
                <a:spcPts val="900"/>
              </a:spcAft>
              <a:buFont typeface="Arial" panose="020B0604020202020204" pitchFamily="34" charset="0"/>
              <a:buChar char="•"/>
              <a:defRPr/>
            </a:pPr>
            <a:r>
              <a:rPr lang="en-US" sz="1500" dirty="0">
                <a:solidFill>
                  <a:srgbClr val="24365C"/>
                </a:solidFill>
                <a:latin typeface="Aptos" panose="020B0004020202020204" pitchFamily="34" charset="0"/>
              </a:rPr>
              <a:t>Support end-to-end full implementation needs</a:t>
            </a:r>
          </a:p>
          <a:p>
            <a:pPr marL="640080" lvl="1" indent="-182880" defTabSz="457200" fontAlgn="auto">
              <a:spcBef>
                <a:spcPts val="0"/>
              </a:spcBef>
              <a:spcAft>
                <a:spcPts val="900"/>
              </a:spcAft>
              <a:buFont typeface="Arial" panose="020B0604020202020204" pitchFamily="34" charset="0"/>
              <a:buChar char="•"/>
              <a:defRPr/>
            </a:pPr>
            <a:r>
              <a:rPr lang="en-US" sz="1500" dirty="0">
                <a:solidFill>
                  <a:srgbClr val="24365C"/>
                </a:solidFill>
                <a:latin typeface="Aptos" panose="020B0004020202020204" pitchFamily="34" charset="0"/>
              </a:rPr>
              <a:t>Aid with SOW development for LCNC initiatives </a:t>
            </a:r>
            <a:endParaRPr kumimoji="0" lang="en-US" sz="1500" b="0" i="0" u="none" strike="noStrike" kern="1200" cap="none" spc="0" normalizeH="0" baseline="0" noProof="0" dirty="0">
              <a:ln>
                <a:noFill/>
              </a:ln>
              <a:solidFill>
                <a:srgbClr val="24365C"/>
              </a:solidFill>
              <a:effectLst/>
              <a:uLnTx/>
              <a:uFillTx/>
              <a:latin typeface="Aptos" panose="020B0004020202020204" pitchFamily="34" charset="0"/>
              <a:ea typeface="+mn-ea"/>
              <a:cs typeface="+mn-cs"/>
            </a:endParaRPr>
          </a:p>
          <a:p>
            <a:pPr marL="640080" lvl="1" indent="-182880" defTabSz="457200" fontAlgn="auto">
              <a:spcBef>
                <a:spcPts val="0"/>
              </a:spcBef>
              <a:spcAft>
                <a:spcPts val="900"/>
              </a:spcAft>
              <a:buFont typeface="Arial" panose="020B0604020202020204" pitchFamily="34" charset="0"/>
              <a:buChar char="•"/>
              <a:defRPr/>
            </a:pPr>
            <a:r>
              <a:rPr kumimoji="0" lang="en-US" sz="1500" b="0" i="0" u="none" strike="noStrike" kern="1200" cap="none" spc="0" normalizeH="0" baseline="0" noProof="0" dirty="0">
                <a:ln>
                  <a:noFill/>
                </a:ln>
                <a:solidFill>
                  <a:srgbClr val="24365C"/>
                </a:solidFill>
                <a:effectLst/>
                <a:uLnTx/>
                <a:uFillTx/>
                <a:latin typeface="Aptos" panose="020B0004020202020204" pitchFamily="34" charset="0"/>
                <a:ea typeface="+mn-ea"/>
                <a:cs typeface="+mn-cs"/>
              </a:rPr>
              <a:t>Assist agencies in achieving business objectives </a:t>
            </a:r>
          </a:p>
          <a:p>
            <a:pPr marL="640080" lvl="1" indent="-182880" defTabSz="457200" fontAlgn="auto">
              <a:spcBef>
                <a:spcPts val="0"/>
              </a:spcBef>
              <a:spcAft>
                <a:spcPts val="900"/>
              </a:spcAft>
              <a:buFont typeface="Arial" panose="020B0604020202020204" pitchFamily="34" charset="0"/>
              <a:buChar char="•"/>
              <a:defRPr/>
            </a:pPr>
            <a:r>
              <a:rPr kumimoji="0" lang="en-US" sz="1500" b="0" i="0" u="none" strike="noStrike" kern="1200" cap="none" spc="0" normalizeH="0" baseline="0" noProof="0" dirty="0">
                <a:ln>
                  <a:noFill/>
                </a:ln>
                <a:solidFill>
                  <a:srgbClr val="24365C"/>
                </a:solidFill>
                <a:effectLst/>
                <a:uLnTx/>
                <a:uFillTx/>
                <a:latin typeface="Aptos" panose="020B0004020202020204" pitchFamily="34" charset="0"/>
                <a:ea typeface="+mn-ea"/>
                <a:cs typeface="+mn-cs"/>
              </a:rPr>
              <a:t>Determine if a LCNC platform fits an agency’s needs</a:t>
            </a:r>
          </a:p>
          <a:p>
            <a:pPr marL="640080" lvl="1" indent="-182880" defTabSz="457200" fontAlgn="auto">
              <a:spcBef>
                <a:spcPts val="0"/>
              </a:spcBef>
              <a:spcAft>
                <a:spcPts val="900"/>
              </a:spcAft>
              <a:buFont typeface="Arial" panose="020B0604020202020204" pitchFamily="34" charset="0"/>
              <a:buChar char="•"/>
              <a:defRPr/>
            </a:pPr>
            <a:r>
              <a:rPr kumimoji="0" lang="en-US" sz="1500" b="0" i="0" u="none" strike="noStrike" kern="1200" cap="none" spc="0" normalizeH="0" baseline="0" noProof="0" dirty="0">
                <a:ln>
                  <a:noFill/>
                </a:ln>
                <a:solidFill>
                  <a:srgbClr val="24365C"/>
                </a:solidFill>
                <a:effectLst/>
                <a:uLnTx/>
                <a:uFillTx/>
                <a:latin typeface="Aptos" panose="020B0004020202020204" pitchFamily="34" charset="0"/>
                <a:ea typeface="+mn-ea"/>
                <a:cs typeface="+mn-cs"/>
              </a:rPr>
              <a:t>Conduct health assessment of current environments</a:t>
            </a:r>
          </a:p>
          <a:p>
            <a:pPr marL="285750" marR="0" lvl="0" indent="-285750" algn="l" defTabSz="457200" rtl="0" eaLnBrk="1" fontAlgn="auto" latinLnBrk="0" hangingPunct="1">
              <a:lnSpc>
                <a:spcPct val="100000"/>
              </a:lnSpc>
              <a:spcBef>
                <a:spcPts val="0"/>
              </a:spcBef>
              <a:spcAft>
                <a:spcPts val="9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6DA0"/>
              </a:solidFill>
              <a:effectLst/>
              <a:uLnTx/>
              <a:uFillTx/>
              <a:latin typeface="Aptos" panose="020B0004020202020204" pitchFamily="34" charset="0"/>
              <a:ea typeface="+mn-ea"/>
              <a:cs typeface="+mn-cs"/>
            </a:endParaRPr>
          </a:p>
        </p:txBody>
      </p:sp>
      <p:pic>
        <p:nvPicPr>
          <p:cNvPr id="1026" name="Picture 2" descr="An Alternative Approach: How to Achieve Success with an Office 365 ...">
            <a:extLst>
              <a:ext uri="{FF2B5EF4-FFF2-40B4-BE49-F238E27FC236}">
                <a16:creationId xmlns:a16="http://schemas.microsoft.com/office/drawing/2014/main" id="{15449736-E9C2-737E-C311-FA026755CE7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87009" y="2263992"/>
            <a:ext cx="4840121" cy="266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2662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2BCC-ADD4-BA00-13A5-FC1F2FD50DA3}"/>
              </a:ext>
            </a:extLst>
          </p:cNvPr>
          <p:cNvSpPr>
            <a:spLocks noGrp="1"/>
          </p:cNvSpPr>
          <p:nvPr>
            <p:ph type="title"/>
          </p:nvPr>
        </p:nvSpPr>
        <p:spPr>
          <a:xfrm>
            <a:off x="609600" y="2935542"/>
            <a:ext cx="10972800" cy="1143000"/>
          </a:xfrm>
        </p:spPr>
        <p:txBody>
          <a:bodyPr/>
          <a:lstStyle/>
          <a:p>
            <a:pPr algn="ctr"/>
            <a:r>
              <a:rPr lang="en-US" sz="8800" b="1" dirty="0">
                <a:solidFill>
                  <a:srgbClr val="24365C"/>
                </a:solidFill>
                <a:effectLst>
                  <a:outerShdw blurRad="38100" dist="38100" dir="2700000" algn="tl">
                    <a:srgbClr val="000000">
                      <a:alpha val="43137"/>
                    </a:srgbClr>
                  </a:outerShdw>
                </a:effectLst>
                <a:latin typeface="Aptos Black" panose="020B0004020202020204" pitchFamily="34" charset="0"/>
                <a:ea typeface="Tahoma"/>
                <a:cs typeface="Tahoma"/>
              </a:rPr>
              <a:t>Thank You!</a:t>
            </a:r>
          </a:p>
        </p:txBody>
      </p:sp>
      <p:pic>
        <p:nvPicPr>
          <p:cNvPr id="3" name="Picture 2" descr="Logo&#10;&#10;Description automatically generated">
            <a:extLst>
              <a:ext uri="{FF2B5EF4-FFF2-40B4-BE49-F238E27FC236}">
                <a16:creationId xmlns:a16="http://schemas.microsoft.com/office/drawing/2014/main" id="{A5EAEC04-FBB3-4F90-F929-821B07E00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5930" y="6054637"/>
            <a:ext cx="761640" cy="618305"/>
          </a:xfrm>
          <a:prstGeom prst="rect">
            <a:avLst/>
          </a:prstGeom>
        </p:spPr>
      </p:pic>
      <p:sp>
        <p:nvSpPr>
          <p:cNvPr id="4" name="Rectangle 3">
            <a:extLst>
              <a:ext uri="{FF2B5EF4-FFF2-40B4-BE49-F238E27FC236}">
                <a16:creationId xmlns:a16="http://schemas.microsoft.com/office/drawing/2014/main" id="{9A26737E-8BE7-BDFE-271D-92CA9FF6AE68}"/>
              </a:ext>
            </a:extLst>
          </p:cNvPr>
          <p:cNvSpPr/>
          <p:nvPr/>
        </p:nvSpPr>
        <p:spPr>
          <a:xfrm rot="5400000">
            <a:off x="6025242" y="691243"/>
            <a:ext cx="141515" cy="12192002"/>
          </a:xfrm>
          <a:prstGeom prst="rect">
            <a:avLst/>
          </a:prstGeom>
          <a:solidFill>
            <a:srgbClr val="3CA5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537841"/>
      </p:ext>
    </p:extLst>
  </p:cSld>
  <p:clrMapOvr>
    <a:masterClrMapping/>
  </p:clrMapOvr>
</p:sld>
</file>

<file path=ppt/theme/theme1.xml><?xml version="1.0" encoding="utf-8"?>
<a:theme xmlns:a="http://schemas.openxmlformats.org/drawingml/2006/main" name="IOT_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T powerpoint template 16x9.potx" id="{AB335D81-9A21-41E9-92F4-3E2BA75B9A61}" vid="{8EC5DF26-E11F-4BD8-A77C-F03D19A668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E4BB6168F9CC4A9EDE44034EA8DB7F" ma:contentTypeVersion="15" ma:contentTypeDescription="Create a new document." ma:contentTypeScope="" ma:versionID="67d91bc500c3949799271736071754d6">
  <xsd:schema xmlns:xsd="http://www.w3.org/2001/XMLSchema" xmlns:xs="http://www.w3.org/2001/XMLSchema" xmlns:p="http://schemas.microsoft.com/office/2006/metadata/properties" xmlns:ns2="5798d86e-ca74-407b-b667-f47cc23bc559" xmlns:ns3="1fd08bd5-9688-46bd-a9c3-5a20dd98ce1f" targetNamespace="http://schemas.microsoft.com/office/2006/metadata/properties" ma:root="true" ma:fieldsID="db17e5d3c3e9bc1e3b01b80741372283" ns2:_="" ns3:_="">
    <xsd:import namespace="5798d86e-ca74-407b-b667-f47cc23bc559"/>
    <xsd:import namespace="1fd08bd5-9688-46bd-a9c3-5a20dd98ce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2:MediaServiceOCR" minOccurs="0"/>
                <xsd:element ref="ns2:MediaServiceSearchProperties" minOccurs="0"/>
                <xsd:element ref="ns2:Comment"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8d86e-ca74-407b-b667-f47cc23bc5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2675d46-00a0-495e-b90c-e7abf5d36b7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Comment" ma:index="21" nillable="true" ma:displayName="Comment" ma:description="Free form comment field." ma:format="Dropdown" ma:internalName="Comment">
      <xsd:simpleType>
        <xsd:restriction base="dms:Text">
          <xsd:maxLength value="255"/>
        </xsd:restriction>
      </xsd:simpleType>
    </xsd:element>
    <xsd:element name="Status" ma:index="22" nillable="true" ma:displayName="Status" ma:default="Draft" ma:description="Document state" ma:format="Dropdown" ma:internalName="Status">
      <xsd:simpleType>
        <xsd:restriction base="dms:Choice">
          <xsd:enumeration value="Draft"/>
          <xsd:enumeration value="In Review"/>
          <xsd:enumeration value="Updates Needed"/>
          <xsd:enumeration value="Review Needed"/>
          <xsd:enumeration value="Final"/>
          <xsd:enumeration value="Archived"/>
        </xsd:restriction>
      </xsd:simpleType>
    </xsd:element>
  </xsd:schema>
  <xsd:schema xmlns:xsd="http://www.w3.org/2001/XMLSchema" xmlns:xs="http://www.w3.org/2001/XMLSchema" xmlns:dms="http://schemas.microsoft.com/office/2006/documentManagement/types" xmlns:pc="http://schemas.microsoft.com/office/infopath/2007/PartnerControls" targetNamespace="1fd08bd5-9688-46bd-a9c3-5a20dd98ce1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98d86e-ca74-407b-b667-f47cc23bc559">
      <Terms xmlns="http://schemas.microsoft.com/office/infopath/2007/PartnerControls"/>
    </lcf76f155ced4ddcb4097134ff3c332f>
    <Comment xmlns="5798d86e-ca74-407b-b667-f47cc23bc559" xsi:nil="true"/>
    <Status xmlns="5798d86e-ca74-407b-b667-f47cc23bc559">Draft</Status>
  </documentManagement>
</p:properties>
</file>

<file path=customXml/itemProps1.xml><?xml version="1.0" encoding="utf-8"?>
<ds:datastoreItem xmlns:ds="http://schemas.openxmlformats.org/officeDocument/2006/customXml" ds:itemID="{DBC0E314-A61F-42C8-A5E8-8541A7CBCF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98d86e-ca74-407b-b667-f47cc23bc559"/>
    <ds:schemaRef ds:uri="1fd08bd5-9688-46bd-a9c3-5a20dd98ce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4F7A19-E13A-4561-A6F5-4C71BD2F4B75}">
  <ds:schemaRefs>
    <ds:schemaRef ds:uri="http://schemas.microsoft.com/sharepoint/v3/contenttype/forms"/>
  </ds:schemaRefs>
</ds:datastoreItem>
</file>

<file path=customXml/itemProps3.xml><?xml version="1.0" encoding="utf-8"?>
<ds:datastoreItem xmlns:ds="http://schemas.openxmlformats.org/officeDocument/2006/customXml" ds:itemID="{4B06CA17-4FC8-4F96-B128-703B5A980365}">
  <ds:schemaRefs>
    <ds:schemaRef ds:uri="http://schemas.microsoft.com/office/2006/metadata/properties"/>
    <ds:schemaRef ds:uri="1fd08bd5-9688-46bd-a9c3-5a20dd98ce1f"/>
    <ds:schemaRef ds:uri="http://purl.org/dc/dcmitype/"/>
    <ds:schemaRef ds:uri="5798d86e-ca74-407b-b667-f47cc23bc559"/>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
  <TotalTime>13677</TotalTime>
  <Words>655</Words>
  <Application>Microsoft Office PowerPoint</Application>
  <PresentationFormat>Widescreen</PresentationFormat>
  <Paragraphs>84</Paragraphs>
  <Slides>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Aptos Black</vt:lpstr>
      <vt:lpstr>Aptos Narrow</vt:lpstr>
      <vt:lpstr>Arial</vt:lpstr>
      <vt:lpstr>Arial,Sans-Serif</vt:lpstr>
      <vt:lpstr>Calibri</vt:lpstr>
      <vt:lpstr>Calibri Light</vt:lpstr>
      <vt:lpstr>Tahoma</vt:lpstr>
      <vt:lpstr>IOT_Powerpoint template</vt:lpstr>
      <vt:lpstr>PowerPoint Presentation</vt:lpstr>
      <vt:lpstr>Meet the Microsoft Center of Excellence Team</vt:lpstr>
      <vt:lpstr>What is a MS Center of Excellence (CoE)?</vt:lpstr>
      <vt:lpstr>Why have a MS Center of Excellence (CoE)?</vt:lpstr>
      <vt:lpstr>What is the function of a  MS Center of Excellence (CoE)?</vt:lpstr>
      <vt:lpstr>IOT MS Center of Excellence Overview</vt:lpstr>
      <vt:lpstr>PowerPoint Presentation</vt:lpstr>
      <vt:lpstr>Thank You!</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Lubsen, Graig</dc:creator>
  <cp:lastModifiedBy>Caldwell, Elyse</cp:lastModifiedBy>
  <cp:revision>20</cp:revision>
  <dcterms:created xsi:type="dcterms:W3CDTF">2016-01-08T18:43:01Z</dcterms:created>
  <dcterms:modified xsi:type="dcterms:W3CDTF">2024-11-18T17:15:46Z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0x01010025E4BB6168F9CC4A9EDE44034EA8DB7F</vt:lpwstr>
  </property>
  <property fmtid="{D5CDD505-2E9C-101B-9397-08002B2CF9AE}" pid="3" name="Technology">
    <vt:lpwstr/>
  </property>
  <property fmtid="{D5CDD505-2E9C-101B-9397-08002B2CF9AE}" pid="4" name="MediaServiceImageTags">
    <vt:lpwstr/>
  </property>
  <property fmtid="{D5CDD505-2E9C-101B-9397-08002B2CF9AE}" pid="5" name="Department">
    <vt:lpwstr/>
  </property>
</Properties>
</file>