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464C-1042-48AF-ABFB-347A3798E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774" y="1122363"/>
            <a:ext cx="8410576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7A4B9-20BF-41BD-BE4F-54AA48D5C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2774" y="3602038"/>
            <a:ext cx="841057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776DA2-8C03-4DD3-9056-C1CF26E794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1D92-E219-4F72-B0CE-171BE372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42" y="1005840"/>
            <a:ext cx="8301790" cy="1097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0D318-F4F1-457A-96B0-64F638EFE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16442" y="2103120"/>
            <a:ext cx="830179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ABC8256-8F1F-4E24-83A6-53345A583C1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1879B-B8E2-4A55-A56F-A5C50808E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57225"/>
            <a:ext cx="2628900" cy="55197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6A4CB-FE02-471D-9916-868A4DC05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71800" y="657225"/>
            <a:ext cx="5600700" cy="5519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2DED65D-B4F3-413B-B9DD-186AA849954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ED2BD5-6620-48DD-8E06-BDDFDEA0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EFFD-4E1A-4C3E-9F5D-8A19CB0A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42" y="1005840"/>
            <a:ext cx="8301790" cy="1097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5B310-0996-4948-89B4-4B2F4E93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442" y="2103120"/>
            <a:ext cx="83017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5903ED4-B3A2-42C4-B933-71A95AA6E68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4675-CA56-4883-8D43-FEB6C9E2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9" y="1709738"/>
            <a:ext cx="842962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555BC-9379-45CA-9113-2A31CADB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249" y="4589463"/>
            <a:ext cx="84296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F0C0E75-80A6-4348-A859-86AA9E5BCB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9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7926-C6B5-4B76-A608-D87AED9F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42" y="1005840"/>
            <a:ext cx="8301790" cy="1097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BDE2-67AB-4E1E-A0BC-B9371C786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6442" y="1825625"/>
            <a:ext cx="4023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3E064-9926-4B37-911C-C880557F0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4872" y="1825625"/>
            <a:ext cx="4023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BEFA87-3042-41AE-9570-8FEB124D138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0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0B6E-3928-49FD-8C7E-4F23BAC1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74" y="866776"/>
            <a:ext cx="8194676" cy="823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48F80-BCC4-4557-9DFA-58625FE3E8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4373" y="1681163"/>
            <a:ext cx="402336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97B96-5C13-4D72-B770-A48975691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4373" y="2505075"/>
            <a:ext cx="402336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8ACF1-20AF-4A6A-8BB9-CD9FED21E4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3768" y="1681163"/>
            <a:ext cx="402336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E3976-8941-438E-8D9C-FE383E470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3768" y="2505075"/>
            <a:ext cx="402336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8A8A1E5-203B-44E1-A92B-41DA30C0CDF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6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83B3-9DC0-4B1B-9989-E135002B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42" y="1005840"/>
            <a:ext cx="8301790" cy="1097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376199-121F-4147-81F4-B8A0676D5C2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2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B109132-1008-4720-A2DB-722DCDD8D64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0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CA9A-81E5-4D63-8898-1E65FBF7D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4" y="457200"/>
            <a:ext cx="37490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9307-C655-4A18-8401-BC30FA8E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015" y="987425"/>
            <a:ext cx="442499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61CFE-F585-43AB-B030-1897B2A5C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8974" y="2057400"/>
            <a:ext cx="374904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5BA895-D371-4790-AB46-4BB2507609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7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611E-E4EA-4214-8C26-80B8919C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50" y="457200"/>
            <a:ext cx="493776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D0F39-8D1D-4764-BE27-9F7AC9FB9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95310" y="987425"/>
            <a:ext cx="316007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69AFA-56F8-4C9C-A413-FBA5E82BF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550" y="2057400"/>
            <a:ext cx="493776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00C3CE-FE0A-48ED-A877-5BA9D919A73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0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CDE233-FA8F-42BB-9BEA-3581777681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106" y="520106"/>
            <a:ext cx="1865549" cy="1865549"/>
          </a:xfrm>
          <a:prstGeom prst="rect">
            <a:avLst/>
          </a:prstGeom>
        </p:spPr>
      </p:pic>
      <p:sp>
        <p:nvSpPr>
          <p:cNvPr id="16" name="Round Diagonal Corner Rectangle 12">
            <a:extLst>
              <a:ext uri="{FF2B5EF4-FFF2-40B4-BE49-F238E27FC236}">
                <a16:creationId xmlns:a16="http://schemas.microsoft.com/office/drawing/2014/main" id="{32BD087B-C84B-468A-BC1E-A6C0DEE33702}"/>
              </a:ext>
            </a:extLst>
          </p:cNvPr>
          <p:cNvSpPr/>
          <p:nvPr userDrawn="1"/>
        </p:nvSpPr>
        <p:spPr>
          <a:xfrm>
            <a:off x="2926080" y="365760"/>
            <a:ext cx="8869680" cy="6126480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endParaRPr lang="en-US" sz="3600" dirty="0">
              <a:solidFill>
                <a:schemeClr val="tx1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8627CF7-0586-4CB0-8D05-02298BC75324}"/>
              </a:ext>
            </a:extLst>
          </p:cNvPr>
          <p:cNvSpPr txBox="1">
            <a:spLocks/>
          </p:cNvSpPr>
          <p:nvPr userDrawn="1"/>
        </p:nvSpPr>
        <p:spPr>
          <a:xfrm>
            <a:off x="9316449" y="63754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9FBD61B-3E1D-4756-B6D3-44A04C9A25ED}" type="slidenum">
              <a:rPr lang="en-US" smtClean="0">
                <a:solidFill>
                  <a:schemeClr val="bg1"/>
                </a:solidFill>
                <a:latin typeface="Aptos" panose="020B0004020202020204" pitchFamily="34" charset="0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 Serif" panose="0202060407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Serif" panose="0202060407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Serif" panose="0202060407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Serif" panose="0202060407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Serif" panose="0202060407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7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F12-43F4-4D8F-8B3A-2EBFD09D2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72888-97EC-44B2-BF0E-ACB7129E4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99022B-DED3-40DE-B138-4E9ED0AEAAEE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2767-681C-4D3F-B6E0-30316822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44F45-E933-4DEA-8056-8D6AC4259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93C053-3079-4407-A2A6-064D8165FED6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579"/>
      </p:ext>
    </p:extLst>
  </p:cSld>
  <p:clrMapOvr>
    <a:masterClrMapping/>
  </p:clrMapOvr>
</p:sld>
</file>

<file path=ppt/theme/theme1.xml><?xml version="1.0" encoding="utf-8"?>
<a:theme xmlns:a="http://schemas.openxmlformats.org/drawingml/2006/main" name="FSSA Theme Style 5">
  <a:themeElements>
    <a:clrScheme name="F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5B"/>
      </a:accent1>
      <a:accent2>
        <a:srgbClr val="265F92"/>
      </a:accent2>
      <a:accent3>
        <a:srgbClr val="77787B"/>
      </a:accent3>
      <a:accent4>
        <a:srgbClr val="BED738"/>
      </a:accent4>
      <a:accent5>
        <a:srgbClr val="FFD100"/>
      </a:accent5>
      <a:accent6>
        <a:srgbClr val="002E6D"/>
      </a:accent6>
      <a:hlink>
        <a:srgbClr val="0563C1"/>
      </a:hlink>
      <a:folHlink>
        <a:srgbClr val="954F72"/>
      </a:folHlink>
    </a:clrScheme>
    <a:fontScheme name="FSSA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sa-style-01" id="{E15AD040-F4AF-4169-A170-64606723E101}" vid="{58BD3708-28D7-417F-BD3F-ECE9245891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fssa-style-01</Template>
  <TotalTime>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Serif</vt:lpstr>
      <vt:lpstr>Arial</vt:lpstr>
      <vt:lpstr>FSSA Theme Style 5</vt:lpstr>
      <vt:lpstr>PowerPoint Presentation</vt:lpstr>
      <vt:lpstr>PowerPoint Presentation</vt:lpstr>
      <vt:lpstr>PowerPoint Presentation</vt:lpstr>
    </vt:vector>
  </TitlesOfParts>
  <Manager>Office of Strategic Communications and Public Affairs</Manager>
  <Company>Indiana Family and Social Services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FSSA Style 01</dc:title>
  <dc:subject>Presentation</dc:subject>
  <dc:creator>Inkenbrandt, Alan L</dc:creator>
  <cp:keywords>FSSA</cp:keywords>
  <cp:lastModifiedBy>Inkenbrandt, Alan L</cp:lastModifiedBy>
  <cp:revision>1</cp:revision>
  <dcterms:created xsi:type="dcterms:W3CDTF">2025-01-13T15:19:14Z</dcterms:created>
  <dcterms:modified xsi:type="dcterms:W3CDTF">2025-01-13T15:24:13Z</dcterms:modified>
  <cp:category>FSSA</cp:category>
</cp:coreProperties>
</file>