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charts/chart93.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charts/chart82.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charts/chart13.xml" ContentType="application/vnd.openxmlformats-officedocument.drawingml.chart+xml"/>
  <Override PartName="/ppt/charts/chart24.xml" ContentType="application/vnd.openxmlformats-officedocument.drawingml.chart+xml"/>
  <Override PartName="/ppt/charts/chart60.xml" ContentType="application/vnd.openxmlformats-officedocument.drawingml.chart+xml"/>
  <Override PartName="/ppt/charts/chart71.xml" ContentType="application/vnd.openxmlformats-officedocument.drawingml.chart+xml"/>
  <Override PartName="/ppt/tableStyles.xml" ContentType="application/vnd.openxmlformats-officedocument.presentationml.tableStyles+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charts/chart58.xml" ContentType="application/vnd.openxmlformats-officedocument.drawingml.chart+xml"/>
  <Override PartName="/ppt/charts/chart76.xml" ContentType="application/vnd.openxmlformats-officedocument.drawingml.chart+xml"/>
  <Override PartName="/ppt/charts/chart87.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charts/chart65.xml" ContentType="application/vnd.openxmlformats-officedocument.drawingml.chart+xml"/>
  <Override PartName="/ppt/charts/chart83.xml" ContentType="application/vnd.openxmlformats-officedocument.drawingml.chart+xml"/>
  <Override PartName="/ppt/charts/chart94.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hart54.xml" ContentType="application/vnd.openxmlformats-officedocument.drawingml.chart+xml"/>
  <Override PartName="/ppt/charts/chart72.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charts/chart61.xml" ContentType="application/vnd.openxmlformats-officedocument.drawingml.chart+xml"/>
  <Override PartName="/ppt/charts/chart90.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Override PartName="/ppt/charts/chart105.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charts/chart99.xml" ContentType="application/vnd.openxmlformats-officedocument.drawingml.chart+xml"/>
  <Override PartName="/ppt/charts/chart101.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charts/chart59.xml" ContentType="application/vnd.openxmlformats-officedocument.drawingml.chart+xml"/>
  <Override PartName="/ppt/charts/chart88.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charts/chart48.xml" ContentType="application/vnd.openxmlformats-officedocument.drawingml.chart+xml"/>
  <Override PartName="/ppt/charts/chart77.xml" ContentType="application/vnd.openxmlformats-officedocument.drawingml.chart+xml"/>
  <Override PartName="/ppt/charts/chart95.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charts/chart26.xml" ContentType="application/vnd.openxmlformats-officedocument.drawingml.chart+xml"/>
  <Override PartName="/ppt/charts/chart44.xml" ContentType="application/vnd.openxmlformats-officedocument.drawingml.chart+xml"/>
  <Override PartName="/ppt/charts/chart73.xml" ContentType="application/vnd.openxmlformats-officedocument.drawingml.chart+xml"/>
  <Override PartName="/ppt/charts/chart91.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charts/chart80.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106.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charts/chart102.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chart78.xml" ContentType="application/vnd.openxmlformats-officedocument.drawingml.chart+xml"/>
  <Override PartName="/ppt/charts/chart89.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charts/chart49.xml" ContentType="application/vnd.openxmlformats-officedocument.drawingml.chart+xml"/>
  <Override PartName="/ppt/charts/chart67.xml" ContentType="application/vnd.openxmlformats-officedocument.drawingml.chart+xml"/>
  <Override PartName="/ppt/charts/chart96.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charts/chart74.xml" ContentType="application/vnd.openxmlformats-officedocument.drawingml.chart+xml"/>
  <Override PartName="/ppt/charts/chart85.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hart81.xml" ContentType="application/vnd.openxmlformats-officedocument.drawingml.chart+xml"/>
  <Override PartName="/ppt/charts/chart92.xml" ContentType="application/vnd.openxmlformats-officedocument.drawingml.char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charts/chart70.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Default Extension="tiff" ContentType="image/tiff"/>
  <Override PartName="/ppt/charts/chart6.xml" ContentType="application/vnd.openxmlformats-officedocument.drawingml.chart+xml"/>
  <Override PartName="/ppt/charts/chart103.xml" ContentType="application/vnd.openxmlformats-officedocument.drawingml.char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charts/chart79.xml" ContentType="application/vnd.openxmlformats-officedocument.drawingml.chart+xml"/>
  <Override PartName="/ppt/charts/chart97.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charts/chart86.xml" ContentType="application/vnd.openxmlformats-officedocument.drawingml.char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charts/chart75.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104.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5680"/>
    <a:srgbClr val="4C6EA3"/>
    <a:srgbClr val="532F18"/>
    <a:srgbClr val="864B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7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Office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Office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Office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Office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Office_Excel_Worksheet10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6400000000000008E-2"/>
                </c:manualLayout>
              </c:layout>
              <c:showVal val="1"/>
            </c:dLbl>
            <c:dLbl>
              <c:idx val="1"/>
              <c:layout>
                <c:manualLayout>
                  <c:x val="0"/>
                  <c:y val="0"/>
                </c:manualLayout>
              </c:layout>
              <c:showVal val="1"/>
            </c:dLbl>
            <c:dLbl>
              <c:idx val="2"/>
              <c:layout>
                <c:manualLayout>
                  <c:x val="0"/>
                  <c:y val="-1.8860000000000009E-2"/>
                </c:manualLayout>
              </c:layout>
              <c:showVal val="1"/>
            </c:dLbl>
            <c:dLbl>
              <c:idx val="3"/>
              <c:layout>
                <c:manualLayout>
                  <c:x val="0"/>
                  <c:y val="-1.7220000000000013E-2"/>
                </c:manualLayout>
              </c:layout>
              <c:showVal val="1"/>
            </c:dLbl>
            <c:dLbl>
              <c:idx val="4"/>
              <c:layout>
                <c:manualLayout>
                  <c:x val="0"/>
                  <c:y val="0"/>
                </c:manualLayout>
              </c:layout>
              <c:showVal val="1"/>
            </c:dLbl>
            <c:dLbl>
              <c:idx val="5"/>
              <c:layout>
                <c:manualLayout>
                  <c:x val="0"/>
                  <c:y val="-2.9520000000000008E-2"/>
                </c:manualLayout>
              </c:layout>
              <c:showVal val="1"/>
            </c:dLbl>
            <c:dLbl>
              <c:idx val="6"/>
              <c:layout>
                <c:manualLayout>
                  <c:x val="0"/>
                  <c:y val="-2.2140000000000014E-2"/>
                </c:manualLayout>
              </c:layout>
              <c:showVal val="1"/>
            </c:dLbl>
            <c:dLbl>
              <c:idx val="7"/>
              <c:layout>
                <c:manualLayout>
                  <c:x val="0"/>
                  <c:y val="-2.0500000000000008E-2"/>
                </c:manualLayout>
              </c:layout>
              <c:showVal val="1"/>
            </c:dLbl>
            <c:dLbl>
              <c:idx val="8"/>
              <c:layout>
                <c:manualLayout>
                  <c:x val="0"/>
                  <c:y val="-2.4600000000000014E-2"/>
                </c:manualLayout>
              </c:layout>
              <c:showVal val="1"/>
            </c:dLbl>
            <c:dLbl>
              <c:idx val="9"/>
              <c:layout>
                <c:manualLayout>
                  <c:x val="0"/>
                  <c:y val="0"/>
                </c:manualLayout>
              </c:layout>
              <c:showVal val="1"/>
            </c:dLbl>
            <c:dLbl>
              <c:idx val="10"/>
              <c:layout>
                <c:manualLayout>
                  <c:x val="0"/>
                  <c:y val="-9.0200000000000037E-3"/>
                </c:manualLayout>
              </c:layout>
              <c:showVal val="1"/>
            </c:dLbl>
            <c:dLbl>
              <c:idx val="11"/>
              <c:layout>
                <c:manualLayout>
                  <c:x val="0"/>
                  <c:y val="-1.3940000000000008E-2"/>
                </c:manualLayout>
              </c:layout>
              <c:showVal val="1"/>
            </c:dLbl>
            <c:dLbl>
              <c:idx val="12"/>
              <c:layout>
                <c:manualLayout>
                  <c:x val="0"/>
                  <c:y val="-1.804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c:v>
                </c:pt>
                <c:pt idx="2">
                  <c:v>2.2999999999999998</c:v>
                </c:pt>
                <c:pt idx="3">
                  <c:v>2.1</c:v>
                </c:pt>
                <c:pt idx="5">
                  <c:v>3.6</c:v>
                </c:pt>
                <c:pt idx="6">
                  <c:v>2.7</c:v>
                </c:pt>
                <c:pt idx="7">
                  <c:v>2.5</c:v>
                </c:pt>
                <c:pt idx="8">
                  <c:v>3</c:v>
                </c:pt>
                <c:pt idx="10">
                  <c:v>1.1000000000000001</c:v>
                </c:pt>
                <c:pt idx="11">
                  <c:v>1.7000000000000002</c:v>
                </c:pt>
                <c:pt idx="12">
                  <c:v>2.2000000000000002</c:v>
                </c:pt>
              </c:numLit>
            </c:plus>
            <c:minus>
              <c:numLit>
                <c:formatCode>General</c:formatCode>
                <c:ptCount val="13"/>
                <c:pt idx="0">
                  <c:v>2.8</c:v>
                </c:pt>
                <c:pt idx="2">
                  <c:v>3.5</c:v>
                </c:pt>
                <c:pt idx="3">
                  <c:v>2.7</c:v>
                </c:pt>
                <c:pt idx="5">
                  <c:v>5.6</c:v>
                </c:pt>
                <c:pt idx="6">
                  <c:v>4.4000000000000004</c:v>
                </c:pt>
                <c:pt idx="7">
                  <c:v>4</c:v>
                </c:pt>
                <c:pt idx="8">
                  <c:v>6.1</c:v>
                </c:pt>
                <c:pt idx="10">
                  <c:v>7.1</c:v>
                </c:pt>
                <c:pt idx="11">
                  <c:v>5.0999999999999996</c:v>
                </c:pt>
                <c:pt idx="12">
                  <c:v>3.1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93.3</c:v>
                </c:pt>
                <c:pt idx="2">
                  <c:v>93.9</c:v>
                </c:pt>
                <c:pt idx="3">
                  <c:v>92.4</c:v>
                </c:pt>
                <c:pt idx="5">
                  <c:v>91.5</c:v>
                </c:pt>
                <c:pt idx="6">
                  <c:v>93.7</c:v>
                </c:pt>
                <c:pt idx="7">
                  <c:v>93.9</c:v>
                </c:pt>
                <c:pt idx="8">
                  <c:v>94.6</c:v>
                </c:pt>
                <c:pt idx="10">
                  <c:v>98.7</c:v>
                </c:pt>
                <c:pt idx="11">
                  <c:v>97.5</c:v>
                </c:pt>
                <c:pt idx="12">
                  <c:v>92.4</c:v>
                </c:pt>
              </c:numCache>
            </c:numRef>
          </c:val>
        </c:ser>
        <c:gapWidth val="43"/>
        <c:axId val="69971968"/>
        <c:axId val="69973504"/>
      </c:barChart>
      <c:catAx>
        <c:axId val="6997196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9973504"/>
        <c:crosses val="autoZero"/>
        <c:auto val="1"/>
        <c:lblAlgn val="ctr"/>
        <c:lblOffset val="100"/>
      </c:catAx>
      <c:valAx>
        <c:axId val="6997350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997196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960000000000008E-2"/>
                </c:manualLayout>
              </c:layout>
              <c:showVal val="1"/>
            </c:dLbl>
            <c:dLbl>
              <c:idx val="1"/>
              <c:layout>
                <c:manualLayout>
                  <c:x val="0"/>
                  <c:y val="0"/>
                </c:manualLayout>
              </c:layout>
              <c:showVal val="1"/>
            </c:dLbl>
            <c:dLbl>
              <c:idx val="2"/>
              <c:layout>
                <c:manualLayout>
                  <c:x val="0"/>
                  <c:y val="-3.4440000000000005E-2"/>
                </c:manualLayout>
              </c:layout>
              <c:showVal val="1"/>
            </c:dLbl>
            <c:dLbl>
              <c:idx val="3"/>
              <c:layout>
                <c:manualLayout>
                  <c:x val="0"/>
                  <c:y val="-2.7060000000000011E-2"/>
                </c:manualLayout>
              </c:layout>
              <c:showVal val="1"/>
            </c:dLbl>
            <c:dLbl>
              <c:idx val="4"/>
              <c:layout>
                <c:manualLayout>
                  <c:x val="0"/>
                  <c:y val="0"/>
                </c:manualLayout>
              </c:layout>
              <c:showVal val="1"/>
            </c:dLbl>
            <c:dLbl>
              <c:idx val="5"/>
              <c:layout>
                <c:manualLayout>
                  <c:x val="0"/>
                  <c:y val="-2.5420000000000005E-2"/>
                </c:manualLayout>
              </c:layout>
              <c:showVal val="1"/>
            </c:dLbl>
            <c:dLbl>
              <c:idx val="6"/>
              <c:layout>
                <c:manualLayout>
                  <c:x val="0"/>
                  <c:y val="-5.0020000000000002E-2"/>
                </c:manualLayout>
              </c:layout>
              <c:showVal val="1"/>
            </c:dLbl>
            <c:dLbl>
              <c:idx val="7"/>
              <c:layout>
                <c:manualLayout>
                  <c:x val="0"/>
                  <c:y val="-5.4940000000000003E-2"/>
                </c:manualLayout>
              </c:layout>
              <c:showVal val="1"/>
            </c:dLbl>
            <c:dLbl>
              <c:idx val="8"/>
              <c:layout>
                <c:manualLayout>
                  <c:x val="0"/>
                  <c:y val="-4.5100000000000015E-2"/>
                </c:manualLayout>
              </c:layout>
              <c:showVal val="1"/>
            </c:dLbl>
            <c:dLbl>
              <c:idx val="9"/>
              <c:layout>
                <c:manualLayout>
                  <c:x val="0"/>
                  <c:y val="0"/>
                </c:manualLayout>
              </c:layout>
              <c:showVal val="1"/>
            </c:dLbl>
            <c:dLbl>
              <c:idx val="10"/>
              <c:layout>
                <c:manualLayout>
                  <c:x val="0"/>
                  <c:y val="-8.6920000000000067E-2"/>
                </c:manualLayout>
              </c:layout>
              <c:showVal val="1"/>
            </c:dLbl>
            <c:dLbl>
              <c:idx val="11"/>
              <c:layout>
                <c:manualLayout>
                  <c:x val="0"/>
                  <c:y val="-6.5600000000000006E-2"/>
                </c:manualLayout>
              </c:layout>
              <c:showVal val="1"/>
            </c:dLbl>
            <c:dLbl>
              <c:idx val="12"/>
              <c:layout>
                <c:manualLayout>
                  <c:x val="0"/>
                  <c:y val="-2.460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2.8</c:v>
                </c:pt>
                <c:pt idx="2">
                  <c:v>4.2</c:v>
                </c:pt>
                <c:pt idx="3">
                  <c:v>3.3</c:v>
                </c:pt>
                <c:pt idx="5">
                  <c:v>3.1</c:v>
                </c:pt>
                <c:pt idx="6">
                  <c:v>6.1</c:v>
                </c:pt>
                <c:pt idx="7">
                  <c:v>6.7</c:v>
                </c:pt>
                <c:pt idx="8">
                  <c:v>5.5</c:v>
                </c:pt>
                <c:pt idx="10">
                  <c:v>10.6</c:v>
                </c:pt>
                <c:pt idx="11">
                  <c:v>8</c:v>
                </c:pt>
                <c:pt idx="12">
                  <c:v>3</c:v>
                </c:pt>
              </c:numLit>
            </c:plus>
            <c:minus>
              <c:numLit>
                <c:formatCode>General</c:formatCode>
                <c:ptCount val="13"/>
                <c:pt idx="0">
                  <c:v>2.7</c:v>
                </c:pt>
                <c:pt idx="2">
                  <c:v>3.9</c:v>
                </c:pt>
                <c:pt idx="3">
                  <c:v>3</c:v>
                </c:pt>
                <c:pt idx="5">
                  <c:v>3</c:v>
                </c:pt>
                <c:pt idx="6">
                  <c:v>5.5</c:v>
                </c:pt>
                <c:pt idx="7">
                  <c:v>6</c:v>
                </c:pt>
                <c:pt idx="8">
                  <c:v>4.9000000000000004</c:v>
                </c:pt>
                <c:pt idx="10">
                  <c:v>9.4</c:v>
                </c:pt>
                <c:pt idx="11">
                  <c:v>7.2</c:v>
                </c:pt>
                <c:pt idx="12">
                  <c:v>2.8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29</c:v>
                </c:pt>
                <c:pt idx="2">
                  <c:v>37.300000000000011</c:v>
                </c:pt>
                <c:pt idx="3">
                  <c:v>20</c:v>
                </c:pt>
                <c:pt idx="5">
                  <c:v>30.6</c:v>
                </c:pt>
                <c:pt idx="6">
                  <c:v>27.4</c:v>
                </c:pt>
                <c:pt idx="7">
                  <c:v>31.3</c:v>
                </c:pt>
                <c:pt idx="8">
                  <c:v>26.5</c:v>
                </c:pt>
                <c:pt idx="10">
                  <c:v>37</c:v>
                </c:pt>
                <c:pt idx="11">
                  <c:v>35.300000000000011</c:v>
                </c:pt>
                <c:pt idx="12">
                  <c:v>26.7</c:v>
                </c:pt>
              </c:numCache>
            </c:numRef>
          </c:val>
        </c:ser>
        <c:gapWidth val="43"/>
        <c:axId val="47439232"/>
        <c:axId val="47572096"/>
      </c:barChart>
      <c:catAx>
        <c:axId val="4743923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572096"/>
        <c:crosses val="autoZero"/>
        <c:auto val="1"/>
        <c:lblAlgn val="ctr"/>
        <c:lblOffset val="100"/>
      </c:catAx>
      <c:valAx>
        <c:axId val="4757209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43923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3780000000000003E-2"/>
                </c:manualLayout>
              </c:layout>
              <c:showVal val="1"/>
            </c:dLbl>
            <c:dLbl>
              <c:idx val="1"/>
              <c:layout>
                <c:manualLayout>
                  <c:x val="0"/>
                  <c:y val="0"/>
                </c:manualLayout>
              </c:layout>
              <c:showVal val="1"/>
            </c:dLbl>
            <c:dLbl>
              <c:idx val="2"/>
              <c:layout>
                <c:manualLayout>
                  <c:x val="0"/>
                  <c:y val="-3.772000000000001E-2"/>
                </c:manualLayout>
              </c:layout>
              <c:showVal val="1"/>
            </c:dLbl>
            <c:dLbl>
              <c:idx val="3"/>
              <c:layout>
                <c:manualLayout>
                  <c:x val="0"/>
                  <c:y val="-2.7880000000000016E-2"/>
                </c:manualLayout>
              </c:layout>
              <c:showVal val="1"/>
            </c:dLbl>
            <c:dLbl>
              <c:idx val="4"/>
              <c:layout>
                <c:manualLayout>
                  <c:x val="0"/>
                  <c:y val="0"/>
                </c:manualLayout>
              </c:layout>
              <c:showVal val="1"/>
            </c:dLbl>
            <c:dLbl>
              <c:idx val="5"/>
              <c:layout>
                <c:manualLayout>
                  <c:x val="0"/>
                  <c:y val="-4.182000000000001E-2"/>
                </c:manualLayout>
              </c:layout>
              <c:showVal val="1"/>
            </c:dLbl>
            <c:dLbl>
              <c:idx val="6"/>
              <c:layout>
                <c:manualLayout>
                  <c:x val="0"/>
                  <c:y val="-2.214000000000001E-2"/>
                </c:manualLayout>
              </c:layout>
              <c:showVal val="1"/>
            </c:dLbl>
            <c:dLbl>
              <c:idx val="7"/>
              <c:layout>
                <c:manualLayout>
                  <c:x val="0"/>
                  <c:y val="-4.3460000000000013E-2"/>
                </c:manualLayout>
              </c:layout>
              <c:showVal val="1"/>
            </c:dLbl>
            <c:dLbl>
              <c:idx val="8"/>
              <c:layout>
                <c:manualLayout>
                  <c:x val="0"/>
                  <c:y val="-4.9200000000000021E-2"/>
                </c:manualLayout>
              </c:layout>
              <c:showVal val="1"/>
            </c:dLbl>
            <c:dLbl>
              <c:idx val="9"/>
              <c:layout>
                <c:manualLayout>
                  <c:x val="0"/>
                  <c:y val="0"/>
                </c:manualLayout>
              </c:layout>
              <c:showVal val="1"/>
            </c:dLbl>
            <c:dLbl>
              <c:idx val="10"/>
              <c:layout>
                <c:manualLayout>
                  <c:x val="0"/>
                  <c:y val="-8.7740000000000012E-2"/>
                </c:manualLayout>
              </c:layout>
              <c:showVal val="1"/>
            </c:dLbl>
            <c:dLbl>
              <c:idx val="11"/>
              <c:layout>
                <c:manualLayout>
                  <c:x val="0"/>
                  <c:y val="-0.10168000000000002"/>
                </c:manualLayout>
              </c:layout>
              <c:showVal val="1"/>
            </c:dLbl>
            <c:dLbl>
              <c:idx val="12"/>
              <c:layout>
                <c:manualLayout>
                  <c:x val="0"/>
                  <c:y val="-2.952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2">
                  <c:v>4.5999999999999996</c:v>
                </c:pt>
                <c:pt idx="3">
                  <c:v>3.4</c:v>
                </c:pt>
                <c:pt idx="5">
                  <c:v>5.0999999999999996</c:v>
                </c:pt>
                <c:pt idx="6">
                  <c:v>2.7</c:v>
                </c:pt>
                <c:pt idx="7">
                  <c:v>5.3</c:v>
                </c:pt>
                <c:pt idx="8">
                  <c:v>6</c:v>
                </c:pt>
                <c:pt idx="10">
                  <c:v>10.7</c:v>
                </c:pt>
                <c:pt idx="11">
                  <c:v>12.4</c:v>
                </c:pt>
                <c:pt idx="12">
                  <c:v>3.6</c:v>
                </c:pt>
              </c:numLit>
            </c:plus>
            <c:minus>
              <c:numLit>
                <c:formatCode>General</c:formatCode>
                <c:ptCount val="13"/>
                <c:pt idx="0">
                  <c:v>2.9</c:v>
                </c:pt>
                <c:pt idx="2">
                  <c:v>4.5</c:v>
                </c:pt>
                <c:pt idx="3">
                  <c:v>3.4</c:v>
                </c:pt>
                <c:pt idx="5">
                  <c:v>5</c:v>
                </c:pt>
                <c:pt idx="6">
                  <c:v>2.7</c:v>
                </c:pt>
                <c:pt idx="7">
                  <c:v>5.4</c:v>
                </c:pt>
                <c:pt idx="8">
                  <c:v>6.2</c:v>
                </c:pt>
                <c:pt idx="10">
                  <c:v>11.9</c:v>
                </c:pt>
                <c:pt idx="11">
                  <c:v>12.2</c:v>
                </c:pt>
                <c:pt idx="12">
                  <c:v>3.6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49.1</c:v>
                </c:pt>
                <c:pt idx="2">
                  <c:v>49.6</c:v>
                </c:pt>
                <c:pt idx="3">
                  <c:v>48.6</c:v>
                </c:pt>
                <c:pt idx="5">
                  <c:v>45.8</c:v>
                </c:pt>
                <c:pt idx="6">
                  <c:v>47.9</c:v>
                </c:pt>
                <c:pt idx="7">
                  <c:v>49.2</c:v>
                </c:pt>
                <c:pt idx="8">
                  <c:v>55.1</c:v>
                </c:pt>
                <c:pt idx="10">
                  <c:v>61</c:v>
                </c:pt>
                <c:pt idx="11">
                  <c:v>48.7</c:v>
                </c:pt>
                <c:pt idx="12">
                  <c:v>46.9</c:v>
                </c:pt>
              </c:numCache>
            </c:numRef>
          </c:val>
        </c:ser>
        <c:gapWidth val="43"/>
        <c:axId val="98316288"/>
        <c:axId val="98317824"/>
      </c:barChart>
      <c:catAx>
        <c:axId val="9831628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317824"/>
        <c:crosses val="autoZero"/>
        <c:auto val="1"/>
        <c:lblAlgn val="ctr"/>
        <c:lblOffset val="100"/>
      </c:catAx>
      <c:valAx>
        <c:axId val="983178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31628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7.5440000000000021E-2"/>
                </c:manualLayout>
              </c:layout>
              <c:showVal val="1"/>
            </c:dLbl>
            <c:dLbl>
              <c:idx val="1"/>
              <c:layout>
                <c:manualLayout>
                  <c:x val="0"/>
                  <c:y val="0"/>
                </c:manualLayout>
              </c:layout>
              <c:showVal val="1"/>
            </c:dLbl>
            <c:dLbl>
              <c:idx val="2"/>
              <c:layout>
                <c:manualLayout>
                  <c:x val="0"/>
                  <c:y val="-0.16564000000000001"/>
                </c:manualLayout>
              </c:layout>
              <c:showVal val="1"/>
            </c:dLbl>
            <c:dLbl>
              <c:idx val="3"/>
              <c:layout>
                <c:manualLayout>
                  <c:x val="0"/>
                  <c:y val="-6.8060000000000023E-2"/>
                </c:manualLayout>
              </c:layout>
              <c:showVal val="1"/>
            </c:dLbl>
            <c:dLbl>
              <c:idx val="4"/>
              <c:layout>
                <c:manualLayout>
                  <c:x val="0"/>
                  <c:y val="0"/>
                </c:manualLayout>
              </c:layout>
              <c:showVal val="1"/>
            </c:dLbl>
            <c:dLbl>
              <c:idx val="5"/>
              <c:layout>
                <c:manualLayout>
                  <c:x val="0"/>
                  <c:y val="-0.11562000000000003"/>
                </c:manualLayout>
              </c:layout>
              <c:showVal val="1"/>
            </c:dLbl>
            <c:dLbl>
              <c:idx val="6"/>
              <c:layout>
                <c:manualLayout>
                  <c:x val="0"/>
                  <c:y val="0"/>
                </c:manualLayout>
              </c:layout>
              <c:showVal val="1"/>
            </c:dLbl>
            <c:dLbl>
              <c:idx val="7"/>
              <c:layout>
                <c:manualLayout>
                  <c:x val="0"/>
                  <c:y val="0"/>
                </c:manualLayout>
              </c:layout>
              <c:showVal val="1"/>
            </c:dLbl>
            <c:dLbl>
              <c:idx val="8"/>
              <c:layout>
                <c:manualLayout>
                  <c:x val="0"/>
                  <c:y val="0"/>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9.102000000000003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9.2000000000000011</c:v>
                </c:pt>
                <c:pt idx="2">
                  <c:v>20.2</c:v>
                </c:pt>
                <c:pt idx="3">
                  <c:v>8.3000000000000007</c:v>
                </c:pt>
                <c:pt idx="5">
                  <c:v>14.1</c:v>
                </c:pt>
                <c:pt idx="6">
                  <c:v>0</c:v>
                </c:pt>
                <c:pt idx="7">
                  <c:v>0</c:v>
                </c:pt>
                <c:pt idx="8">
                  <c:v>0</c:v>
                </c:pt>
                <c:pt idx="10">
                  <c:v>0</c:v>
                </c:pt>
                <c:pt idx="11">
                  <c:v>0</c:v>
                </c:pt>
                <c:pt idx="12">
                  <c:v>11.1</c:v>
                </c:pt>
              </c:numLit>
            </c:plus>
            <c:minus>
              <c:numLit>
                <c:formatCode>General</c:formatCode>
                <c:ptCount val="13"/>
                <c:pt idx="0">
                  <c:v>6.8</c:v>
                </c:pt>
                <c:pt idx="2">
                  <c:v>13.9</c:v>
                </c:pt>
                <c:pt idx="3">
                  <c:v>5.9</c:v>
                </c:pt>
                <c:pt idx="5">
                  <c:v>9.2000000000000011</c:v>
                </c:pt>
                <c:pt idx="6">
                  <c:v>0</c:v>
                </c:pt>
                <c:pt idx="7">
                  <c:v>0</c:v>
                </c:pt>
                <c:pt idx="8">
                  <c:v>0</c:v>
                </c:pt>
                <c:pt idx="10">
                  <c:v>0</c:v>
                </c:pt>
                <c:pt idx="11">
                  <c:v>0</c:v>
                </c:pt>
                <c:pt idx="12">
                  <c:v>7.5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20.3</c:v>
                </c:pt>
                <c:pt idx="2">
                  <c:v>27.3</c:v>
                </c:pt>
                <c:pt idx="3">
                  <c:v>16.2</c:v>
                </c:pt>
                <c:pt idx="5">
                  <c:v>20.100000000000001</c:v>
                </c:pt>
                <c:pt idx="12">
                  <c:v>17.8</c:v>
                </c:pt>
              </c:numCache>
            </c:numRef>
          </c:val>
        </c:ser>
        <c:gapWidth val="43"/>
        <c:axId val="98395648"/>
        <c:axId val="98397184"/>
      </c:barChart>
      <c:catAx>
        <c:axId val="9839564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397184"/>
        <c:crosses val="autoZero"/>
        <c:auto val="1"/>
        <c:lblAlgn val="ctr"/>
        <c:lblOffset val="100"/>
      </c:catAx>
      <c:valAx>
        <c:axId val="9839718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39564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1980000000000001E-2"/>
                </c:manualLayout>
              </c:layout>
              <c:showVal val="1"/>
            </c:dLbl>
            <c:dLbl>
              <c:idx val="1"/>
              <c:layout>
                <c:manualLayout>
                  <c:x val="0"/>
                  <c:y val="0"/>
                </c:manualLayout>
              </c:layout>
              <c:showVal val="1"/>
            </c:dLbl>
            <c:dLbl>
              <c:idx val="2"/>
              <c:layout>
                <c:manualLayout>
                  <c:x val="0"/>
                  <c:y val="-3.526E-2"/>
                </c:manualLayout>
              </c:layout>
              <c:showVal val="1"/>
            </c:dLbl>
            <c:dLbl>
              <c:idx val="3"/>
              <c:layout>
                <c:manualLayout>
                  <c:x val="0"/>
                  <c:y val="-3.6900000000000002E-2"/>
                </c:manualLayout>
              </c:layout>
              <c:showVal val="1"/>
            </c:dLbl>
            <c:dLbl>
              <c:idx val="4"/>
              <c:layout>
                <c:manualLayout>
                  <c:x val="0"/>
                  <c:y val="0"/>
                </c:manualLayout>
              </c:layout>
              <c:showVal val="1"/>
            </c:dLbl>
            <c:dLbl>
              <c:idx val="5"/>
              <c:layout>
                <c:manualLayout>
                  <c:x val="0"/>
                  <c:y val="-3.8540000000000012E-2"/>
                </c:manualLayout>
              </c:layout>
              <c:showVal val="1"/>
            </c:dLbl>
            <c:dLbl>
              <c:idx val="6"/>
              <c:layout>
                <c:manualLayout>
                  <c:x val="0"/>
                  <c:y val="-6.2320000000000021E-2"/>
                </c:manualLayout>
              </c:layout>
              <c:showVal val="1"/>
            </c:dLbl>
            <c:dLbl>
              <c:idx val="7"/>
              <c:layout>
                <c:manualLayout>
                  <c:x val="0"/>
                  <c:y val="-3.526E-2"/>
                </c:manualLayout>
              </c:layout>
              <c:showVal val="1"/>
            </c:dLbl>
            <c:dLbl>
              <c:idx val="8"/>
              <c:layout>
                <c:manualLayout>
                  <c:x val="0"/>
                  <c:y val="-5.248000000000002E-2"/>
                </c:manualLayout>
              </c:layout>
              <c:showVal val="1"/>
            </c:dLbl>
            <c:dLbl>
              <c:idx val="9"/>
              <c:layout>
                <c:manualLayout>
                  <c:x val="0"/>
                  <c:y val="0"/>
                </c:manualLayout>
              </c:layout>
              <c:showVal val="1"/>
            </c:dLbl>
            <c:dLbl>
              <c:idx val="10"/>
              <c:layout>
                <c:manualLayout>
                  <c:x val="0"/>
                  <c:y val="-9.4300000000000023E-2"/>
                </c:manualLayout>
              </c:layout>
              <c:showVal val="1"/>
            </c:dLbl>
            <c:dLbl>
              <c:idx val="11"/>
              <c:layout>
                <c:manualLayout>
                  <c:x val="0"/>
                  <c:y val="-8.9380000000000029E-2"/>
                </c:manualLayout>
              </c:layout>
              <c:showVal val="1"/>
            </c:dLbl>
            <c:dLbl>
              <c:idx val="12"/>
              <c:layout>
                <c:manualLayout>
                  <c:x val="0"/>
                  <c:y val="-3.116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3.9</c:v>
                </c:pt>
                <c:pt idx="2">
                  <c:v>4.3</c:v>
                </c:pt>
                <c:pt idx="3">
                  <c:v>4.5</c:v>
                </c:pt>
                <c:pt idx="5">
                  <c:v>4.7</c:v>
                </c:pt>
                <c:pt idx="6">
                  <c:v>7.6</c:v>
                </c:pt>
                <c:pt idx="7">
                  <c:v>4.3</c:v>
                </c:pt>
                <c:pt idx="8">
                  <c:v>6.4</c:v>
                </c:pt>
                <c:pt idx="10">
                  <c:v>11.5</c:v>
                </c:pt>
                <c:pt idx="11">
                  <c:v>10.9</c:v>
                </c:pt>
                <c:pt idx="12">
                  <c:v>3.8</c:v>
                </c:pt>
              </c:numLit>
            </c:plus>
            <c:minus>
              <c:numLit>
                <c:formatCode>General</c:formatCode>
                <c:ptCount val="13"/>
                <c:pt idx="0">
                  <c:v>4.3</c:v>
                </c:pt>
                <c:pt idx="2">
                  <c:v>4.7</c:v>
                </c:pt>
                <c:pt idx="3">
                  <c:v>5.2</c:v>
                </c:pt>
                <c:pt idx="5">
                  <c:v>5.3</c:v>
                </c:pt>
                <c:pt idx="6">
                  <c:v>9.2000000000000011</c:v>
                </c:pt>
                <c:pt idx="7">
                  <c:v>5</c:v>
                </c:pt>
                <c:pt idx="8">
                  <c:v>7.3</c:v>
                </c:pt>
                <c:pt idx="10">
                  <c:v>12.5</c:v>
                </c:pt>
                <c:pt idx="11">
                  <c:v>12.4</c:v>
                </c:pt>
                <c:pt idx="12">
                  <c:v>4.4000000000000004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73.3</c:v>
                </c:pt>
                <c:pt idx="2">
                  <c:v>71.8</c:v>
                </c:pt>
                <c:pt idx="3">
                  <c:v>74.900000000000006</c:v>
                </c:pt>
                <c:pt idx="5">
                  <c:v>75.599999999999994</c:v>
                </c:pt>
                <c:pt idx="6">
                  <c:v>72.2</c:v>
                </c:pt>
                <c:pt idx="7">
                  <c:v>75.099999999999994</c:v>
                </c:pt>
                <c:pt idx="8">
                  <c:v>70.3</c:v>
                </c:pt>
                <c:pt idx="10">
                  <c:v>59.2</c:v>
                </c:pt>
                <c:pt idx="11">
                  <c:v>62.3</c:v>
                </c:pt>
                <c:pt idx="12">
                  <c:v>77.900000000000006</c:v>
                </c:pt>
              </c:numCache>
            </c:numRef>
          </c:val>
        </c:ser>
        <c:gapWidth val="43"/>
        <c:axId val="98462720"/>
        <c:axId val="98484992"/>
      </c:barChart>
      <c:catAx>
        <c:axId val="984627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484992"/>
        <c:crosses val="autoZero"/>
        <c:auto val="1"/>
        <c:lblAlgn val="ctr"/>
        <c:lblOffset val="100"/>
      </c:catAx>
      <c:valAx>
        <c:axId val="9848499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4627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7880000000000016E-2"/>
                </c:manualLayout>
              </c:layout>
              <c:showVal val="1"/>
            </c:dLbl>
            <c:dLbl>
              <c:idx val="1"/>
              <c:layout>
                <c:manualLayout>
                  <c:x val="0"/>
                  <c:y val="0"/>
                </c:manualLayout>
              </c:layout>
              <c:showVal val="1"/>
            </c:dLbl>
            <c:dLbl>
              <c:idx val="2"/>
              <c:layout>
                <c:manualLayout>
                  <c:x val="0"/>
                  <c:y val="-3.6080000000000015E-2"/>
                </c:manualLayout>
              </c:layout>
              <c:showVal val="1"/>
            </c:dLbl>
            <c:dLbl>
              <c:idx val="3"/>
              <c:layout>
                <c:manualLayout>
                  <c:x val="0"/>
                  <c:y val="-2.624000000000001E-2"/>
                </c:manualLayout>
              </c:layout>
              <c:showVal val="1"/>
            </c:dLbl>
            <c:dLbl>
              <c:idx val="4"/>
              <c:layout>
                <c:manualLayout>
                  <c:x val="0"/>
                  <c:y val="0"/>
                </c:manualLayout>
              </c:layout>
              <c:showVal val="1"/>
            </c:dLbl>
            <c:dLbl>
              <c:idx val="5"/>
              <c:layout>
                <c:manualLayout>
                  <c:x val="0"/>
                  <c:y val="-5.6580000000000012E-2"/>
                </c:manualLayout>
              </c:layout>
              <c:showVal val="1"/>
            </c:dLbl>
            <c:dLbl>
              <c:idx val="6"/>
              <c:layout>
                <c:manualLayout>
                  <c:x val="0"/>
                  <c:y val="-3.526E-2"/>
                </c:manualLayout>
              </c:layout>
              <c:showVal val="1"/>
            </c:dLbl>
            <c:dLbl>
              <c:idx val="7"/>
              <c:layout>
                <c:manualLayout>
                  <c:x val="0"/>
                  <c:y val="-4.5920000000000002E-2"/>
                </c:manualLayout>
              </c:layout>
              <c:showVal val="1"/>
            </c:dLbl>
            <c:dLbl>
              <c:idx val="8"/>
              <c:layout>
                <c:manualLayout>
                  <c:x val="0"/>
                  <c:y val="-6.970000000000004E-2"/>
                </c:manualLayout>
              </c:layout>
              <c:showVal val="1"/>
            </c:dLbl>
            <c:dLbl>
              <c:idx val="9"/>
              <c:layout>
                <c:manualLayout>
                  <c:x val="0"/>
                  <c:y val="0"/>
                </c:manualLayout>
              </c:layout>
              <c:showVal val="1"/>
            </c:dLbl>
            <c:dLbl>
              <c:idx val="10"/>
              <c:layout>
                <c:manualLayout>
                  <c:x val="0"/>
                  <c:y val="-8.4460000000000049E-2"/>
                </c:manualLayout>
              </c:layout>
              <c:showVal val="1"/>
            </c:dLbl>
            <c:dLbl>
              <c:idx val="11"/>
              <c:layout>
                <c:manualLayout>
                  <c:x val="0"/>
                  <c:y val="-4.8380000000000013E-2"/>
                </c:manualLayout>
              </c:layout>
              <c:showVal val="1"/>
            </c:dLbl>
            <c:dLbl>
              <c:idx val="12"/>
              <c:layout>
                <c:manualLayout>
                  <c:x val="0"/>
                  <c:y val="-2.378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3.4</c:v>
                </c:pt>
                <c:pt idx="2">
                  <c:v>4.4000000000000004</c:v>
                </c:pt>
                <c:pt idx="3">
                  <c:v>3.2</c:v>
                </c:pt>
                <c:pt idx="5">
                  <c:v>6.9</c:v>
                </c:pt>
                <c:pt idx="6">
                  <c:v>4.3</c:v>
                </c:pt>
                <c:pt idx="7">
                  <c:v>5.6</c:v>
                </c:pt>
                <c:pt idx="8">
                  <c:v>8.5</c:v>
                </c:pt>
                <c:pt idx="10">
                  <c:v>10.3</c:v>
                </c:pt>
                <c:pt idx="11">
                  <c:v>5.9</c:v>
                </c:pt>
                <c:pt idx="12">
                  <c:v>2.9</c:v>
                </c:pt>
              </c:numLit>
            </c:plus>
            <c:minus>
              <c:numLit>
                <c:formatCode>General</c:formatCode>
                <c:ptCount val="13"/>
                <c:pt idx="0">
                  <c:v>3.6</c:v>
                </c:pt>
                <c:pt idx="2">
                  <c:v>4.8</c:v>
                </c:pt>
                <c:pt idx="3">
                  <c:v>3.3</c:v>
                </c:pt>
                <c:pt idx="5">
                  <c:v>8.1</c:v>
                </c:pt>
                <c:pt idx="6">
                  <c:v>4.7</c:v>
                </c:pt>
                <c:pt idx="7">
                  <c:v>6.2</c:v>
                </c:pt>
                <c:pt idx="8">
                  <c:v>9.2000000000000011</c:v>
                </c:pt>
                <c:pt idx="10">
                  <c:v>11</c:v>
                </c:pt>
                <c:pt idx="11">
                  <c:v>6.4</c:v>
                </c:pt>
                <c:pt idx="12">
                  <c:v>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67.2</c:v>
                </c:pt>
                <c:pt idx="2">
                  <c:v>67.7</c:v>
                </c:pt>
                <c:pt idx="3">
                  <c:v>66.599999999999994</c:v>
                </c:pt>
                <c:pt idx="5">
                  <c:v>72.599999999999994</c:v>
                </c:pt>
                <c:pt idx="6">
                  <c:v>65.599999999999994</c:v>
                </c:pt>
                <c:pt idx="7">
                  <c:v>68.5</c:v>
                </c:pt>
                <c:pt idx="8">
                  <c:v>60.8</c:v>
                </c:pt>
                <c:pt idx="10">
                  <c:v>57.8</c:v>
                </c:pt>
                <c:pt idx="11">
                  <c:v>63.1</c:v>
                </c:pt>
                <c:pt idx="12">
                  <c:v>70.2</c:v>
                </c:pt>
              </c:numCache>
            </c:numRef>
          </c:val>
        </c:ser>
        <c:gapWidth val="43"/>
        <c:axId val="98636544"/>
        <c:axId val="98638080"/>
      </c:barChart>
      <c:catAx>
        <c:axId val="986365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638080"/>
        <c:crosses val="autoZero"/>
        <c:auto val="1"/>
        <c:lblAlgn val="ctr"/>
        <c:lblOffset val="100"/>
      </c:catAx>
      <c:valAx>
        <c:axId val="9863808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6365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870000000000001E-2"/>
                </c:manualLayout>
              </c:layout>
              <c:showVal val="1"/>
            </c:dLbl>
            <c:dLbl>
              <c:idx val="1"/>
              <c:layout>
                <c:manualLayout>
                  <c:x val="0"/>
                  <c:y val="0"/>
                </c:manualLayout>
              </c:layout>
              <c:showVal val="1"/>
            </c:dLbl>
            <c:dLbl>
              <c:idx val="2"/>
              <c:layout>
                <c:manualLayout>
                  <c:x val="0"/>
                  <c:y val="-2.4600000000000011E-2"/>
                </c:manualLayout>
              </c:layout>
              <c:showVal val="1"/>
            </c:dLbl>
            <c:dLbl>
              <c:idx val="3"/>
              <c:layout>
                <c:manualLayout>
                  <c:x val="0"/>
                  <c:y val="-4.5100000000000015E-2"/>
                </c:manualLayout>
              </c:layout>
              <c:showVal val="1"/>
            </c:dLbl>
            <c:dLbl>
              <c:idx val="4"/>
              <c:layout>
                <c:manualLayout>
                  <c:x val="0"/>
                  <c:y val="0"/>
                </c:manualLayout>
              </c:layout>
              <c:showVal val="1"/>
            </c:dLbl>
            <c:dLbl>
              <c:idx val="5"/>
              <c:layout>
                <c:manualLayout>
                  <c:x val="0"/>
                  <c:y val="-3.1980000000000001E-2"/>
                </c:manualLayout>
              </c:layout>
              <c:showVal val="1"/>
            </c:dLbl>
            <c:dLbl>
              <c:idx val="6"/>
              <c:layout>
                <c:manualLayout>
                  <c:x val="0"/>
                  <c:y val="-5.4120000000000015E-2"/>
                </c:manualLayout>
              </c:layout>
              <c:showVal val="1"/>
            </c:dLbl>
            <c:dLbl>
              <c:idx val="7"/>
              <c:layout>
                <c:manualLayout>
                  <c:x val="0"/>
                  <c:y val="-4.7560000000000019E-2"/>
                </c:manualLayout>
              </c:layout>
              <c:showVal val="1"/>
            </c:dLbl>
            <c:dLbl>
              <c:idx val="8"/>
              <c:layout>
                <c:manualLayout>
                  <c:x val="0"/>
                  <c:y val="-5.6580000000000012E-2"/>
                </c:manualLayout>
              </c:layout>
              <c:showVal val="1"/>
            </c:dLbl>
            <c:dLbl>
              <c:idx val="9"/>
              <c:layout>
                <c:manualLayout>
                  <c:x val="0"/>
                  <c:y val="0"/>
                </c:manualLayout>
              </c:layout>
              <c:showVal val="1"/>
            </c:dLbl>
            <c:dLbl>
              <c:idx val="10"/>
              <c:layout>
                <c:manualLayout>
                  <c:x val="0"/>
                  <c:y val="-9.7580000000000014E-2"/>
                </c:manualLayout>
              </c:layout>
              <c:showVal val="1"/>
            </c:dLbl>
            <c:dLbl>
              <c:idx val="11"/>
              <c:layout>
                <c:manualLayout>
                  <c:x val="0"/>
                  <c:y val="-0.11726000000000004"/>
                </c:manualLayout>
              </c:layout>
              <c:showVal val="1"/>
            </c:dLbl>
            <c:dLbl>
              <c:idx val="12"/>
              <c:layout>
                <c:manualLayout>
                  <c:x val="0"/>
                  <c:y val="-3.444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3.5</c:v>
                </c:pt>
                <c:pt idx="2">
                  <c:v>3</c:v>
                </c:pt>
                <c:pt idx="3">
                  <c:v>5.5</c:v>
                </c:pt>
                <c:pt idx="5">
                  <c:v>3.9</c:v>
                </c:pt>
                <c:pt idx="6">
                  <c:v>6.6</c:v>
                </c:pt>
                <c:pt idx="7">
                  <c:v>5.8</c:v>
                </c:pt>
                <c:pt idx="8">
                  <c:v>6.9</c:v>
                </c:pt>
                <c:pt idx="10">
                  <c:v>11.9</c:v>
                </c:pt>
                <c:pt idx="11">
                  <c:v>14.3</c:v>
                </c:pt>
                <c:pt idx="12">
                  <c:v>4.2</c:v>
                </c:pt>
              </c:numLit>
            </c:plus>
            <c:minus>
              <c:numLit>
                <c:formatCode>General</c:formatCode>
                <c:ptCount val="13"/>
                <c:pt idx="0">
                  <c:v>3.4</c:v>
                </c:pt>
                <c:pt idx="2">
                  <c:v>2.8</c:v>
                </c:pt>
                <c:pt idx="3">
                  <c:v>5.5</c:v>
                </c:pt>
                <c:pt idx="5">
                  <c:v>3.6</c:v>
                </c:pt>
                <c:pt idx="6">
                  <c:v>6</c:v>
                </c:pt>
                <c:pt idx="7">
                  <c:v>5.5</c:v>
                </c:pt>
                <c:pt idx="8">
                  <c:v>6.5</c:v>
                </c:pt>
                <c:pt idx="10">
                  <c:v>10.200000000000001</c:v>
                </c:pt>
                <c:pt idx="11">
                  <c:v>12.1</c:v>
                </c:pt>
                <c:pt idx="12">
                  <c:v>3.9</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36.4</c:v>
                </c:pt>
                <c:pt idx="2">
                  <c:v>21.7</c:v>
                </c:pt>
                <c:pt idx="3">
                  <c:v>51.6</c:v>
                </c:pt>
                <c:pt idx="5">
                  <c:v>31.6</c:v>
                </c:pt>
                <c:pt idx="6">
                  <c:v>32.5</c:v>
                </c:pt>
                <c:pt idx="7">
                  <c:v>41.2</c:v>
                </c:pt>
                <c:pt idx="8">
                  <c:v>41.6</c:v>
                </c:pt>
                <c:pt idx="10">
                  <c:v>33.300000000000011</c:v>
                </c:pt>
                <c:pt idx="11">
                  <c:v>35.300000000000011</c:v>
                </c:pt>
                <c:pt idx="12">
                  <c:v>37.300000000000011</c:v>
                </c:pt>
              </c:numCache>
            </c:numRef>
          </c:val>
        </c:ser>
        <c:gapWidth val="43"/>
        <c:axId val="98572544"/>
        <c:axId val="98590720"/>
      </c:barChart>
      <c:catAx>
        <c:axId val="985725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590720"/>
        <c:crosses val="autoZero"/>
        <c:auto val="1"/>
        <c:lblAlgn val="ctr"/>
        <c:lblOffset val="100"/>
      </c:catAx>
      <c:valAx>
        <c:axId val="9859072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5725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040000000000007E-2"/>
                </c:manualLayout>
              </c:layout>
              <c:showVal val="1"/>
            </c:dLbl>
            <c:dLbl>
              <c:idx val="1"/>
              <c:layout>
                <c:manualLayout>
                  <c:x val="0"/>
                  <c:y val="0"/>
                </c:manualLayout>
              </c:layout>
              <c:showVal val="1"/>
            </c:dLbl>
            <c:dLbl>
              <c:idx val="2"/>
              <c:layout>
                <c:manualLayout>
                  <c:x val="0"/>
                  <c:y val="-2.2960000000000008E-2"/>
                </c:manualLayout>
              </c:layout>
              <c:showVal val="1"/>
            </c:dLbl>
            <c:dLbl>
              <c:idx val="3"/>
              <c:layout>
                <c:manualLayout>
                  <c:x val="0"/>
                  <c:y val="-2.0500000000000004E-2"/>
                </c:manualLayout>
              </c:layout>
              <c:showVal val="1"/>
            </c:dLbl>
            <c:dLbl>
              <c:idx val="4"/>
              <c:layout>
                <c:manualLayout>
                  <c:x val="0"/>
                  <c:y val="0"/>
                </c:manualLayout>
              </c:layout>
              <c:showVal val="1"/>
            </c:dLbl>
            <c:dLbl>
              <c:idx val="5"/>
              <c:layout>
                <c:manualLayout>
                  <c:x val="0"/>
                  <c:y val="-1.6400000000000008E-2"/>
                </c:manualLayout>
              </c:layout>
              <c:showVal val="1"/>
            </c:dLbl>
            <c:dLbl>
              <c:idx val="6"/>
              <c:layout>
                <c:manualLayout>
                  <c:x val="0"/>
                  <c:y val="-2.870000000000001E-2"/>
                </c:manualLayout>
              </c:layout>
              <c:showVal val="1"/>
            </c:dLbl>
            <c:dLbl>
              <c:idx val="7"/>
              <c:layout>
                <c:manualLayout>
                  <c:x val="0"/>
                  <c:y val="-2.7880000000000016E-2"/>
                </c:manualLayout>
              </c:layout>
              <c:showVal val="1"/>
            </c:dLbl>
            <c:dLbl>
              <c:idx val="8"/>
              <c:layout>
                <c:manualLayout>
                  <c:x val="0"/>
                  <c:y val="-5.248000000000002E-2"/>
                </c:manualLayout>
              </c:layout>
              <c:showVal val="1"/>
            </c:dLbl>
            <c:dLbl>
              <c:idx val="9"/>
              <c:layout>
                <c:manualLayout>
                  <c:x val="0"/>
                  <c:y val="0"/>
                </c:manualLayout>
              </c:layout>
              <c:showVal val="1"/>
            </c:dLbl>
            <c:dLbl>
              <c:idx val="10"/>
              <c:layout>
                <c:manualLayout>
                  <c:x val="0"/>
                  <c:y val="-7.5440000000000021E-2"/>
                </c:manualLayout>
              </c:layout>
              <c:showVal val="1"/>
            </c:dLbl>
            <c:dLbl>
              <c:idx val="11"/>
              <c:layout>
                <c:manualLayout>
                  <c:x val="0"/>
                  <c:y val="-5.0840000000000003E-2"/>
                </c:manualLayout>
              </c:layout>
              <c:showVal val="1"/>
            </c:dLbl>
            <c:dLbl>
              <c:idx val="12"/>
              <c:layout>
                <c:manualLayout>
                  <c:x val="0"/>
                  <c:y val="-1.31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2.2000000000000002</c:v>
                </c:pt>
                <c:pt idx="2">
                  <c:v>2.8</c:v>
                </c:pt>
                <c:pt idx="3">
                  <c:v>2.5</c:v>
                </c:pt>
                <c:pt idx="5">
                  <c:v>2</c:v>
                </c:pt>
                <c:pt idx="6">
                  <c:v>3.5</c:v>
                </c:pt>
                <c:pt idx="7">
                  <c:v>3.4</c:v>
                </c:pt>
                <c:pt idx="8">
                  <c:v>6.4</c:v>
                </c:pt>
                <c:pt idx="10">
                  <c:v>9.2000000000000011</c:v>
                </c:pt>
                <c:pt idx="11">
                  <c:v>6.2</c:v>
                </c:pt>
                <c:pt idx="12">
                  <c:v>1.6</c:v>
                </c:pt>
              </c:numLit>
            </c:plus>
            <c:minus>
              <c:numLit>
                <c:formatCode>General</c:formatCode>
                <c:ptCount val="13"/>
                <c:pt idx="0">
                  <c:v>1.5</c:v>
                </c:pt>
                <c:pt idx="2">
                  <c:v>1.8</c:v>
                </c:pt>
                <c:pt idx="3">
                  <c:v>1.6</c:v>
                </c:pt>
                <c:pt idx="5">
                  <c:v>1.1000000000000001</c:v>
                </c:pt>
                <c:pt idx="6">
                  <c:v>1.9000000000000001</c:v>
                </c:pt>
                <c:pt idx="7">
                  <c:v>2.1</c:v>
                </c:pt>
                <c:pt idx="8">
                  <c:v>3.7</c:v>
                </c:pt>
                <c:pt idx="10">
                  <c:v>4.8</c:v>
                </c:pt>
                <c:pt idx="11">
                  <c:v>2.7</c:v>
                </c:pt>
                <c:pt idx="12">
                  <c:v>1.1000000000000001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4.5</c:v>
                </c:pt>
                <c:pt idx="2">
                  <c:v>4.5</c:v>
                </c:pt>
                <c:pt idx="3">
                  <c:v>4.5</c:v>
                </c:pt>
                <c:pt idx="5">
                  <c:v>2.4</c:v>
                </c:pt>
                <c:pt idx="6">
                  <c:v>3.6</c:v>
                </c:pt>
                <c:pt idx="7">
                  <c:v>4.9000000000000004</c:v>
                </c:pt>
                <c:pt idx="8">
                  <c:v>7.7</c:v>
                </c:pt>
                <c:pt idx="10">
                  <c:v>9.2000000000000011</c:v>
                </c:pt>
                <c:pt idx="11">
                  <c:v>4.7</c:v>
                </c:pt>
                <c:pt idx="12">
                  <c:v>3.8</c:v>
                </c:pt>
              </c:numCache>
            </c:numRef>
          </c:val>
        </c:ser>
        <c:gapWidth val="43"/>
        <c:axId val="98770944"/>
        <c:axId val="98772480"/>
      </c:barChart>
      <c:catAx>
        <c:axId val="987709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772480"/>
        <c:crosses val="autoZero"/>
        <c:auto val="1"/>
        <c:lblAlgn val="ctr"/>
        <c:lblOffset val="100"/>
      </c:catAx>
      <c:valAx>
        <c:axId val="9877248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7709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0500000000000004E-2"/>
                </c:manualLayout>
              </c:layout>
              <c:showVal val="1"/>
            </c:dLbl>
            <c:dLbl>
              <c:idx val="1"/>
              <c:layout>
                <c:manualLayout>
                  <c:x val="0"/>
                  <c:y val="0"/>
                </c:manualLayout>
              </c:layout>
              <c:showVal val="1"/>
            </c:dLbl>
            <c:dLbl>
              <c:idx val="2"/>
              <c:layout>
                <c:manualLayout>
                  <c:x val="0"/>
                  <c:y val="-2.1320000000000009E-2"/>
                </c:manualLayout>
              </c:layout>
              <c:showVal val="1"/>
            </c:dLbl>
            <c:dLbl>
              <c:idx val="3"/>
              <c:layout>
                <c:manualLayout>
                  <c:x val="0"/>
                  <c:y val="-2.9520000000000008E-2"/>
                </c:manualLayout>
              </c:layout>
              <c:showVal val="1"/>
            </c:dLbl>
            <c:dLbl>
              <c:idx val="4"/>
              <c:layout>
                <c:manualLayout>
                  <c:x val="0"/>
                  <c:y val="0"/>
                </c:manualLayout>
              </c:layout>
              <c:showVal val="1"/>
            </c:dLbl>
            <c:dLbl>
              <c:idx val="5"/>
              <c:layout>
                <c:manualLayout>
                  <c:x val="0"/>
                  <c:y val="-2.7880000000000016E-2"/>
                </c:manualLayout>
              </c:layout>
              <c:showVal val="1"/>
            </c:dLbl>
            <c:dLbl>
              <c:idx val="6"/>
              <c:layout>
                <c:manualLayout>
                  <c:x val="0"/>
                  <c:y val="-3.3620000000000004E-2"/>
                </c:manualLayout>
              </c:layout>
              <c:showVal val="1"/>
            </c:dLbl>
            <c:dLbl>
              <c:idx val="7"/>
              <c:layout>
                <c:manualLayout>
                  <c:x val="0"/>
                  <c:y val="-3.9360000000000006E-2"/>
                </c:manualLayout>
              </c:layout>
              <c:showVal val="1"/>
            </c:dLbl>
            <c:dLbl>
              <c:idx val="8"/>
              <c:layout>
                <c:manualLayout>
                  <c:x val="0"/>
                  <c:y val="-3.6900000000000002E-2"/>
                </c:manualLayout>
              </c:layout>
              <c:showVal val="1"/>
            </c:dLbl>
            <c:dLbl>
              <c:idx val="9"/>
              <c:layout>
                <c:manualLayout>
                  <c:x val="0"/>
                  <c:y val="0"/>
                </c:manualLayout>
              </c:layout>
              <c:showVal val="1"/>
            </c:dLbl>
            <c:dLbl>
              <c:idx val="10"/>
              <c:layout>
                <c:manualLayout>
                  <c:x val="0"/>
                  <c:y val="-4.6740000000000011E-2"/>
                </c:manualLayout>
              </c:layout>
              <c:showVal val="1"/>
            </c:dLbl>
            <c:dLbl>
              <c:idx val="11"/>
              <c:layout>
                <c:manualLayout>
                  <c:x val="0"/>
                  <c:y val="-6.7240000000000008E-2"/>
                </c:manualLayout>
              </c:layout>
              <c:showVal val="1"/>
            </c:dLbl>
            <c:dLbl>
              <c:idx val="12"/>
              <c:layout>
                <c:manualLayout>
                  <c:x val="0"/>
                  <c:y val="-2.378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2.5</c:v>
                </c:pt>
                <c:pt idx="2">
                  <c:v>2.6</c:v>
                </c:pt>
                <c:pt idx="3">
                  <c:v>3.6</c:v>
                </c:pt>
                <c:pt idx="5">
                  <c:v>3.4</c:v>
                </c:pt>
                <c:pt idx="6">
                  <c:v>4.0999999999999996</c:v>
                </c:pt>
                <c:pt idx="7">
                  <c:v>4.8</c:v>
                </c:pt>
                <c:pt idx="8">
                  <c:v>4.5</c:v>
                </c:pt>
                <c:pt idx="10">
                  <c:v>5.7</c:v>
                </c:pt>
                <c:pt idx="11">
                  <c:v>8.2000000000000011</c:v>
                </c:pt>
                <c:pt idx="12">
                  <c:v>2.9</c:v>
                </c:pt>
              </c:numLit>
            </c:plus>
            <c:minus>
              <c:numLit>
                <c:formatCode>General</c:formatCode>
                <c:ptCount val="13"/>
                <c:pt idx="0">
                  <c:v>2</c:v>
                </c:pt>
                <c:pt idx="2">
                  <c:v>1.8</c:v>
                </c:pt>
                <c:pt idx="3">
                  <c:v>2.9</c:v>
                </c:pt>
                <c:pt idx="5">
                  <c:v>2.6</c:v>
                </c:pt>
                <c:pt idx="6">
                  <c:v>3</c:v>
                </c:pt>
                <c:pt idx="7">
                  <c:v>3.4</c:v>
                </c:pt>
                <c:pt idx="8">
                  <c:v>2.8</c:v>
                </c:pt>
                <c:pt idx="10">
                  <c:v>2.5</c:v>
                </c:pt>
                <c:pt idx="11">
                  <c:v>4.9000000000000004</c:v>
                </c:pt>
                <c:pt idx="12">
                  <c:v>2.2999999999999998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9.6</c:v>
                </c:pt>
                <c:pt idx="2">
                  <c:v>6.6</c:v>
                </c:pt>
                <c:pt idx="3">
                  <c:v>12.8</c:v>
                </c:pt>
                <c:pt idx="5">
                  <c:v>10.7</c:v>
                </c:pt>
                <c:pt idx="6">
                  <c:v>10.3</c:v>
                </c:pt>
                <c:pt idx="7">
                  <c:v>10.3</c:v>
                </c:pt>
                <c:pt idx="8">
                  <c:v>7.2</c:v>
                </c:pt>
                <c:pt idx="10">
                  <c:v>4.4000000000000004</c:v>
                </c:pt>
                <c:pt idx="11">
                  <c:v>10.6</c:v>
                </c:pt>
                <c:pt idx="12">
                  <c:v>10.3</c:v>
                </c:pt>
              </c:numCache>
            </c:numRef>
          </c:val>
        </c:ser>
        <c:gapWidth val="43"/>
        <c:axId val="98801536"/>
        <c:axId val="98803072"/>
      </c:barChart>
      <c:catAx>
        <c:axId val="9880153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803072"/>
        <c:crosses val="autoZero"/>
        <c:auto val="1"/>
        <c:lblAlgn val="ctr"/>
        <c:lblOffset val="100"/>
      </c:catAx>
      <c:valAx>
        <c:axId val="988030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80153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1480000000000004E-2"/>
                </c:manualLayout>
              </c:layout>
              <c:showVal val="1"/>
            </c:dLbl>
            <c:dLbl>
              <c:idx val="1"/>
              <c:layout>
                <c:manualLayout>
                  <c:x val="0"/>
                  <c:y val="0"/>
                </c:manualLayout>
              </c:layout>
              <c:showVal val="1"/>
            </c:dLbl>
            <c:dLbl>
              <c:idx val="2"/>
              <c:layout>
                <c:manualLayout>
                  <c:x val="0"/>
                  <c:y val="-1.6400000000000008E-2"/>
                </c:manualLayout>
              </c:layout>
              <c:showVal val="1"/>
            </c:dLbl>
            <c:dLbl>
              <c:idx val="3"/>
              <c:layout>
                <c:manualLayout>
                  <c:x val="0"/>
                  <c:y val="-1.3120000000000005E-2"/>
                </c:manualLayout>
              </c:layout>
              <c:showVal val="1"/>
            </c:dLbl>
            <c:dLbl>
              <c:idx val="4"/>
              <c:layout>
                <c:manualLayout>
                  <c:x val="0"/>
                  <c:y val="0"/>
                </c:manualLayout>
              </c:layout>
              <c:showVal val="1"/>
            </c:dLbl>
            <c:dLbl>
              <c:idx val="5"/>
              <c:layout>
                <c:manualLayout>
                  <c:x val="0"/>
                  <c:y val="-1.2300000000000005E-2"/>
                </c:manualLayout>
              </c:layout>
              <c:showVal val="1"/>
            </c:dLbl>
            <c:dLbl>
              <c:idx val="6"/>
              <c:layout>
                <c:manualLayout>
                  <c:x val="0"/>
                  <c:y val="-2.1320000000000009E-2"/>
                </c:manualLayout>
              </c:layout>
              <c:showVal val="1"/>
            </c:dLbl>
            <c:dLbl>
              <c:idx val="7"/>
              <c:layout>
                <c:manualLayout>
                  <c:x val="0"/>
                  <c:y val="-2.7880000000000016E-2"/>
                </c:manualLayout>
              </c:layout>
              <c:showVal val="1"/>
            </c:dLbl>
            <c:dLbl>
              <c:idx val="8"/>
              <c:layout>
                <c:manualLayout>
                  <c:x val="0"/>
                  <c:y val="-4.182000000000001E-2"/>
                </c:manualLayout>
              </c:layout>
              <c:showVal val="1"/>
            </c:dLbl>
            <c:dLbl>
              <c:idx val="9"/>
              <c:layout>
                <c:manualLayout>
                  <c:x val="0"/>
                  <c:y val="0"/>
                </c:manualLayout>
              </c:layout>
              <c:showVal val="1"/>
            </c:dLbl>
            <c:dLbl>
              <c:idx val="10"/>
              <c:layout>
                <c:manualLayout>
                  <c:x val="0"/>
                  <c:y val="-2.7880000000000016E-2"/>
                </c:manualLayout>
              </c:layout>
              <c:showVal val="1"/>
            </c:dLbl>
            <c:dLbl>
              <c:idx val="11"/>
              <c:layout>
                <c:manualLayout>
                  <c:x val="0"/>
                  <c:y val="-3.6900000000000002E-2"/>
                </c:manualLayout>
              </c:layout>
              <c:showVal val="1"/>
            </c:dLbl>
            <c:dLbl>
              <c:idx val="12"/>
              <c:layout>
                <c:manualLayout>
                  <c:x val="0"/>
                  <c:y val="-1.394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2">
                  <c:v>2</c:v>
                </c:pt>
                <c:pt idx="3">
                  <c:v>1.6</c:v>
                </c:pt>
                <c:pt idx="5">
                  <c:v>1.5</c:v>
                </c:pt>
                <c:pt idx="6">
                  <c:v>2.6</c:v>
                </c:pt>
                <c:pt idx="7">
                  <c:v>3.4</c:v>
                </c:pt>
                <c:pt idx="8">
                  <c:v>5.0999999999999996</c:v>
                </c:pt>
                <c:pt idx="10">
                  <c:v>3.4</c:v>
                </c:pt>
                <c:pt idx="11">
                  <c:v>4.5</c:v>
                </c:pt>
                <c:pt idx="12">
                  <c:v>1.7</c:v>
                </c:pt>
              </c:numLit>
            </c:plus>
            <c:minus>
              <c:numLit>
                <c:formatCode>General</c:formatCode>
                <c:ptCount val="13"/>
                <c:pt idx="0">
                  <c:v>1</c:v>
                </c:pt>
                <c:pt idx="2">
                  <c:v>1.3</c:v>
                </c:pt>
                <c:pt idx="3">
                  <c:v>1</c:v>
                </c:pt>
                <c:pt idx="5">
                  <c:v>1.1000000000000001</c:v>
                </c:pt>
                <c:pt idx="6">
                  <c:v>1.5</c:v>
                </c:pt>
                <c:pt idx="7">
                  <c:v>1.5</c:v>
                </c:pt>
                <c:pt idx="8">
                  <c:v>2.2999999999999998</c:v>
                </c:pt>
                <c:pt idx="10">
                  <c:v>1.8</c:v>
                </c:pt>
                <c:pt idx="11">
                  <c:v>2.2000000000000002</c:v>
                </c:pt>
                <c:pt idx="12">
                  <c:v>1.1000000000000001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3.7</c:v>
                </c:pt>
                <c:pt idx="2">
                  <c:v>4.3</c:v>
                </c:pt>
                <c:pt idx="3">
                  <c:v>3</c:v>
                </c:pt>
                <c:pt idx="5">
                  <c:v>4.5</c:v>
                </c:pt>
                <c:pt idx="6">
                  <c:v>3.4</c:v>
                </c:pt>
                <c:pt idx="7">
                  <c:v>2.7</c:v>
                </c:pt>
                <c:pt idx="8">
                  <c:v>3.9</c:v>
                </c:pt>
                <c:pt idx="10">
                  <c:v>3.6</c:v>
                </c:pt>
                <c:pt idx="11">
                  <c:v>4</c:v>
                </c:pt>
                <c:pt idx="12">
                  <c:v>3.7</c:v>
                </c:pt>
              </c:numCache>
            </c:numRef>
          </c:val>
        </c:ser>
        <c:gapWidth val="43"/>
        <c:axId val="47629824"/>
        <c:axId val="47631360"/>
      </c:barChart>
      <c:catAx>
        <c:axId val="4762982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631360"/>
        <c:crosses val="autoZero"/>
        <c:auto val="1"/>
        <c:lblAlgn val="ctr"/>
        <c:lblOffset val="100"/>
      </c:catAx>
      <c:valAx>
        <c:axId val="4763136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62982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940000000000008E-2"/>
                </c:manualLayout>
              </c:layout>
              <c:showVal val="1"/>
            </c:dLbl>
            <c:dLbl>
              <c:idx val="1"/>
              <c:layout>
                <c:manualLayout>
                  <c:x val="0"/>
                  <c:y val="0"/>
                </c:manualLayout>
              </c:layout>
              <c:showVal val="1"/>
            </c:dLbl>
            <c:dLbl>
              <c:idx val="2"/>
              <c:layout>
                <c:manualLayout>
                  <c:x val="0"/>
                  <c:y val="-2.624000000000001E-2"/>
                </c:manualLayout>
              </c:layout>
              <c:showVal val="1"/>
            </c:dLbl>
            <c:dLbl>
              <c:idx val="3"/>
              <c:layout>
                <c:manualLayout>
                  <c:x val="0"/>
                  <c:y val="-1.3940000000000008E-2"/>
                </c:manualLayout>
              </c:layout>
              <c:showVal val="1"/>
            </c:dLbl>
            <c:dLbl>
              <c:idx val="4"/>
              <c:layout>
                <c:manualLayout>
                  <c:x val="0"/>
                  <c:y val="0"/>
                </c:manualLayout>
              </c:layout>
              <c:showVal val="1"/>
            </c:dLbl>
            <c:dLbl>
              <c:idx val="5"/>
              <c:layout>
                <c:manualLayout>
                  <c:x val="0"/>
                  <c:y val="-3.0340000000000006E-2"/>
                </c:manualLayout>
              </c:layout>
              <c:showVal val="1"/>
            </c:dLbl>
            <c:dLbl>
              <c:idx val="6"/>
              <c:layout>
                <c:manualLayout>
                  <c:x val="0"/>
                  <c:y val="-3.1160000000000004E-2"/>
                </c:manualLayout>
              </c:layout>
              <c:showVal val="1"/>
            </c:dLbl>
            <c:dLbl>
              <c:idx val="7"/>
              <c:layout>
                <c:manualLayout>
                  <c:x val="0"/>
                  <c:y val="-3.526E-2"/>
                </c:manualLayout>
              </c:layout>
              <c:showVal val="1"/>
            </c:dLbl>
            <c:dLbl>
              <c:idx val="8"/>
              <c:layout>
                <c:manualLayout>
                  <c:x val="0"/>
                  <c:y val="-4.1000000000000009E-2"/>
                </c:manualLayout>
              </c:layout>
              <c:showVal val="1"/>
            </c:dLbl>
            <c:dLbl>
              <c:idx val="9"/>
              <c:layout>
                <c:manualLayout>
                  <c:x val="0"/>
                  <c:y val="0"/>
                </c:manualLayout>
              </c:layout>
              <c:showVal val="1"/>
            </c:dLbl>
            <c:dLbl>
              <c:idx val="10"/>
              <c:layout>
                <c:manualLayout>
                  <c:x val="0"/>
                  <c:y val="-6.3960000000000003E-2"/>
                </c:manualLayout>
              </c:layout>
              <c:showVal val="1"/>
            </c:dLbl>
            <c:dLbl>
              <c:idx val="11"/>
              <c:layout>
                <c:manualLayout>
                  <c:x val="0"/>
                  <c:y val="-2.870000000000001E-2"/>
                </c:manualLayout>
              </c:layout>
              <c:showVal val="1"/>
            </c:dLbl>
            <c:dLbl>
              <c:idx val="12"/>
              <c:layout>
                <c:manualLayout>
                  <c:x val="0"/>
                  <c:y val="-1.4760000000000006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2">
                  <c:v>3.2</c:v>
                </c:pt>
                <c:pt idx="3">
                  <c:v>1.7</c:v>
                </c:pt>
                <c:pt idx="5">
                  <c:v>3.7</c:v>
                </c:pt>
                <c:pt idx="6">
                  <c:v>3.8</c:v>
                </c:pt>
                <c:pt idx="7">
                  <c:v>4.3</c:v>
                </c:pt>
                <c:pt idx="8">
                  <c:v>5</c:v>
                </c:pt>
                <c:pt idx="10">
                  <c:v>7.8</c:v>
                </c:pt>
                <c:pt idx="11">
                  <c:v>3.5</c:v>
                </c:pt>
                <c:pt idx="12">
                  <c:v>1.8</c:v>
                </c:pt>
              </c:numLit>
            </c:plus>
            <c:minus>
              <c:numLit>
                <c:formatCode>General</c:formatCode>
                <c:ptCount val="13"/>
                <c:pt idx="0">
                  <c:v>1.6</c:v>
                </c:pt>
                <c:pt idx="2">
                  <c:v>2.6</c:v>
                </c:pt>
                <c:pt idx="3">
                  <c:v>1.3</c:v>
                </c:pt>
                <c:pt idx="5">
                  <c:v>2.8</c:v>
                </c:pt>
                <c:pt idx="6">
                  <c:v>2.9</c:v>
                </c:pt>
                <c:pt idx="7">
                  <c:v>2.9</c:v>
                </c:pt>
                <c:pt idx="8">
                  <c:v>2.7</c:v>
                </c:pt>
                <c:pt idx="10">
                  <c:v>5.3</c:v>
                </c:pt>
                <c:pt idx="11">
                  <c:v>2.7</c:v>
                </c:pt>
                <c:pt idx="12">
                  <c:v>1.5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8.9</c:v>
                </c:pt>
                <c:pt idx="2">
                  <c:v>11</c:v>
                </c:pt>
                <c:pt idx="3">
                  <c:v>6.6</c:v>
                </c:pt>
                <c:pt idx="5">
                  <c:v>9.9</c:v>
                </c:pt>
                <c:pt idx="6">
                  <c:v>10.6</c:v>
                </c:pt>
                <c:pt idx="7">
                  <c:v>8.5</c:v>
                </c:pt>
                <c:pt idx="8">
                  <c:v>5.8</c:v>
                </c:pt>
                <c:pt idx="10">
                  <c:v>14.2</c:v>
                </c:pt>
                <c:pt idx="11">
                  <c:v>10.1</c:v>
                </c:pt>
                <c:pt idx="12">
                  <c:v>7.6</c:v>
                </c:pt>
              </c:numCache>
            </c:numRef>
          </c:val>
        </c:ser>
        <c:gapWidth val="43"/>
        <c:axId val="47705088"/>
        <c:axId val="68309760"/>
      </c:barChart>
      <c:catAx>
        <c:axId val="4770508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8309760"/>
        <c:crosses val="autoZero"/>
        <c:auto val="1"/>
        <c:lblAlgn val="ctr"/>
        <c:lblOffset val="100"/>
      </c:catAx>
      <c:valAx>
        <c:axId val="6830976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70508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14000000000001E-2"/>
                </c:manualLayout>
              </c:layout>
              <c:showVal val="1"/>
            </c:dLbl>
            <c:dLbl>
              <c:idx val="1"/>
              <c:layout>
                <c:manualLayout>
                  <c:x val="0"/>
                  <c:y val="0"/>
                </c:manualLayout>
              </c:layout>
              <c:showVal val="1"/>
            </c:dLbl>
            <c:dLbl>
              <c:idx val="2"/>
              <c:layout>
                <c:manualLayout>
                  <c:x val="0"/>
                  <c:y val="-2.9520000000000008E-2"/>
                </c:manualLayout>
              </c:layout>
              <c:showVal val="1"/>
            </c:dLbl>
            <c:dLbl>
              <c:idx val="3"/>
              <c:layout>
                <c:manualLayout>
                  <c:x val="0"/>
                  <c:y val="-2.624000000000001E-2"/>
                </c:manualLayout>
              </c:layout>
              <c:showVal val="1"/>
            </c:dLbl>
            <c:dLbl>
              <c:idx val="4"/>
              <c:layout>
                <c:manualLayout>
                  <c:x val="0"/>
                  <c:y val="0"/>
                </c:manualLayout>
              </c:layout>
              <c:showVal val="1"/>
            </c:dLbl>
            <c:dLbl>
              <c:idx val="5"/>
              <c:layout>
                <c:manualLayout>
                  <c:x val="0"/>
                  <c:y val="-1.5580000000000007E-2"/>
                </c:manualLayout>
              </c:layout>
              <c:showVal val="1"/>
            </c:dLbl>
            <c:dLbl>
              <c:idx val="6"/>
              <c:layout>
                <c:manualLayout>
                  <c:x val="0"/>
                  <c:y val="-4.1000000000000009E-2"/>
                </c:manualLayout>
              </c:layout>
              <c:showVal val="1"/>
            </c:dLbl>
            <c:dLbl>
              <c:idx val="7"/>
              <c:layout>
                <c:manualLayout>
                  <c:x val="0"/>
                  <c:y val="-2.7880000000000016E-2"/>
                </c:manualLayout>
              </c:layout>
              <c:showVal val="1"/>
            </c:dLbl>
            <c:dLbl>
              <c:idx val="8"/>
              <c:layout>
                <c:manualLayout>
                  <c:x val="0"/>
                  <c:y val="-5.3300000000000014E-2"/>
                </c:manualLayout>
              </c:layout>
              <c:showVal val="1"/>
            </c:dLbl>
            <c:dLbl>
              <c:idx val="9"/>
              <c:layout>
                <c:manualLayout>
                  <c:x val="0"/>
                  <c:y val="0"/>
                </c:manualLayout>
              </c:layout>
              <c:showVal val="1"/>
            </c:dLbl>
            <c:dLbl>
              <c:idx val="10"/>
              <c:layout>
                <c:manualLayout>
                  <c:x val="0"/>
                  <c:y val="-4.182000000000001E-2"/>
                </c:manualLayout>
              </c:layout>
              <c:showVal val="1"/>
            </c:dLbl>
            <c:dLbl>
              <c:idx val="11"/>
              <c:layout>
                <c:manualLayout>
                  <c:x val="0"/>
                  <c:y val="-6.7240000000000008E-2"/>
                </c:manualLayout>
              </c:layout>
              <c:showVal val="1"/>
            </c:dLbl>
            <c:dLbl>
              <c:idx val="12"/>
              <c:layout>
                <c:manualLayout>
                  <c:x val="0"/>
                  <c:y val="-2.296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2">
                  <c:v>3.6</c:v>
                </c:pt>
                <c:pt idx="3">
                  <c:v>3.2</c:v>
                </c:pt>
                <c:pt idx="5">
                  <c:v>1.9000000000000001</c:v>
                </c:pt>
                <c:pt idx="6">
                  <c:v>5</c:v>
                </c:pt>
                <c:pt idx="7">
                  <c:v>3.4</c:v>
                </c:pt>
                <c:pt idx="8">
                  <c:v>6.5</c:v>
                </c:pt>
                <c:pt idx="10">
                  <c:v>5.0999999999999996</c:v>
                </c:pt>
                <c:pt idx="11">
                  <c:v>8.2000000000000011</c:v>
                </c:pt>
                <c:pt idx="12">
                  <c:v>2.8</c:v>
                </c:pt>
              </c:numLit>
            </c:plus>
            <c:minus>
              <c:numLit>
                <c:formatCode>General</c:formatCode>
                <c:ptCount val="13"/>
                <c:pt idx="0">
                  <c:v>2.2999999999999998</c:v>
                </c:pt>
                <c:pt idx="2">
                  <c:v>2.9</c:v>
                </c:pt>
                <c:pt idx="3">
                  <c:v>2.5</c:v>
                </c:pt>
                <c:pt idx="5">
                  <c:v>1.5</c:v>
                </c:pt>
                <c:pt idx="6">
                  <c:v>3.6</c:v>
                </c:pt>
                <c:pt idx="7">
                  <c:v>2.7</c:v>
                </c:pt>
                <c:pt idx="8">
                  <c:v>4.7</c:v>
                </c:pt>
                <c:pt idx="10">
                  <c:v>3.7</c:v>
                </c:pt>
                <c:pt idx="11">
                  <c:v>5.0999999999999996</c:v>
                </c:pt>
                <c:pt idx="12">
                  <c:v>2.2999999999999998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11.3</c:v>
                </c:pt>
                <c:pt idx="2">
                  <c:v>12</c:v>
                </c:pt>
                <c:pt idx="3">
                  <c:v>10.6</c:v>
                </c:pt>
                <c:pt idx="5">
                  <c:v>7.9</c:v>
                </c:pt>
                <c:pt idx="6">
                  <c:v>11.8</c:v>
                </c:pt>
                <c:pt idx="7">
                  <c:v>11.1</c:v>
                </c:pt>
                <c:pt idx="8">
                  <c:v>14.9</c:v>
                </c:pt>
                <c:pt idx="10">
                  <c:v>10.8</c:v>
                </c:pt>
                <c:pt idx="11">
                  <c:v>11.5</c:v>
                </c:pt>
                <c:pt idx="12">
                  <c:v>11.6</c:v>
                </c:pt>
              </c:numCache>
            </c:numRef>
          </c:val>
        </c:ser>
        <c:gapWidth val="43"/>
        <c:axId val="68227840"/>
        <c:axId val="68229376"/>
      </c:barChart>
      <c:catAx>
        <c:axId val="6822784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8229376"/>
        <c:crosses val="autoZero"/>
        <c:auto val="1"/>
        <c:lblAlgn val="ctr"/>
        <c:lblOffset val="100"/>
      </c:catAx>
      <c:valAx>
        <c:axId val="6822937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822784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722000000000001E-2"/>
                </c:manualLayout>
              </c:layout>
              <c:showVal val="1"/>
            </c:dLbl>
            <c:dLbl>
              <c:idx val="1"/>
              <c:layout>
                <c:manualLayout>
                  <c:x val="0"/>
                  <c:y val="0"/>
                </c:manualLayout>
              </c:layout>
              <c:showVal val="1"/>
            </c:dLbl>
            <c:dLbl>
              <c:idx val="2"/>
              <c:layout>
                <c:manualLayout>
                  <c:x val="0"/>
                  <c:y val="-2.0500000000000004E-2"/>
                </c:manualLayout>
              </c:layout>
              <c:showVal val="1"/>
            </c:dLbl>
            <c:dLbl>
              <c:idx val="3"/>
              <c:layout>
                <c:manualLayout>
                  <c:x val="0"/>
                  <c:y val="-2.4600000000000011E-2"/>
                </c:manualLayout>
              </c:layout>
              <c:showVal val="1"/>
            </c:dLbl>
            <c:dLbl>
              <c:idx val="4"/>
              <c:layout>
                <c:manualLayout>
                  <c:x val="0"/>
                  <c:y val="0"/>
                </c:manualLayout>
              </c:layout>
              <c:showVal val="1"/>
            </c:dLbl>
            <c:dLbl>
              <c:idx val="5"/>
              <c:layout>
                <c:manualLayout>
                  <c:x val="0"/>
                  <c:y val="-3.4440000000000005E-2"/>
                </c:manualLayout>
              </c:layout>
              <c:showVal val="1"/>
            </c:dLbl>
            <c:dLbl>
              <c:idx val="6"/>
              <c:layout>
                <c:manualLayout>
                  <c:x val="0"/>
                  <c:y val="-3.1160000000000004E-2"/>
                </c:manualLayout>
              </c:layout>
              <c:showVal val="1"/>
            </c:dLbl>
            <c:dLbl>
              <c:idx val="7"/>
              <c:layout>
                <c:manualLayout>
                  <c:x val="0"/>
                  <c:y val="-3.4440000000000005E-2"/>
                </c:manualLayout>
              </c:layout>
              <c:showVal val="1"/>
            </c:dLbl>
            <c:dLbl>
              <c:idx val="8"/>
              <c:layout>
                <c:manualLayout>
                  <c:x val="0"/>
                  <c:y val="-5.6580000000000012E-2"/>
                </c:manualLayout>
              </c:layout>
              <c:showVal val="1"/>
            </c:dLbl>
            <c:dLbl>
              <c:idx val="9"/>
              <c:layout>
                <c:manualLayout>
                  <c:x val="0"/>
                  <c:y val="0"/>
                </c:manualLayout>
              </c:layout>
              <c:showVal val="1"/>
            </c:dLbl>
            <c:dLbl>
              <c:idx val="10"/>
              <c:layout>
                <c:manualLayout>
                  <c:x val="0"/>
                  <c:y val="-6.6420000000000007E-2"/>
                </c:manualLayout>
              </c:layout>
              <c:showVal val="1"/>
            </c:dLbl>
            <c:dLbl>
              <c:idx val="11"/>
              <c:layout>
                <c:manualLayout>
                  <c:x val="0"/>
                  <c:y val="-6.4780000000000018E-2"/>
                </c:manualLayout>
              </c:layout>
              <c:showVal val="1"/>
            </c:dLbl>
            <c:dLbl>
              <c:idx val="12"/>
              <c:layout>
                <c:manualLayout>
                  <c:x val="0"/>
                  <c:y val="-2.050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2.1</c:v>
                </c:pt>
                <c:pt idx="2">
                  <c:v>2.5</c:v>
                </c:pt>
                <c:pt idx="3">
                  <c:v>3</c:v>
                </c:pt>
                <c:pt idx="5">
                  <c:v>4.2</c:v>
                </c:pt>
                <c:pt idx="6">
                  <c:v>3.8</c:v>
                </c:pt>
                <c:pt idx="7">
                  <c:v>4.2</c:v>
                </c:pt>
                <c:pt idx="8">
                  <c:v>6.9</c:v>
                </c:pt>
                <c:pt idx="10">
                  <c:v>8.1</c:v>
                </c:pt>
                <c:pt idx="11">
                  <c:v>7.9</c:v>
                </c:pt>
                <c:pt idx="12">
                  <c:v>2.5</c:v>
                </c:pt>
              </c:numLit>
            </c:plus>
            <c:minus>
              <c:numLit>
                <c:formatCode>General</c:formatCode>
                <c:ptCount val="13"/>
                <c:pt idx="0">
                  <c:v>1.7</c:v>
                </c:pt>
                <c:pt idx="2">
                  <c:v>1.7</c:v>
                </c:pt>
                <c:pt idx="3">
                  <c:v>2.5</c:v>
                </c:pt>
                <c:pt idx="5">
                  <c:v>2.8</c:v>
                </c:pt>
                <c:pt idx="6">
                  <c:v>3</c:v>
                </c:pt>
                <c:pt idx="7">
                  <c:v>2.7</c:v>
                </c:pt>
                <c:pt idx="8">
                  <c:v>4.5999999999999996</c:v>
                </c:pt>
                <c:pt idx="10">
                  <c:v>4.5999999999999996</c:v>
                </c:pt>
                <c:pt idx="11">
                  <c:v>4.9000000000000004</c:v>
                </c:pt>
                <c:pt idx="12">
                  <c:v>2.1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9.8000000000000007</c:v>
                </c:pt>
                <c:pt idx="2">
                  <c:v>5.2</c:v>
                </c:pt>
                <c:pt idx="3">
                  <c:v>14.5</c:v>
                </c:pt>
                <c:pt idx="5">
                  <c:v>8</c:v>
                </c:pt>
                <c:pt idx="6">
                  <c:v>12.8</c:v>
                </c:pt>
                <c:pt idx="7">
                  <c:v>6.9</c:v>
                </c:pt>
                <c:pt idx="8">
                  <c:v>11.6</c:v>
                </c:pt>
                <c:pt idx="10">
                  <c:v>10</c:v>
                </c:pt>
                <c:pt idx="11">
                  <c:v>11.4</c:v>
                </c:pt>
                <c:pt idx="12">
                  <c:v>9.5</c:v>
                </c:pt>
              </c:numCache>
            </c:numRef>
          </c:val>
        </c:ser>
        <c:gapWidth val="43"/>
        <c:axId val="79460608"/>
        <c:axId val="79478784"/>
      </c:barChart>
      <c:catAx>
        <c:axId val="7946060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79478784"/>
        <c:crosses val="autoZero"/>
        <c:auto val="1"/>
        <c:lblAlgn val="ctr"/>
        <c:lblOffset val="100"/>
      </c:catAx>
      <c:valAx>
        <c:axId val="7947878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7946060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3780000000000003E-2"/>
                </c:manualLayout>
              </c:layout>
              <c:showVal val="1"/>
            </c:dLbl>
            <c:dLbl>
              <c:idx val="1"/>
              <c:layout>
                <c:manualLayout>
                  <c:x val="0"/>
                  <c:y val="0"/>
                </c:manualLayout>
              </c:layout>
              <c:showVal val="1"/>
            </c:dLbl>
            <c:dLbl>
              <c:idx val="2"/>
              <c:layout>
                <c:manualLayout>
                  <c:x val="0"/>
                  <c:y val="-2.7880000000000016E-2"/>
                </c:manualLayout>
              </c:layout>
              <c:showVal val="1"/>
            </c:dLbl>
            <c:dLbl>
              <c:idx val="3"/>
              <c:layout>
                <c:manualLayout>
                  <c:x val="0"/>
                  <c:y val="-3.3620000000000004E-2"/>
                </c:manualLayout>
              </c:layout>
              <c:showVal val="1"/>
            </c:dLbl>
            <c:dLbl>
              <c:idx val="4"/>
              <c:layout>
                <c:manualLayout>
                  <c:x val="0"/>
                  <c:y val="0"/>
                </c:manualLayout>
              </c:layout>
              <c:showVal val="1"/>
            </c:dLbl>
            <c:dLbl>
              <c:idx val="5"/>
              <c:layout>
                <c:manualLayout>
                  <c:x val="0"/>
                  <c:y val="-4.4280000000000014E-2"/>
                </c:manualLayout>
              </c:layout>
              <c:showVal val="1"/>
            </c:dLbl>
            <c:dLbl>
              <c:idx val="6"/>
              <c:layout>
                <c:manualLayout>
                  <c:x val="0"/>
                  <c:y val="-4.4280000000000014E-2"/>
                </c:manualLayout>
              </c:layout>
              <c:showVal val="1"/>
            </c:dLbl>
            <c:dLbl>
              <c:idx val="7"/>
              <c:layout>
                <c:manualLayout>
                  <c:x val="0"/>
                  <c:y val="-6.1500000000000013E-2"/>
                </c:manualLayout>
              </c:layout>
              <c:showVal val="1"/>
            </c:dLbl>
            <c:dLbl>
              <c:idx val="8"/>
              <c:layout>
                <c:manualLayout>
                  <c:x val="0"/>
                  <c:y val="-6.3960000000000003E-2"/>
                </c:manualLayout>
              </c:layout>
              <c:showVal val="1"/>
            </c:dLbl>
            <c:dLbl>
              <c:idx val="9"/>
              <c:layout>
                <c:manualLayout>
                  <c:x val="0"/>
                  <c:y val="0"/>
                </c:manualLayout>
              </c:layout>
              <c:showVal val="1"/>
            </c:dLbl>
            <c:dLbl>
              <c:idx val="10"/>
              <c:layout>
                <c:manualLayout>
                  <c:x val="0"/>
                  <c:y val="-4.8380000000000013E-2"/>
                </c:manualLayout>
              </c:layout>
              <c:showVal val="1"/>
            </c:dLbl>
            <c:dLbl>
              <c:idx val="11"/>
              <c:layout>
                <c:manualLayout>
                  <c:x val="0"/>
                  <c:y val="-2.214000000000001E-2"/>
                </c:manualLayout>
              </c:layout>
              <c:showVal val="1"/>
            </c:dLbl>
            <c:dLbl>
              <c:idx val="12"/>
              <c:layout>
                <c:manualLayout>
                  <c:x val="0"/>
                  <c:y val="-3.6900000000000002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2">
                  <c:v>3.4</c:v>
                </c:pt>
                <c:pt idx="3">
                  <c:v>4.0999999999999996</c:v>
                </c:pt>
                <c:pt idx="5">
                  <c:v>5.4</c:v>
                </c:pt>
                <c:pt idx="6">
                  <c:v>5.4</c:v>
                </c:pt>
                <c:pt idx="7">
                  <c:v>7.5</c:v>
                </c:pt>
                <c:pt idx="8">
                  <c:v>7.8</c:v>
                </c:pt>
                <c:pt idx="10">
                  <c:v>5.9</c:v>
                </c:pt>
                <c:pt idx="11">
                  <c:v>2.7</c:v>
                </c:pt>
                <c:pt idx="12">
                  <c:v>4.5</c:v>
                </c:pt>
              </c:numLit>
            </c:plus>
            <c:minus>
              <c:numLit>
                <c:formatCode>General</c:formatCode>
                <c:ptCount val="13"/>
                <c:pt idx="0">
                  <c:v>2.7</c:v>
                </c:pt>
                <c:pt idx="2">
                  <c:v>3.1</c:v>
                </c:pt>
                <c:pt idx="3">
                  <c:v>3.7</c:v>
                </c:pt>
                <c:pt idx="5">
                  <c:v>4.9000000000000004</c:v>
                </c:pt>
                <c:pt idx="6">
                  <c:v>4.8</c:v>
                </c:pt>
                <c:pt idx="7">
                  <c:v>6</c:v>
                </c:pt>
                <c:pt idx="8">
                  <c:v>5.8</c:v>
                </c:pt>
                <c:pt idx="10">
                  <c:v>4.0999999999999996</c:v>
                </c:pt>
                <c:pt idx="11">
                  <c:v>2.6</c:v>
                </c:pt>
                <c:pt idx="12">
                  <c:v>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25</c:v>
                </c:pt>
                <c:pt idx="2">
                  <c:v>21.8</c:v>
                </c:pt>
                <c:pt idx="3">
                  <c:v>28.2</c:v>
                </c:pt>
                <c:pt idx="5">
                  <c:v>28.5</c:v>
                </c:pt>
                <c:pt idx="6">
                  <c:v>30.2</c:v>
                </c:pt>
                <c:pt idx="7">
                  <c:v>21.6</c:v>
                </c:pt>
                <c:pt idx="8">
                  <c:v>18.2</c:v>
                </c:pt>
                <c:pt idx="10">
                  <c:v>12.4</c:v>
                </c:pt>
                <c:pt idx="11">
                  <c:v>25.4</c:v>
                </c:pt>
                <c:pt idx="12">
                  <c:v>26.9</c:v>
                </c:pt>
              </c:numCache>
            </c:numRef>
          </c:val>
        </c:ser>
        <c:gapWidth val="43"/>
        <c:axId val="80318464"/>
        <c:axId val="80320000"/>
      </c:barChart>
      <c:catAx>
        <c:axId val="8031846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320000"/>
        <c:crosses val="autoZero"/>
        <c:auto val="1"/>
        <c:lblAlgn val="ctr"/>
        <c:lblOffset val="100"/>
      </c:catAx>
      <c:valAx>
        <c:axId val="8032000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31846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0500000000000004E-2"/>
                </c:manualLayout>
              </c:layout>
              <c:showVal val="1"/>
            </c:dLbl>
            <c:dLbl>
              <c:idx val="1"/>
              <c:layout>
                <c:manualLayout>
                  <c:x val="0"/>
                  <c:y val="0"/>
                </c:manualLayout>
              </c:layout>
              <c:showVal val="1"/>
            </c:dLbl>
            <c:dLbl>
              <c:idx val="2"/>
              <c:layout>
                <c:manualLayout>
                  <c:x val="0"/>
                  <c:y val="-2.9520000000000008E-2"/>
                </c:manualLayout>
              </c:layout>
              <c:showVal val="1"/>
            </c:dLbl>
            <c:dLbl>
              <c:idx val="3"/>
              <c:layout>
                <c:manualLayout>
                  <c:x val="0"/>
                  <c:y val="-2.624000000000001E-2"/>
                </c:manualLayout>
              </c:layout>
              <c:showVal val="1"/>
            </c:dLbl>
            <c:dLbl>
              <c:idx val="4"/>
              <c:layout>
                <c:manualLayout>
                  <c:x val="0"/>
                  <c:y val="0"/>
                </c:manualLayout>
              </c:layout>
              <c:showVal val="1"/>
            </c:dLbl>
            <c:dLbl>
              <c:idx val="5"/>
              <c:layout>
                <c:manualLayout>
                  <c:x val="0"/>
                  <c:y val="-2.214000000000001E-2"/>
                </c:manualLayout>
              </c:layout>
              <c:showVal val="1"/>
            </c:dLbl>
            <c:dLbl>
              <c:idx val="6"/>
              <c:layout>
                <c:manualLayout>
                  <c:x val="0"/>
                  <c:y val="-2.3780000000000003E-2"/>
                </c:manualLayout>
              </c:layout>
              <c:showVal val="1"/>
            </c:dLbl>
            <c:dLbl>
              <c:idx val="7"/>
              <c:layout>
                <c:manualLayout>
                  <c:x val="0"/>
                  <c:y val="-3.526E-2"/>
                </c:manualLayout>
              </c:layout>
              <c:showVal val="1"/>
            </c:dLbl>
            <c:dLbl>
              <c:idx val="8"/>
              <c:layout>
                <c:manualLayout>
                  <c:x val="0"/>
                  <c:y val="-6.6420000000000007E-2"/>
                </c:manualLayout>
              </c:layout>
              <c:showVal val="1"/>
            </c:dLbl>
            <c:dLbl>
              <c:idx val="9"/>
              <c:layout>
                <c:manualLayout>
                  <c:x val="0"/>
                  <c:y val="0"/>
                </c:manualLayout>
              </c:layout>
              <c:showVal val="1"/>
            </c:dLbl>
            <c:dLbl>
              <c:idx val="10"/>
              <c:layout>
                <c:manualLayout>
                  <c:x val="0"/>
                  <c:y val="-5.8220000000000001E-2"/>
                </c:manualLayout>
              </c:layout>
              <c:showVal val="1"/>
            </c:dLbl>
            <c:dLbl>
              <c:idx val="11"/>
              <c:layout>
                <c:manualLayout>
                  <c:x val="0"/>
                  <c:y val="-4.7560000000000019E-2"/>
                </c:manualLayout>
              </c:layout>
              <c:showVal val="1"/>
            </c:dLbl>
            <c:dLbl>
              <c:idx val="12"/>
              <c:layout>
                <c:manualLayout>
                  <c:x val="0"/>
                  <c:y val="-2.624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2.5</c:v>
                </c:pt>
                <c:pt idx="2">
                  <c:v>3.6</c:v>
                </c:pt>
                <c:pt idx="3">
                  <c:v>3.2</c:v>
                </c:pt>
                <c:pt idx="5">
                  <c:v>2.7</c:v>
                </c:pt>
                <c:pt idx="6">
                  <c:v>2.9</c:v>
                </c:pt>
                <c:pt idx="7">
                  <c:v>4.3</c:v>
                </c:pt>
                <c:pt idx="8">
                  <c:v>8.1</c:v>
                </c:pt>
                <c:pt idx="10">
                  <c:v>7.1</c:v>
                </c:pt>
                <c:pt idx="11">
                  <c:v>5.8</c:v>
                </c:pt>
                <c:pt idx="12">
                  <c:v>3.2</c:v>
                </c:pt>
              </c:numLit>
            </c:plus>
            <c:minus>
              <c:numLit>
                <c:formatCode>General</c:formatCode>
                <c:ptCount val="13"/>
                <c:pt idx="0">
                  <c:v>2.2999999999999998</c:v>
                </c:pt>
                <c:pt idx="2">
                  <c:v>2.8</c:v>
                </c:pt>
                <c:pt idx="3">
                  <c:v>2.9</c:v>
                </c:pt>
                <c:pt idx="5">
                  <c:v>2.6</c:v>
                </c:pt>
                <c:pt idx="6">
                  <c:v>2.6</c:v>
                </c:pt>
                <c:pt idx="7">
                  <c:v>3.7</c:v>
                </c:pt>
                <c:pt idx="8">
                  <c:v>5.9</c:v>
                </c:pt>
                <c:pt idx="10">
                  <c:v>5.2</c:v>
                </c:pt>
                <c:pt idx="11">
                  <c:v>4.5</c:v>
                </c:pt>
                <c:pt idx="12">
                  <c:v>2.8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18.7</c:v>
                </c:pt>
                <c:pt idx="2">
                  <c:v>12.1</c:v>
                </c:pt>
                <c:pt idx="3">
                  <c:v>25.5</c:v>
                </c:pt>
                <c:pt idx="5">
                  <c:v>20.7</c:v>
                </c:pt>
                <c:pt idx="6">
                  <c:v>18.100000000000001</c:v>
                </c:pt>
                <c:pt idx="7">
                  <c:v>18.5</c:v>
                </c:pt>
                <c:pt idx="8">
                  <c:v>17.8</c:v>
                </c:pt>
                <c:pt idx="10">
                  <c:v>16.7</c:v>
                </c:pt>
                <c:pt idx="11">
                  <c:v>15.5</c:v>
                </c:pt>
                <c:pt idx="12">
                  <c:v>19.2</c:v>
                </c:pt>
              </c:numCache>
            </c:numRef>
          </c:val>
        </c:ser>
        <c:gapWidth val="43"/>
        <c:axId val="80557568"/>
        <c:axId val="80559104"/>
      </c:barChart>
      <c:catAx>
        <c:axId val="8055756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559104"/>
        <c:crosses val="autoZero"/>
        <c:auto val="1"/>
        <c:lblAlgn val="ctr"/>
        <c:lblOffset val="100"/>
      </c:catAx>
      <c:valAx>
        <c:axId val="8055910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55756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960000000000008E-2"/>
                </c:manualLayout>
              </c:layout>
              <c:showVal val="1"/>
            </c:dLbl>
            <c:dLbl>
              <c:idx val="1"/>
              <c:layout>
                <c:manualLayout>
                  <c:x val="0"/>
                  <c:y val="0"/>
                </c:manualLayout>
              </c:layout>
              <c:showVal val="1"/>
            </c:dLbl>
            <c:dLbl>
              <c:idx val="2"/>
              <c:layout>
                <c:manualLayout>
                  <c:x val="0"/>
                  <c:y val="-4.5100000000000015E-2"/>
                </c:manualLayout>
              </c:layout>
              <c:showVal val="1"/>
            </c:dLbl>
            <c:dLbl>
              <c:idx val="3"/>
              <c:layout>
                <c:manualLayout>
                  <c:x val="0"/>
                  <c:y val="-2.7880000000000016E-2"/>
                </c:manualLayout>
              </c:layout>
              <c:showVal val="1"/>
            </c:dLbl>
            <c:dLbl>
              <c:idx val="4"/>
              <c:layout>
                <c:manualLayout>
                  <c:x val="0"/>
                  <c:y val="0"/>
                </c:manualLayout>
              </c:layout>
              <c:showVal val="1"/>
            </c:dLbl>
            <c:dLbl>
              <c:idx val="5"/>
              <c:layout>
                <c:manualLayout>
                  <c:x val="0"/>
                  <c:y val="-2.7880000000000016E-2"/>
                </c:manualLayout>
              </c:layout>
              <c:showVal val="1"/>
            </c:dLbl>
            <c:dLbl>
              <c:idx val="6"/>
              <c:layout>
                <c:manualLayout>
                  <c:x val="0"/>
                  <c:y val="-3.772000000000001E-2"/>
                </c:manualLayout>
              </c:layout>
              <c:showVal val="1"/>
            </c:dLbl>
            <c:dLbl>
              <c:idx val="7"/>
              <c:layout>
                <c:manualLayout>
                  <c:x val="0"/>
                  <c:y val="-5.3300000000000014E-2"/>
                </c:manualLayout>
              </c:layout>
              <c:showVal val="1"/>
            </c:dLbl>
            <c:dLbl>
              <c:idx val="8"/>
              <c:layout>
                <c:manualLayout>
                  <c:x val="0"/>
                  <c:y val="-6.3140000000000002E-2"/>
                </c:manualLayout>
              </c:layout>
              <c:showVal val="1"/>
            </c:dLbl>
            <c:dLbl>
              <c:idx val="9"/>
              <c:layout>
                <c:manualLayout>
                  <c:x val="0"/>
                  <c:y val="0"/>
                </c:manualLayout>
              </c:layout>
              <c:showVal val="1"/>
            </c:dLbl>
            <c:dLbl>
              <c:idx val="10"/>
              <c:layout>
                <c:manualLayout>
                  <c:x val="0"/>
                  <c:y val="-6.970000000000004E-2"/>
                </c:manualLayout>
              </c:layout>
              <c:showVal val="1"/>
            </c:dLbl>
            <c:dLbl>
              <c:idx val="11"/>
              <c:layout>
                <c:manualLayout>
                  <c:x val="0"/>
                  <c:y val="-6.970000000000004E-2"/>
                </c:manualLayout>
              </c:layout>
              <c:showVal val="1"/>
            </c:dLbl>
            <c:dLbl>
              <c:idx val="12"/>
              <c:layout>
                <c:manualLayout>
                  <c:x val="0"/>
                  <c:y val="-3.116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2.8</c:v>
                </c:pt>
                <c:pt idx="2">
                  <c:v>5.5</c:v>
                </c:pt>
                <c:pt idx="3">
                  <c:v>3.4</c:v>
                </c:pt>
                <c:pt idx="5">
                  <c:v>3.4</c:v>
                </c:pt>
                <c:pt idx="6">
                  <c:v>4.5999999999999996</c:v>
                </c:pt>
                <c:pt idx="7">
                  <c:v>6.5</c:v>
                </c:pt>
                <c:pt idx="8">
                  <c:v>7.7</c:v>
                </c:pt>
                <c:pt idx="10">
                  <c:v>8.5</c:v>
                </c:pt>
                <c:pt idx="11">
                  <c:v>8.5</c:v>
                </c:pt>
                <c:pt idx="12">
                  <c:v>3.8</c:v>
                </c:pt>
              </c:numLit>
            </c:plus>
            <c:minus>
              <c:numLit>
                <c:formatCode>General</c:formatCode>
                <c:ptCount val="13"/>
                <c:pt idx="0">
                  <c:v>2.8</c:v>
                </c:pt>
                <c:pt idx="2">
                  <c:v>4.7</c:v>
                </c:pt>
                <c:pt idx="3">
                  <c:v>3.3</c:v>
                </c:pt>
                <c:pt idx="5">
                  <c:v>3.1</c:v>
                </c:pt>
                <c:pt idx="6">
                  <c:v>4.2</c:v>
                </c:pt>
                <c:pt idx="7">
                  <c:v>5.8</c:v>
                </c:pt>
                <c:pt idx="8">
                  <c:v>6.6</c:v>
                </c:pt>
                <c:pt idx="10">
                  <c:v>7.5</c:v>
                </c:pt>
                <c:pt idx="11">
                  <c:v>7.4</c:v>
                </c:pt>
                <c:pt idx="12">
                  <c:v>3.5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29.1</c:v>
                </c:pt>
                <c:pt idx="2">
                  <c:v>23.7</c:v>
                </c:pt>
                <c:pt idx="3">
                  <c:v>34.5</c:v>
                </c:pt>
                <c:pt idx="5">
                  <c:v>26.3</c:v>
                </c:pt>
                <c:pt idx="6">
                  <c:v>31.1</c:v>
                </c:pt>
                <c:pt idx="7">
                  <c:v>31.6</c:v>
                </c:pt>
                <c:pt idx="8">
                  <c:v>27.6</c:v>
                </c:pt>
                <c:pt idx="10">
                  <c:v>31.4</c:v>
                </c:pt>
                <c:pt idx="11">
                  <c:v>31.5</c:v>
                </c:pt>
                <c:pt idx="12">
                  <c:v>28.4</c:v>
                </c:pt>
              </c:numCache>
            </c:numRef>
          </c:val>
        </c:ser>
        <c:gapWidth val="43"/>
        <c:axId val="80604544"/>
        <c:axId val="80635008"/>
      </c:barChart>
      <c:catAx>
        <c:axId val="806045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635008"/>
        <c:crosses val="autoZero"/>
        <c:auto val="1"/>
        <c:lblAlgn val="ctr"/>
        <c:lblOffset val="100"/>
      </c:catAx>
      <c:valAx>
        <c:axId val="8063500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6045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9520000000000008E-2"/>
                </c:manualLayout>
              </c:layout>
              <c:showVal val="1"/>
            </c:dLbl>
            <c:dLbl>
              <c:idx val="1"/>
              <c:layout>
                <c:manualLayout>
                  <c:x val="0"/>
                  <c:y val="0"/>
                </c:manualLayout>
              </c:layout>
              <c:showVal val="1"/>
            </c:dLbl>
            <c:dLbl>
              <c:idx val="2"/>
              <c:layout>
                <c:manualLayout>
                  <c:x val="0"/>
                  <c:y val="-3.280000000000001E-2"/>
                </c:manualLayout>
              </c:layout>
              <c:showVal val="1"/>
            </c:dLbl>
            <c:dLbl>
              <c:idx val="3"/>
              <c:layout>
                <c:manualLayout>
                  <c:x val="0"/>
                  <c:y val="-3.772000000000001E-2"/>
                </c:manualLayout>
              </c:layout>
              <c:showVal val="1"/>
            </c:dLbl>
            <c:dLbl>
              <c:idx val="4"/>
              <c:layout>
                <c:manualLayout>
                  <c:x val="0"/>
                  <c:y val="0"/>
                </c:manualLayout>
              </c:layout>
              <c:showVal val="1"/>
            </c:dLbl>
            <c:dLbl>
              <c:idx val="5"/>
              <c:layout>
                <c:manualLayout>
                  <c:x val="0"/>
                  <c:y val="-2.5420000000000005E-2"/>
                </c:manualLayout>
              </c:layout>
              <c:showVal val="1"/>
            </c:dLbl>
            <c:dLbl>
              <c:idx val="6"/>
              <c:layout>
                <c:manualLayout>
                  <c:x val="0"/>
                  <c:y val="-4.182000000000001E-2"/>
                </c:manualLayout>
              </c:layout>
              <c:showVal val="1"/>
            </c:dLbl>
            <c:dLbl>
              <c:idx val="7"/>
              <c:layout>
                <c:manualLayout>
                  <c:x val="0"/>
                  <c:y val="-5.1660000000000011E-2"/>
                </c:manualLayout>
              </c:layout>
              <c:showVal val="1"/>
            </c:dLbl>
            <c:dLbl>
              <c:idx val="8"/>
              <c:layout>
                <c:manualLayout>
                  <c:x val="0"/>
                  <c:y val="-6.8060000000000023E-2"/>
                </c:manualLayout>
              </c:layout>
              <c:showVal val="1"/>
            </c:dLbl>
            <c:dLbl>
              <c:idx val="9"/>
              <c:layout>
                <c:manualLayout>
                  <c:x val="0"/>
                  <c:y val="0"/>
                </c:manualLayout>
              </c:layout>
              <c:showVal val="1"/>
            </c:dLbl>
            <c:dLbl>
              <c:idx val="10"/>
              <c:layout>
                <c:manualLayout>
                  <c:x val="0"/>
                  <c:y val="-9.3480000000000021E-2"/>
                </c:manualLayout>
              </c:layout>
              <c:showVal val="1"/>
            </c:dLbl>
            <c:dLbl>
              <c:idx val="11"/>
              <c:layout>
                <c:manualLayout>
                  <c:x val="0"/>
                  <c:y val="-6.1500000000000013E-2"/>
                </c:manualLayout>
              </c:layout>
              <c:showVal val="1"/>
            </c:dLbl>
            <c:dLbl>
              <c:idx val="12"/>
              <c:layout>
                <c:manualLayout>
                  <c:x val="0"/>
                  <c:y val="-3.1980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3.6</c:v>
                </c:pt>
                <c:pt idx="2">
                  <c:v>4</c:v>
                </c:pt>
                <c:pt idx="3">
                  <c:v>4.5999999999999996</c:v>
                </c:pt>
                <c:pt idx="5">
                  <c:v>3.1</c:v>
                </c:pt>
                <c:pt idx="6">
                  <c:v>5.0999999999999996</c:v>
                </c:pt>
                <c:pt idx="7">
                  <c:v>6.3</c:v>
                </c:pt>
                <c:pt idx="8">
                  <c:v>8.3000000000000007</c:v>
                </c:pt>
                <c:pt idx="10">
                  <c:v>11.4</c:v>
                </c:pt>
                <c:pt idx="11">
                  <c:v>7.5</c:v>
                </c:pt>
                <c:pt idx="12">
                  <c:v>3.9</c:v>
                </c:pt>
              </c:numLit>
            </c:plus>
            <c:minus>
              <c:numLit>
                <c:formatCode>General</c:formatCode>
                <c:ptCount val="13"/>
                <c:pt idx="0">
                  <c:v>3.1</c:v>
                </c:pt>
                <c:pt idx="2">
                  <c:v>3.3</c:v>
                </c:pt>
                <c:pt idx="3">
                  <c:v>3.9</c:v>
                </c:pt>
                <c:pt idx="5">
                  <c:v>2.7</c:v>
                </c:pt>
                <c:pt idx="6">
                  <c:v>4.4000000000000004</c:v>
                </c:pt>
                <c:pt idx="7">
                  <c:v>5</c:v>
                </c:pt>
                <c:pt idx="8">
                  <c:v>5.7</c:v>
                </c:pt>
                <c:pt idx="10">
                  <c:v>8.2000000000000011</c:v>
                </c:pt>
                <c:pt idx="11">
                  <c:v>6</c:v>
                </c:pt>
                <c:pt idx="12">
                  <c:v>3.4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18.899999999999999</c:v>
                </c:pt>
                <c:pt idx="2">
                  <c:v>16.3</c:v>
                </c:pt>
                <c:pt idx="3">
                  <c:v>21.5</c:v>
                </c:pt>
                <c:pt idx="5">
                  <c:v>19.5</c:v>
                </c:pt>
                <c:pt idx="6">
                  <c:v>21.6</c:v>
                </c:pt>
                <c:pt idx="7">
                  <c:v>19</c:v>
                </c:pt>
                <c:pt idx="8">
                  <c:v>15.3</c:v>
                </c:pt>
                <c:pt idx="10">
                  <c:v>21.3</c:v>
                </c:pt>
                <c:pt idx="11">
                  <c:v>21.6</c:v>
                </c:pt>
                <c:pt idx="12">
                  <c:v>18.3</c:v>
                </c:pt>
              </c:numCache>
            </c:numRef>
          </c:val>
        </c:ser>
        <c:gapWidth val="43"/>
        <c:axId val="80524416"/>
        <c:axId val="80525952"/>
      </c:barChart>
      <c:catAx>
        <c:axId val="8052441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525952"/>
        <c:crosses val="autoZero"/>
        <c:auto val="1"/>
        <c:lblAlgn val="ctr"/>
        <c:lblOffset val="100"/>
      </c:catAx>
      <c:valAx>
        <c:axId val="8052595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52441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5580000000000007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1.722000000000001E-2"/>
                </c:manualLayout>
              </c:layout>
              <c:showVal val="1"/>
            </c:dLbl>
            <c:dLbl>
              <c:idx val="4"/>
              <c:layout>
                <c:manualLayout>
                  <c:x val="0"/>
                  <c:y val="0"/>
                </c:manualLayout>
              </c:layout>
              <c:showVal val="1"/>
            </c:dLbl>
            <c:dLbl>
              <c:idx val="5"/>
              <c:layout>
                <c:manualLayout>
                  <c:x val="0"/>
                  <c:y val="-3.0340000000000006E-2"/>
                </c:manualLayout>
              </c:layout>
              <c:showVal val="1"/>
            </c:dLbl>
            <c:dLbl>
              <c:idx val="6"/>
              <c:layout>
                <c:manualLayout>
                  <c:x val="0"/>
                  <c:y val="-1.8040000000000007E-2"/>
                </c:manualLayout>
              </c:layout>
              <c:showVal val="1"/>
            </c:dLbl>
            <c:dLbl>
              <c:idx val="7"/>
              <c:layout>
                <c:manualLayout>
                  <c:x val="0"/>
                  <c:y val="-4.5100000000000015E-2"/>
                </c:manualLayout>
              </c:layout>
              <c:showVal val="1"/>
            </c:dLbl>
            <c:dLbl>
              <c:idx val="8"/>
              <c:layout>
                <c:manualLayout>
                  <c:x val="0"/>
                  <c:y val="-5.1660000000000011E-2"/>
                </c:manualLayout>
              </c:layout>
              <c:showVal val="1"/>
            </c:dLbl>
            <c:dLbl>
              <c:idx val="9"/>
              <c:layout>
                <c:manualLayout>
                  <c:x val="0"/>
                  <c:y val="0"/>
                </c:manualLayout>
              </c:layout>
              <c:showVal val="1"/>
            </c:dLbl>
            <c:dLbl>
              <c:idx val="10"/>
              <c:layout>
                <c:manualLayout>
                  <c:x val="0"/>
                  <c:y val="-6.1500000000000013E-2"/>
                </c:manualLayout>
              </c:layout>
              <c:showVal val="1"/>
            </c:dLbl>
            <c:dLbl>
              <c:idx val="11"/>
              <c:layout>
                <c:manualLayout>
                  <c:x val="0"/>
                  <c:y val="-7.1340000000000001E-2"/>
                </c:manualLayout>
              </c:layout>
              <c:showVal val="1"/>
            </c:dLbl>
            <c:dLbl>
              <c:idx val="12"/>
              <c:layout>
                <c:manualLayout>
                  <c:x val="0"/>
                  <c:y val="-1.886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1.9000000000000001</c:v>
                </c:pt>
                <c:pt idx="2">
                  <c:v>2.9</c:v>
                </c:pt>
                <c:pt idx="3">
                  <c:v>2.1</c:v>
                </c:pt>
                <c:pt idx="5">
                  <c:v>3.7</c:v>
                </c:pt>
                <c:pt idx="6">
                  <c:v>2.2000000000000002</c:v>
                </c:pt>
                <c:pt idx="7">
                  <c:v>5.5</c:v>
                </c:pt>
                <c:pt idx="8">
                  <c:v>6.3</c:v>
                </c:pt>
                <c:pt idx="10">
                  <c:v>7.5</c:v>
                </c:pt>
                <c:pt idx="11">
                  <c:v>8.7000000000000011</c:v>
                </c:pt>
                <c:pt idx="12">
                  <c:v>2.2999999999999998</c:v>
                </c:pt>
              </c:numLit>
            </c:plus>
            <c:minus>
              <c:numLit>
                <c:formatCode>General</c:formatCode>
                <c:ptCount val="13"/>
                <c:pt idx="0">
                  <c:v>1.7</c:v>
                </c:pt>
                <c:pt idx="2">
                  <c:v>2.4</c:v>
                </c:pt>
                <c:pt idx="3">
                  <c:v>1.8</c:v>
                </c:pt>
                <c:pt idx="5">
                  <c:v>3</c:v>
                </c:pt>
                <c:pt idx="6">
                  <c:v>1.9000000000000001</c:v>
                </c:pt>
                <c:pt idx="7">
                  <c:v>4</c:v>
                </c:pt>
                <c:pt idx="8">
                  <c:v>4.4000000000000004</c:v>
                </c:pt>
                <c:pt idx="10">
                  <c:v>5.0999999999999996</c:v>
                </c:pt>
                <c:pt idx="11">
                  <c:v>6.6</c:v>
                </c:pt>
                <c:pt idx="12">
                  <c:v>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13.6</c:v>
                </c:pt>
                <c:pt idx="2">
                  <c:v>12.8</c:v>
                </c:pt>
                <c:pt idx="3">
                  <c:v>14.2</c:v>
                </c:pt>
                <c:pt idx="5">
                  <c:v>14.9</c:v>
                </c:pt>
                <c:pt idx="6">
                  <c:v>13.4</c:v>
                </c:pt>
                <c:pt idx="7">
                  <c:v>12.6</c:v>
                </c:pt>
                <c:pt idx="8">
                  <c:v>13</c:v>
                </c:pt>
                <c:pt idx="10">
                  <c:v>13.5</c:v>
                </c:pt>
                <c:pt idx="11">
                  <c:v>19.7</c:v>
                </c:pt>
                <c:pt idx="12">
                  <c:v>12.8</c:v>
                </c:pt>
              </c:numCache>
            </c:numRef>
          </c:val>
        </c:ser>
        <c:gapWidth val="43"/>
        <c:axId val="80722560"/>
        <c:axId val="80740736"/>
      </c:barChart>
      <c:catAx>
        <c:axId val="8072256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740736"/>
        <c:crosses val="autoZero"/>
        <c:auto val="1"/>
        <c:lblAlgn val="ctr"/>
        <c:lblOffset val="100"/>
      </c:catAx>
      <c:valAx>
        <c:axId val="807407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072256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6400000000000008E-2"/>
                </c:manualLayout>
              </c:layout>
              <c:showVal val="1"/>
            </c:dLbl>
            <c:dLbl>
              <c:idx val="1"/>
              <c:layout>
                <c:manualLayout>
                  <c:x val="0"/>
                  <c:y val="0"/>
                </c:manualLayout>
              </c:layout>
              <c:showVal val="1"/>
            </c:dLbl>
            <c:dLbl>
              <c:idx val="2"/>
              <c:layout>
                <c:manualLayout>
                  <c:x val="0"/>
                  <c:y val="-2.0500000000000004E-2"/>
                </c:manualLayout>
              </c:layout>
              <c:showVal val="1"/>
            </c:dLbl>
            <c:dLbl>
              <c:idx val="3"/>
              <c:layout>
                <c:manualLayout>
                  <c:x val="0"/>
                  <c:y val="-1.8860000000000009E-2"/>
                </c:manualLayout>
              </c:layout>
              <c:showVal val="1"/>
            </c:dLbl>
            <c:dLbl>
              <c:idx val="4"/>
              <c:layout>
                <c:manualLayout>
                  <c:x val="0"/>
                  <c:y val="0"/>
                </c:manualLayout>
              </c:layout>
              <c:showVal val="1"/>
            </c:dLbl>
            <c:dLbl>
              <c:idx val="5"/>
              <c:layout>
                <c:manualLayout>
                  <c:x val="0"/>
                  <c:y val="-2.2960000000000008E-2"/>
                </c:manualLayout>
              </c:layout>
              <c:showVal val="1"/>
            </c:dLbl>
            <c:dLbl>
              <c:idx val="6"/>
              <c:layout>
                <c:manualLayout>
                  <c:x val="0"/>
                  <c:y val="-2.3780000000000003E-2"/>
                </c:manualLayout>
              </c:layout>
              <c:showVal val="1"/>
            </c:dLbl>
            <c:dLbl>
              <c:idx val="7"/>
              <c:layout>
                <c:manualLayout>
                  <c:x val="0"/>
                  <c:y val="-3.0340000000000006E-2"/>
                </c:manualLayout>
              </c:layout>
              <c:showVal val="1"/>
            </c:dLbl>
            <c:dLbl>
              <c:idx val="8"/>
              <c:layout>
                <c:manualLayout>
                  <c:x val="0"/>
                  <c:y val="-3.8540000000000012E-2"/>
                </c:manualLayout>
              </c:layout>
              <c:showVal val="1"/>
            </c:dLbl>
            <c:dLbl>
              <c:idx val="9"/>
              <c:layout>
                <c:manualLayout>
                  <c:x val="0"/>
                  <c:y val="0"/>
                </c:manualLayout>
              </c:layout>
              <c:showVal val="1"/>
            </c:dLbl>
            <c:dLbl>
              <c:idx val="10"/>
              <c:layout>
                <c:manualLayout>
                  <c:x val="0"/>
                  <c:y val="-4.8380000000000013E-2"/>
                </c:manualLayout>
              </c:layout>
              <c:showVal val="1"/>
            </c:dLbl>
            <c:dLbl>
              <c:idx val="11"/>
              <c:layout>
                <c:manualLayout>
                  <c:x val="0"/>
                  <c:y val="-4.182000000000001E-2"/>
                </c:manualLayout>
              </c:layout>
              <c:showVal val="1"/>
            </c:dLbl>
            <c:dLbl>
              <c:idx val="12"/>
              <c:layout>
                <c:manualLayout>
                  <c:x val="0"/>
                  <c:y val="-1.558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c:v>
                </c:pt>
                <c:pt idx="2">
                  <c:v>2.5</c:v>
                </c:pt>
                <c:pt idx="3">
                  <c:v>2.2999999999999998</c:v>
                </c:pt>
                <c:pt idx="5">
                  <c:v>2.8</c:v>
                </c:pt>
                <c:pt idx="6">
                  <c:v>2.9</c:v>
                </c:pt>
                <c:pt idx="7">
                  <c:v>3.7</c:v>
                </c:pt>
                <c:pt idx="8">
                  <c:v>4.7</c:v>
                </c:pt>
                <c:pt idx="10">
                  <c:v>5.9</c:v>
                </c:pt>
                <c:pt idx="11">
                  <c:v>5.0999999999999996</c:v>
                </c:pt>
                <c:pt idx="12">
                  <c:v>1.9000000000000001</c:v>
                </c:pt>
              </c:numLit>
            </c:plus>
            <c:minus>
              <c:numLit>
                <c:formatCode>General</c:formatCode>
                <c:ptCount val="13"/>
                <c:pt idx="0">
                  <c:v>1.6</c:v>
                </c:pt>
                <c:pt idx="2">
                  <c:v>2.1</c:v>
                </c:pt>
                <c:pt idx="3">
                  <c:v>1.6</c:v>
                </c:pt>
                <c:pt idx="5">
                  <c:v>2.2999999999999998</c:v>
                </c:pt>
                <c:pt idx="6">
                  <c:v>2</c:v>
                </c:pt>
                <c:pt idx="7">
                  <c:v>2.5</c:v>
                </c:pt>
                <c:pt idx="8">
                  <c:v>3.3</c:v>
                </c:pt>
                <c:pt idx="10">
                  <c:v>4.2</c:v>
                </c:pt>
                <c:pt idx="11">
                  <c:v>3.1</c:v>
                </c:pt>
                <c:pt idx="12">
                  <c:v>1.6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8.6</c:v>
                </c:pt>
                <c:pt idx="2">
                  <c:v>11.1</c:v>
                </c:pt>
                <c:pt idx="3">
                  <c:v>6</c:v>
                </c:pt>
                <c:pt idx="5">
                  <c:v>9.9</c:v>
                </c:pt>
                <c:pt idx="6">
                  <c:v>6.8</c:v>
                </c:pt>
                <c:pt idx="7">
                  <c:v>7.3</c:v>
                </c:pt>
                <c:pt idx="8">
                  <c:v>10.5</c:v>
                </c:pt>
                <c:pt idx="10">
                  <c:v>11.8</c:v>
                </c:pt>
                <c:pt idx="11">
                  <c:v>7.3</c:v>
                </c:pt>
                <c:pt idx="12">
                  <c:v>7.9</c:v>
                </c:pt>
              </c:numCache>
            </c:numRef>
          </c:val>
        </c:ser>
        <c:gapWidth val="43"/>
        <c:axId val="38137856"/>
        <c:axId val="38139392"/>
      </c:barChart>
      <c:catAx>
        <c:axId val="3813785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139392"/>
        <c:crosses val="autoZero"/>
        <c:auto val="1"/>
        <c:lblAlgn val="ctr"/>
        <c:lblOffset val="100"/>
      </c:catAx>
      <c:valAx>
        <c:axId val="3813939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13785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9680000000000007E-2"/>
                </c:manualLayout>
              </c:layout>
              <c:showVal val="1"/>
            </c:dLbl>
            <c:dLbl>
              <c:idx val="1"/>
              <c:layout>
                <c:manualLayout>
                  <c:x val="0"/>
                  <c:y val="0"/>
                </c:manualLayout>
              </c:layout>
              <c:showVal val="1"/>
            </c:dLbl>
            <c:dLbl>
              <c:idx val="2"/>
              <c:layout>
                <c:manualLayout>
                  <c:x val="0"/>
                  <c:y val="-3.1160000000000004E-2"/>
                </c:manualLayout>
              </c:layout>
              <c:showVal val="1"/>
            </c:dLbl>
            <c:dLbl>
              <c:idx val="3"/>
              <c:layout>
                <c:manualLayout>
                  <c:x val="0"/>
                  <c:y val="-3.0340000000000006E-2"/>
                </c:manualLayout>
              </c:layout>
              <c:showVal val="1"/>
            </c:dLbl>
            <c:dLbl>
              <c:idx val="4"/>
              <c:layout>
                <c:manualLayout>
                  <c:x val="0"/>
                  <c:y val="0"/>
                </c:manualLayout>
              </c:layout>
              <c:showVal val="1"/>
            </c:dLbl>
            <c:dLbl>
              <c:idx val="5"/>
              <c:layout>
                <c:manualLayout>
                  <c:x val="0"/>
                  <c:y val="-3.8540000000000012E-2"/>
                </c:manualLayout>
              </c:layout>
              <c:showVal val="1"/>
            </c:dLbl>
            <c:dLbl>
              <c:idx val="6"/>
              <c:layout>
                <c:manualLayout>
                  <c:x val="0"/>
                  <c:y val="-2.2960000000000008E-2"/>
                </c:manualLayout>
              </c:layout>
              <c:showVal val="1"/>
            </c:dLbl>
            <c:dLbl>
              <c:idx val="7"/>
              <c:layout>
                <c:manualLayout>
                  <c:x val="0"/>
                  <c:y val="-3.6900000000000002E-2"/>
                </c:manualLayout>
              </c:layout>
              <c:showVal val="1"/>
            </c:dLbl>
            <c:dLbl>
              <c:idx val="8"/>
              <c:layout>
                <c:manualLayout>
                  <c:x val="0"/>
                  <c:y val="-3.1160000000000004E-2"/>
                </c:manualLayout>
              </c:layout>
              <c:showVal val="1"/>
            </c:dLbl>
            <c:dLbl>
              <c:idx val="9"/>
              <c:layout>
                <c:manualLayout>
                  <c:x val="0"/>
                  <c:y val="0"/>
                </c:manualLayout>
              </c:layout>
              <c:showVal val="1"/>
            </c:dLbl>
            <c:dLbl>
              <c:idx val="10"/>
              <c:layout>
                <c:manualLayout>
                  <c:x val="0"/>
                  <c:y val="-6.8060000000000023E-2"/>
                </c:manualLayout>
              </c:layout>
              <c:showVal val="1"/>
            </c:dLbl>
            <c:dLbl>
              <c:idx val="11"/>
              <c:layout>
                <c:manualLayout>
                  <c:x val="0"/>
                  <c:y val="-4.8380000000000013E-2"/>
                </c:manualLayout>
              </c:layout>
              <c:showVal val="1"/>
            </c:dLbl>
            <c:dLbl>
              <c:idx val="12"/>
              <c:layout>
                <c:manualLayout>
                  <c:x val="0"/>
                  <c:y val="-2.378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2.4</c:v>
                </c:pt>
                <c:pt idx="2">
                  <c:v>3.8</c:v>
                </c:pt>
                <c:pt idx="3">
                  <c:v>3.7</c:v>
                </c:pt>
                <c:pt idx="5">
                  <c:v>4.7</c:v>
                </c:pt>
                <c:pt idx="6">
                  <c:v>2.8</c:v>
                </c:pt>
                <c:pt idx="7">
                  <c:v>4.5</c:v>
                </c:pt>
                <c:pt idx="8">
                  <c:v>3.8</c:v>
                </c:pt>
                <c:pt idx="10">
                  <c:v>8.3000000000000007</c:v>
                </c:pt>
                <c:pt idx="11">
                  <c:v>5.9</c:v>
                </c:pt>
                <c:pt idx="12">
                  <c:v>2.9</c:v>
                </c:pt>
              </c:numLit>
            </c:plus>
            <c:minus>
              <c:numLit>
                <c:formatCode>General</c:formatCode>
                <c:ptCount val="13"/>
                <c:pt idx="0">
                  <c:v>2.1</c:v>
                </c:pt>
                <c:pt idx="2">
                  <c:v>2.9</c:v>
                </c:pt>
                <c:pt idx="3">
                  <c:v>2.9</c:v>
                </c:pt>
                <c:pt idx="5">
                  <c:v>3.7</c:v>
                </c:pt>
                <c:pt idx="6">
                  <c:v>2.2999999999999998</c:v>
                </c:pt>
                <c:pt idx="7">
                  <c:v>3.1</c:v>
                </c:pt>
                <c:pt idx="8">
                  <c:v>2.8</c:v>
                </c:pt>
                <c:pt idx="10">
                  <c:v>6.1</c:v>
                </c:pt>
                <c:pt idx="11">
                  <c:v>4.0999999999999996</c:v>
                </c:pt>
                <c:pt idx="12">
                  <c:v>2.2999999999999998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11</c:v>
                </c:pt>
                <c:pt idx="2">
                  <c:v>10.5</c:v>
                </c:pt>
                <c:pt idx="3">
                  <c:v>11.4</c:v>
                </c:pt>
                <c:pt idx="5">
                  <c:v>13</c:v>
                </c:pt>
                <c:pt idx="6">
                  <c:v>12.1</c:v>
                </c:pt>
                <c:pt idx="7">
                  <c:v>8.9</c:v>
                </c:pt>
                <c:pt idx="8">
                  <c:v>9.5</c:v>
                </c:pt>
                <c:pt idx="10">
                  <c:v>17.600000000000001</c:v>
                </c:pt>
                <c:pt idx="11">
                  <c:v>11.6</c:v>
                </c:pt>
                <c:pt idx="12">
                  <c:v>9.8000000000000007</c:v>
                </c:pt>
              </c:numCache>
            </c:numRef>
          </c:val>
        </c:ser>
        <c:gapWidth val="43"/>
        <c:axId val="81076608"/>
        <c:axId val="81078144"/>
      </c:barChart>
      <c:catAx>
        <c:axId val="8107660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078144"/>
        <c:crosses val="autoZero"/>
        <c:auto val="1"/>
        <c:lblAlgn val="ctr"/>
        <c:lblOffset val="100"/>
      </c:catAx>
      <c:valAx>
        <c:axId val="8107814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07660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8.2000000000000024E-3"/>
                </c:manualLayout>
              </c:layout>
              <c:showVal val="1"/>
            </c:dLbl>
            <c:dLbl>
              <c:idx val="1"/>
              <c:layout>
                <c:manualLayout>
                  <c:x val="0"/>
                  <c:y val="0"/>
                </c:manualLayout>
              </c:layout>
              <c:showVal val="1"/>
            </c:dLbl>
            <c:dLbl>
              <c:idx val="2"/>
              <c:layout>
                <c:manualLayout>
                  <c:x val="0"/>
                  <c:y val="-1.8860000000000009E-2"/>
                </c:manualLayout>
              </c:layout>
              <c:showVal val="1"/>
            </c:dLbl>
            <c:dLbl>
              <c:idx val="3"/>
              <c:layout>
                <c:manualLayout>
                  <c:x val="0"/>
                  <c:y val="-1.9680000000000007E-2"/>
                </c:manualLayout>
              </c:layout>
              <c:showVal val="1"/>
            </c:dLbl>
            <c:dLbl>
              <c:idx val="4"/>
              <c:layout>
                <c:manualLayout>
                  <c:x val="0"/>
                  <c:y val="0"/>
                </c:manualLayout>
              </c:layout>
              <c:showVal val="1"/>
            </c:dLbl>
            <c:dLbl>
              <c:idx val="5"/>
              <c:layout>
                <c:manualLayout>
                  <c:x val="0"/>
                  <c:y val="-2.7060000000000011E-2"/>
                </c:manualLayout>
              </c:layout>
              <c:showVal val="1"/>
            </c:dLbl>
            <c:dLbl>
              <c:idx val="6"/>
              <c:layout>
                <c:manualLayout>
                  <c:x val="0"/>
                  <c:y val="-1.8040000000000007E-2"/>
                </c:manualLayout>
              </c:layout>
              <c:showVal val="1"/>
            </c:dLbl>
            <c:dLbl>
              <c:idx val="7"/>
              <c:layout>
                <c:manualLayout>
                  <c:x val="0"/>
                  <c:y val="-2.7880000000000016E-2"/>
                </c:manualLayout>
              </c:layout>
              <c:showVal val="1"/>
            </c:dLbl>
            <c:dLbl>
              <c:idx val="8"/>
              <c:layout>
                <c:manualLayout>
                  <c:x val="0"/>
                  <c:y val="-1.5580000000000007E-2"/>
                </c:manualLayout>
              </c:layout>
              <c:showVal val="1"/>
            </c:dLbl>
            <c:dLbl>
              <c:idx val="9"/>
              <c:layout>
                <c:manualLayout>
                  <c:x val="0"/>
                  <c:y val="0"/>
                </c:manualLayout>
              </c:layout>
              <c:showVal val="1"/>
            </c:dLbl>
            <c:dLbl>
              <c:idx val="10"/>
              <c:layout>
                <c:manualLayout>
                  <c:x val="0"/>
                  <c:y val="-3.9360000000000006E-2"/>
                </c:manualLayout>
              </c:layout>
              <c:showVal val="1"/>
            </c:dLbl>
            <c:dLbl>
              <c:idx val="11"/>
              <c:layout>
                <c:manualLayout>
                  <c:x val="0"/>
                  <c:y val="-2.870000000000001E-2"/>
                </c:manualLayout>
              </c:layout>
              <c:showVal val="1"/>
            </c:dLbl>
            <c:dLbl>
              <c:idx val="12"/>
              <c:layout>
                <c:manualLayout>
                  <c:x val="0"/>
                  <c:y val="-1.148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c:v>
                </c:pt>
                <c:pt idx="2">
                  <c:v>2.2999999999999998</c:v>
                </c:pt>
                <c:pt idx="3">
                  <c:v>2.4</c:v>
                </c:pt>
                <c:pt idx="5">
                  <c:v>3.3</c:v>
                </c:pt>
                <c:pt idx="6">
                  <c:v>2.2000000000000002</c:v>
                </c:pt>
                <c:pt idx="7">
                  <c:v>3.4</c:v>
                </c:pt>
                <c:pt idx="8">
                  <c:v>1.9000000000000001</c:v>
                </c:pt>
                <c:pt idx="10">
                  <c:v>4.8</c:v>
                </c:pt>
                <c:pt idx="11">
                  <c:v>3.5</c:v>
                </c:pt>
                <c:pt idx="12">
                  <c:v>1.4</c:v>
                </c:pt>
              </c:numLit>
            </c:plus>
            <c:minus>
              <c:numLit>
                <c:formatCode>General</c:formatCode>
                <c:ptCount val="13"/>
                <c:pt idx="0">
                  <c:v>0.70000000000000018</c:v>
                </c:pt>
                <c:pt idx="2">
                  <c:v>1.5</c:v>
                </c:pt>
                <c:pt idx="3">
                  <c:v>1.5</c:v>
                </c:pt>
                <c:pt idx="5">
                  <c:v>2.2000000000000002</c:v>
                </c:pt>
                <c:pt idx="6">
                  <c:v>1.6</c:v>
                </c:pt>
                <c:pt idx="7">
                  <c:v>1.5</c:v>
                </c:pt>
                <c:pt idx="8">
                  <c:v>0.8</c:v>
                </c:pt>
                <c:pt idx="10">
                  <c:v>3.1</c:v>
                </c:pt>
                <c:pt idx="11">
                  <c:v>1.8</c:v>
                </c:pt>
                <c:pt idx="12">
                  <c:v>0.9</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3.9</c:v>
                </c:pt>
                <c:pt idx="2">
                  <c:v>4</c:v>
                </c:pt>
                <c:pt idx="3">
                  <c:v>3.9</c:v>
                </c:pt>
                <c:pt idx="5">
                  <c:v>5.9</c:v>
                </c:pt>
                <c:pt idx="6">
                  <c:v>5.0999999999999996</c:v>
                </c:pt>
                <c:pt idx="7">
                  <c:v>2.8</c:v>
                </c:pt>
                <c:pt idx="8">
                  <c:v>1.4</c:v>
                </c:pt>
                <c:pt idx="10">
                  <c:v>7.6</c:v>
                </c:pt>
                <c:pt idx="11">
                  <c:v>3.5</c:v>
                </c:pt>
                <c:pt idx="12">
                  <c:v>3.1</c:v>
                </c:pt>
              </c:numCache>
            </c:numRef>
          </c:val>
        </c:ser>
        <c:gapWidth val="43"/>
        <c:axId val="81148544"/>
        <c:axId val="81162624"/>
      </c:barChart>
      <c:catAx>
        <c:axId val="811485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162624"/>
        <c:crosses val="autoZero"/>
        <c:auto val="1"/>
        <c:lblAlgn val="ctr"/>
        <c:lblOffset val="100"/>
      </c:catAx>
      <c:valAx>
        <c:axId val="811626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1485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870000000000001E-2"/>
                </c:manualLayout>
              </c:layout>
              <c:showVal val="1"/>
            </c:dLbl>
            <c:dLbl>
              <c:idx val="1"/>
              <c:layout>
                <c:manualLayout>
                  <c:x val="0"/>
                  <c:y val="0"/>
                </c:manualLayout>
              </c:layout>
              <c:showVal val="1"/>
            </c:dLbl>
            <c:dLbl>
              <c:idx val="2"/>
              <c:layout>
                <c:manualLayout>
                  <c:x val="0"/>
                  <c:y val="-3.1160000000000004E-2"/>
                </c:manualLayout>
              </c:layout>
              <c:showVal val="1"/>
            </c:dLbl>
            <c:dLbl>
              <c:idx val="3"/>
              <c:layout>
                <c:manualLayout>
                  <c:x val="0"/>
                  <c:y val="-3.6900000000000002E-2"/>
                </c:manualLayout>
              </c:layout>
              <c:showVal val="1"/>
            </c:dLbl>
            <c:dLbl>
              <c:idx val="4"/>
              <c:layout>
                <c:manualLayout>
                  <c:x val="0"/>
                  <c:y val="0"/>
                </c:manualLayout>
              </c:layout>
              <c:showVal val="1"/>
            </c:dLbl>
            <c:dLbl>
              <c:idx val="5"/>
              <c:layout>
                <c:manualLayout>
                  <c:x val="0"/>
                  <c:y val="-3.280000000000001E-2"/>
                </c:manualLayout>
              </c:layout>
              <c:showVal val="1"/>
            </c:dLbl>
            <c:dLbl>
              <c:idx val="6"/>
              <c:layout>
                <c:manualLayout>
                  <c:x val="0"/>
                  <c:y val="-3.4440000000000005E-2"/>
                </c:manualLayout>
              </c:layout>
              <c:showVal val="1"/>
            </c:dLbl>
            <c:dLbl>
              <c:idx val="7"/>
              <c:layout>
                <c:manualLayout>
                  <c:x val="0"/>
                  <c:y val="-6.8880000000000011E-2"/>
                </c:manualLayout>
              </c:layout>
              <c:showVal val="1"/>
            </c:dLbl>
            <c:dLbl>
              <c:idx val="8"/>
              <c:layout>
                <c:manualLayout>
                  <c:x val="0"/>
                  <c:y val="-5.986000000000001E-2"/>
                </c:manualLayout>
              </c:layout>
              <c:showVal val="1"/>
            </c:dLbl>
            <c:dLbl>
              <c:idx val="9"/>
              <c:layout>
                <c:manualLayout>
                  <c:x val="0"/>
                  <c:y val="0"/>
                </c:manualLayout>
              </c:layout>
              <c:showVal val="1"/>
            </c:dLbl>
            <c:dLbl>
              <c:idx val="10"/>
              <c:layout>
                <c:manualLayout>
                  <c:x val="0"/>
                  <c:y val="-8.7740000000000012E-2"/>
                </c:manualLayout>
              </c:layout>
              <c:showVal val="1"/>
            </c:dLbl>
            <c:dLbl>
              <c:idx val="11"/>
              <c:layout>
                <c:manualLayout>
                  <c:x val="0"/>
                  <c:y val="-4.1000000000000009E-2"/>
                </c:manualLayout>
              </c:layout>
              <c:showVal val="1"/>
            </c:dLbl>
            <c:dLbl>
              <c:idx val="12"/>
              <c:layout>
                <c:manualLayout>
                  <c:x val="0"/>
                  <c:y val="-3.0340000000000006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3.5</c:v>
                </c:pt>
                <c:pt idx="2">
                  <c:v>3.8</c:v>
                </c:pt>
                <c:pt idx="3">
                  <c:v>4.5</c:v>
                </c:pt>
                <c:pt idx="5">
                  <c:v>4</c:v>
                </c:pt>
                <c:pt idx="6">
                  <c:v>4.2</c:v>
                </c:pt>
                <c:pt idx="7">
                  <c:v>8.4</c:v>
                </c:pt>
                <c:pt idx="8">
                  <c:v>7.3</c:v>
                </c:pt>
                <c:pt idx="10">
                  <c:v>10.7</c:v>
                </c:pt>
                <c:pt idx="11">
                  <c:v>5</c:v>
                </c:pt>
                <c:pt idx="12">
                  <c:v>3.7</c:v>
                </c:pt>
              </c:numLit>
            </c:plus>
            <c:minus>
              <c:numLit>
                <c:formatCode>General</c:formatCode>
                <c:ptCount val="13"/>
                <c:pt idx="0">
                  <c:v>3.6</c:v>
                </c:pt>
                <c:pt idx="2">
                  <c:v>3.9</c:v>
                </c:pt>
                <c:pt idx="3">
                  <c:v>4.4000000000000004</c:v>
                </c:pt>
                <c:pt idx="5">
                  <c:v>3.8</c:v>
                </c:pt>
                <c:pt idx="6">
                  <c:v>4.2</c:v>
                </c:pt>
                <c:pt idx="7">
                  <c:v>8.6</c:v>
                </c:pt>
                <c:pt idx="8">
                  <c:v>7.6</c:v>
                </c:pt>
                <c:pt idx="10">
                  <c:v>10.4</c:v>
                </c:pt>
                <c:pt idx="11">
                  <c:v>5.3</c:v>
                </c:pt>
                <c:pt idx="12">
                  <c:v>3.7</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49.5</c:v>
                </c:pt>
                <c:pt idx="2">
                  <c:v>52.2</c:v>
                </c:pt>
                <c:pt idx="3">
                  <c:v>46.6</c:v>
                </c:pt>
                <c:pt idx="5">
                  <c:v>38.1</c:v>
                </c:pt>
                <c:pt idx="6">
                  <c:v>50.9</c:v>
                </c:pt>
                <c:pt idx="7">
                  <c:v>52.2</c:v>
                </c:pt>
                <c:pt idx="8">
                  <c:v>58.5</c:v>
                </c:pt>
                <c:pt idx="10">
                  <c:v>48.1</c:v>
                </c:pt>
                <c:pt idx="11">
                  <c:v>57.1</c:v>
                </c:pt>
                <c:pt idx="12">
                  <c:v>49.2</c:v>
                </c:pt>
              </c:numCache>
            </c:numRef>
          </c:val>
        </c:ser>
        <c:gapWidth val="43"/>
        <c:axId val="81031552"/>
        <c:axId val="81033088"/>
      </c:barChart>
      <c:catAx>
        <c:axId val="8103155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033088"/>
        <c:crosses val="autoZero"/>
        <c:auto val="1"/>
        <c:lblAlgn val="ctr"/>
        <c:lblOffset val="100"/>
      </c:catAx>
      <c:valAx>
        <c:axId val="8103308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03155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4760000000000006E-2"/>
                </c:manualLayout>
              </c:layout>
              <c:showVal val="1"/>
            </c:dLbl>
            <c:dLbl>
              <c:idx val="1"/>
              <c:layout>
                <c:manualLayout>
                  <c:x val="0"/>
                  <c:y val="0"/>
                </c:manualLayout>
              </c:layout>
              <c:showVal val="1"/>
            </c:dLbl>
            <c:dLbl>
              <c:idx val="2"/>
              <c:layout>
                <c:manualLayout>
                  <c:x val="0"/>
                  <c:y val="-1.722000000000001E-2"/>
                </c:manualLayout>
              </c:layout>
              <c:showVal val="1"/>
            </c:dLbl>
            <c:dLbl>
              <c:idx val="3"/>
              <c:layout>
                <c:manualLayout>
                  <c:x val="0"/>
                  <c:y val="-1.8860000000000009E-2"/>
                </c:manualLayout>
              </c:layout>
              <c:showVal val="1"/>
            </c:dLbl>
            <c:dLbl>
              <c:idx val="4"/>
              <c:layout>
                <c:manualLayout>
                  <c:x val="0"/>
                  <c:y val="0"/>
                </c:manualLayout>
              </c:layout>
              <c:showVal val="1"/>
            </c:dLbl>
            <c:dLbl>
              <c:idx val="5"/>
              <c:layout>
                <c:manualLayout>
                  <c:x val="0"/>
                  <c:y val="-3.0340000000000006E-2"/>
                </c:manualLayout>
              </c:layout>
              <c:showVal val="1"/>
            </c:dLbl>
            <c:dLbl>
              <c:idx val="6"/>
              <c:layout>
                <c:manualLayout>
                  <c:x val="0"/>
                  <c:y val="-3.6900000000000002E-2"/>
                </c:manualLayout>
              </c:layout>
              <c:showVal val="1"/>
            </c:dLbl>
            <c:dLbl>
              <c:idx val="7"/>
              <c:layout>
                <c:manualLayout>
                  <c:x val="0"/>
                  <c:y val="-2.7880000000000016E-2"/>
                </c:manualLayout>
              </c:layout>
              <c:showVal val="1"/>
            </c:dLbl>
            <c:dLbl>
              <c:idx val="8"/>
              <c:layout>
                <c:manualLayout>
                  <c:x val="0"/>
                  <c:y val="-1.9680000000000007E-2"/>
                </c:manualLayout>
              </c:layout>
              <c:showVal val="1"/>
            </c:dLbl>
            <c:dLbl>
              <c:idx val="9"/>
              <c:layout>
                <c:manualLayout>
                  <c:x val="0"/>
                  <c:y val="0"/>
                </c:manualLayout>
              </c:layout>
              <c:showVal val="1"/>
            </c:dLbl>
            <c:dLbl>
              <c:idx val="10"/>
              <c:layout>
                <c:manualLayout>
                  <c:x val="0"/>
                  <c:y val="-4.9200000000000021E-2"/>
                </c:manualLayout>
              </c:layout>
              <c:showVal val="1"/>
            </c:dLbl>
            <c:dLbl>
              <c:idx val="11"/>
              <c:layout>
                <c:manualLayout>
                  <c:x val="0"/>
                  <c:y val="-3.526E-2"/>
                </c:manualLayout>
              </c:layout>
              <c:showVal val="1"/>
            </c:dLbl>
            <c:dLbl>
              <c:idx val="12"/>
              <c:layout>
                <c:manualLayout>
                  <c:x val="0"/>
                  <c:y val="-1.886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2">
                  <c:v>2.1</c:v>
                </c:pt>
                <c:pt idx="3">
                  <c:v>2.2999999999999998</c:v>
                </c:pt>
                <c:pt idx="5">
                  <c:v>3.7</c:v>
                </c:pt>
                <c:pt idx="6">
                  <c:v>4.5</c:v>
                </c:pt>
                <c:pt idx="7">
                  <c:v>3.4</c:v>
                </c:pt>
                <c:pt idx="8">
                  <c:v>2.4</c:v>
                </c:pt>
                <c:pt idx="10">
                  <c:v>6</c:v>
                </c:pt>
                <c:pt idx="11">
                  <c:v>4.3</c:v>
                </c:pt>
                <c:pt idx="12">
                  <c:v>2.2999999999999998</c:v>
                </c:pt>
              </c:numLit>
            </c:plus>
            <c:minus>
              <c:numLit>
                <c:formatCode>General</c:formatCode>
                <c:ptCount val="13"/>
                <c:pt idx="0">
                  <c:v>1.5</c:v>
                </c:pt>
                <c:pt idx="2">
                  <c:v>1.8</c:v>
                </c:pt>
                <c:pt idx="3">
                  <c:v>1.9000000000000001</c:v>
                </c:pt>
                <c:pt idx="5">
                  <c:v>2.9</c:v>
                </c:pt>
                <c:pt idx="6">
                  <c:v>3.7</c:v>
                </c:pt>
                <c:pt idx="7">
                  <c:v>2.6</c:v>
                </c:pt>
                <c:pt idx="8">
                  <c:v>1.9000000000000001</c:v>
                </c:pt>
                <c:pt idx="10">
                  <c:v>3.7</c:v>
                </c:pt>
                <c:pt idx="11">
                  <c:v>3.5</c:v>
                </c:pt>
                <c:pt idx="12">
                  <c:v>1.9000000000000001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11.1</c:v>
                </c:pt>
                <c:pt idx="2">
                  <c:v>11.8</c:v>
                </c:pt>
                <c:pt idx="3">
                  <c:v>10.4</c:v>
                </c:pt>
                <c:pt idx="5">
                  <c:v>11.4</c:v>
                </c:pt>
                <c:pt idx="6">
                  <c:v>14.8</c:v>
                </c:pt>
                <c:pt idx="7">
                  <c:v>9.9</c:v>
                </c:pt>
                <c:pt idx="8">
                  <c:v>8.4</c:v>
                </c:pt>
                <c:pt idx="10">
                  <c:v>8.7000000000000011</c:v>
                </c:pt>
                <c:pt idx="11">
                  <c:v>15.1</c:v>
                </c:pt>
                <c:pt idx="12">
                  <c:v>10.7</c:v>
                </c:pt>
              </c:numCache>
            </c:numRef>
          </c:val>
        </c:ser>
        <c:gapWidth val="43"/>
        <c:axId val="81250176"/>
        <c:axId val="81251712"/>
      </c:barChart>
      <c:catAx>
        <c:axId val="812501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251712"/>
        <c:crosses val="autoZero"/>
        <c:auto val="1"/>
        <c:lblAlgn val="ctr"/>
        <c:lblOffset val="100"/>
      </c:catAx>
      <c:valAx>
        <c:axId val="812517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2501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860000000000009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2.4600000000000011E-2"/>
                </c:manualLayout>
              </c:layout>
              <c:showVal val="1"/>
            </c:dLbl>
            <c:dLbl>
              <c:idx val="4"/>
              <c:layout>
                <c:manualLayout>
                  <c:x val="0"/>
                  <c:y val="0"/>
                </c:manualLayout>
              </c:layout>
              <c:showVal val="1"/>
            </c:dLbl>
            <c:dLbl>
              <c:idx val="5"/>
              <c:layout>
                <c:manualLayout>
                  <c:x val="0"/>
                  <c:y val="-1.3940000000000008E-2"/>
                </c:manualLayout>
              </c:layout>
              <c:showVal val="1"/>
            </c:dLbl>
            <c:dLbl>
              <c:idx val="6"/>
              <c:layout>
                <c:manualLayout>
                  <c:x val="0"/>
                  <c:y val="-2.9520000000000008E-2"/>
                </c:manualLayout>
              </c:layout>
              <c:showVal val="1"/>
            </c:dLbl>
            <c:dLbl>
              <c:idx val="7"/>
              <c:layout>
                <c:manualLayout>
                  <c:x val="0"/>
                  <c:y val="-4.6740000000000011E-2"/>
                </c:manualLayout>
              </c:layout>
              <c:showVal val="1"/>
            </c:dLbl>
            <c:dLbl>
              <c:idx val="8"/>
              <c:layout>
                <c:manualLayout>
                  <c:x val="0"/>
                  <c:y val="-5.5760000000000011E-2"/>
                </c:manualLayout>
              </c:layout>
              <c:showVal val="1"/>
            </c:dLbl>
            <c:dLbl>
              <c:idx val="9"/>
              <c:layout>
                <c:manualLayout>
                  <c:x val="0"/>
                  <c:y val="0"/>
                </c:manualLayout>
              </c:layout>
              <c:showVal val="1"/>
            </c:dLbl>
            <c:dLbl>
              <c:idx val="10"/>
              <c:layout>
                <c:manualLayout>
                  <c:x val="0"/>
                  <c:y val="-4.5100000000000015E-2"/>
                </c:manualLayout>
              </c:layout>
              <c:showVal val="1"/>
            </c:dLbl>
            <c:dLbl>
              <c:idx val="11"/>
              <c:layout>
                <c:manualLayout>
                  <c:x val="0"/>
                  <c:y val="-8.2000000000000017E-2"/>
                </c:manualLayout>
              </c:layout>
              <c:showVal val="1"/>
            </c:dLbl>
            <c:dLbl>
              <c:idx val="12"/>
              <c:layout>
                <c:manualLayout>
                  <c:x val="0"/>
                  <c:y val="-2.460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2.2999999999999998</c:v>
                </c:pt>
                <c:pt idx="2">
                  <c:v>2.9</c:v>
                </c:pt>
                <c:pt idx="3">
                  <c:v>3</c:v>
                </c:pt>
                <c:pt idx="5">
                  <c:v>1.7</c:v>
                </c:pt>
                <c:pt idx="6">
                  <c:v>3.6</c:v>
                </c:pt>
                <c:pt idx="7">
                  <c:v>5.7</c:v>
                </c:pt>
                <c:pt idx="8">
                  <c:v>6.8</c:v>
                </c:pt>
                <c:pt idx="10">
                  <c:v>5.5</c:v>
                </c:pt>
                <c:pt idx="11">
                  <c:v>10</c:v>
                </c:pt>
                <c:pt idx="12">
                  <c:v>3</c:v>
                </c:pt>
              </c:numLit>
            </c:plus>
            <c:minus>
              <c:numLit>
                <c:formatCode>General</c:formatCode>
                <c:ptCount val="13"/>
                <c:pt idx="0">
                  <c:v>2.2000000000000002</c:v>
                </c:pt>
                <c:pt idx="2">
                  <c:v>2.5</c:v>
                </c:pt>
                <c:pt idx="3">
                  <c:v>2.6</c:v>
                </c:pt>
                <c:pt idx="5">
                  <c:v>1.5</c:v>
                </c:pt>
                <c:pt idx="6">
                  <c:v>3.1</c:v>
                </c:pt>
                <c:pt idx="7">
                  <c:v>4.5999999999999996</c:v>
                </c:pt>
                <c:pt idx="8">
                  <c:v>5.6</c:v>
                </c:pt>
                <c:pt idx="10">
                  <c:v>3.1</c:v>
                </c:pt>
                <c:pt idx="11">
                  <c:v>7.1</c:v>
                </c:pt>
                <c:pt idx="12">
                  <c:v>2.6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18.100000000000001</c:v>
                </c:pt>
                <c:pt idx="2">
                  <c:v>19.899999999999999</c:v>
                </c:pt>
                <c:pt idx="3">
                  <c:v>16</c:v>
                </c:pt>
                <c:pt idx="5">
                  <c:v>12.6</c:v>
                </c:pt>
                <c:pt idx="6">
                  <c:v>18.7</c:v>
                </c:pt>
                <c:pt idx="7">
                  <c:v>19</c:v>
                </c:pt>
                <c:pt idx="8">
                  <c:v>22.6</c:v>
                </c:pt>
                <c:pt idx="10">
                  <c:v>6.6</c:v>
                </c:pt>
                <c:pt idx="11">
                  <c:v>18.5</c:v>
                </c:pt>
                <c:pt idx="12">
                  <c:v>19.8</c:v>
                </c:pt>
              </c:numCache>
            </c:numRef>
          </c:val>
        </c:ser>
        <c:gapWidth val="43"/>
        <c:axId val="81321344"/>
        <c:axId val="81339520"/>
      </c:barChart>
      <c:catAx>
        <c:axId val="813213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339520"/>
        <c:crosses val="autoZero"/>
        <c:auto val="1"/>
        <c:lblAlgn val="ctr"/>
        <c:lblOffset val="100"/>
      </c:catAx>
      <c:valAx>
        <c:axId val="8133952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3213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940000000000008E-2"/>
                </c:manualLayout>
              </c:layout>
              <c:showVal val="1"/>
            </c:dLbl>
            <c:dLbl>
              <c:idx val="1"/>
              <c:layout>
                <c:manualLayout>
                  <c:x val="0"/>
                  <c:y val="0"/>
                </c:manualLayout>
              </c:layout>
              <c:showVal val="1"/>
            </c:dLbl>
            <c:dLbl>
              <c:idx val="2"/>
              <c:layout>
                <c:manualLayout>
                  <c:x val="0"/>
                  <c:y val="-1.8040000000000007E-2"/>
                </c:manualLayout>
              </c:layout>
              <c:showVal val="1"/>
            </c:dLbl>
            <c:dLbl>
              <c:idx val="3"/>
              <c:layout>
                <c:manualLayout>
                  <c:x val="0"/>
                  <c:y val="-1.722000000000001E-2"/>
                </c:manualLayout>
              </c:layout>
              <c:showVal val="1"/>
            </c:dLbl>
            <c:dLbl>
              <c:idx val="4"/>
              <c:layout>
                <c:manualLayout>
                  <c:x val="0"/>
                  <c:y val="0"/>
                </c:manualLayout>
              </c:layout>
              <c:showVal val="1"/>
            </c:dLbl>
            <c:dLbl>
              <c:idx val="5"/>
              <c:layout>
                <c:manualLayout>
                  <c:x val="0"/>
                  <c:y val="-1.6400000000000008E-2"/>
                </c:manualLayout>
              </c:layout>
              <c:showVal val="1"/>
            </c:dLbl>
            <c:dLbl>
              <c:idx val="6"/>
              <c:layout>
                <c:manualLayout>
                  <c:x val="0"/>
                  <c:y val="-3.0340000000000006E-2"/>
                </c:manualLayout>
              </c:layout>
              <c:showVal val="1"/>
            </c:dLbl>
            <c:dLbl>
              <c:idx val="7"/>
              <c:layout>
                <c:manualLayout>
                  <c:x val="0"/>
                  <c:y val="-3.4440000000000005E-2"/>
                </c:manualLayout>
              </c:layout>
              <c:showVal val="1"/>
            </c:dLbl>
            <c:dLbl>
              <c:idx val="8"/>
              <c:layout>
                <c:manualLayout>
                  <c:x val="0"/>
                  <c:y val="-3.280000000000001E-2"/>
                </c:manualLayout>
              </c:layout>
              <c:showVal val="1"/>
            </c:dLbl>
            <c:dLbl>
              <c:idx val="9"/>
              <c:layout>
                <c:manualLayout>
                  <c:x val="0"/>
                  <c:y val="0"/>
                </c:manualLayout>
              </c:layout>
              <c:showVal val="1"/>
            </c:dLbl>
            <c:dLbl>
              <c:idx val="10"/>
              <c:layout>
                <c:manualLayout>
                  <c:x val="0"/>
                  <c:y val="-3.3620000000000004E-2"/>
                </c:manualLayout>
              </c:layout>
              <c:showVal val="1"/>
            </c:dLbl>
            <c:dLbl>
              <c:idx val="11"/>
              <c:layout>
                <c:manualLayout>
                  <c:x val="0"/>
                  <c:y val="-5.1660000000000011E-2"/>
                </c:manualLayout>
              </c:layout>
              <c:showVal val="1"/>
            </c:dLbl>
            <c:dLbl>
              <c:idx val="12"/>
              <c:layout>
                <c:manualLayout>
                  <c:x val="0"/>
                  <c:y val="-1.722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2">
                  <c:v>2.2000000000000002</c:v>
                </c:pt>
                <c:pt idx="3">
                  <c:v>2.1</c:v>
                </c:pt>
                <c:pt idx="5">
                  <c:v>2</c:v>
                </c:pt>
                <c:pt idx="6">
                  <c:v>3.7</c:v>
                </c:pt>
                <c:pt idx="7">
                  <c:v>4.2</c:v>
                </c:pt>
                <c:pt idx="8">
                  <c:v>4</c:v>
                </c:pt>
                <c:pt idx="10">
                  <c:v>4.0999999999999996</c:v>
                </c:pt>
                <c:pt idx="11">
                  <c:v>6.3</c:v>
                </c:pt>
                <c:pt idx="12">
                  <c:v>2.1</c:v>
                </c:pt>
              </c:numLit>
            </c:plus>
            <c:minus>
              <c:numLit>
                <c:formatCode>General</c:formatCode>
                <c:ptCount val="13"/>
                <c:pt idx="0">
                  <c:v>1.4</c:v>
                </c:pt>
                <c:pt idx="2">
                  <c:v>1.8</c:v>
                </c:pt>
                <c:pt idx="3">
                  <c:v>1.6</c:v>
                </c:pt>
                <c:pt idx="5">
                  <c:v>1.3</c:v>
                </c:pt>
                <c:pt idx="6">
                  <c:v>2.7</c:v>
                </c:pt>
                <c:pt idx="7">
                  <c:v>3</c:v>
                </c:pt>
                <c:pt idx="8">
                  <c:v>3</c:v>
                </c:pt>
                <c:pt idx="10">
                  <c:v>1.7</c:v>
                </c:pt>
                <c:pt idx="11">
                  <c:v>3.4</c:v>
                </c:pt>
                <c:pt idx="12">
                  <c:v>1.7</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8.1</c:v>
                </c:pt>
                <c:pt idx="2">
                  <c:v>9.1</c:v>
                </c:pt>
                <c:pt idx="3">
                  <c:v>7</c:v>
                </c:pt>
                <c:pt idx="5">
                  <c:v>3.8</c:v>
                </c:pt>
                <c:pt idx="6">
                  <c:v>8.7000000000000011</c:v>
                </c:pt>
                <c:pt idx="7">
                  <c:v>10</c:v>
                </c:pt>
                <c:pt idx="8">
                  <c:v>10.5</c:v>
                </c:pt>
                <c:pt idx="10">
                  <c:v>2.9</c:v>
                </c:pt>
                <c:pt idx="11">
                  <c:v>6.6</c:v>
                </c:pt>
                <c:pt idx="12">
                  <c:v>9</c:v>
                </c:pt>
              </c:numCache>
            </c:numRef>
          </c:val>
        </c:ser>
        <c:gapWidth val="43"/>
        <c:axId val="81425536"/>
        <c:axId val="81427072"/>
      </c:barChart>
      <c:catAx>
        <c:axId val="8142553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427072"/>
        <c:crosses val="autoZero"/>
        <c:auto val="1"/>
        <c:lblAlgn val="ctr"/>
        <c:lblOffset val="100"/>
      </c:catAx>
      <c:valAx>
        <c:axId val="814270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42553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0340000000000006E-2"/>
                </c:manualLayout>
              </c:layout>
              <c:showVal val="1"/>
            </c:dLbl>
            <c:dLbl>
              <c:idx val="1"/>
              <c:layout>
                <c:manualLayout>
                  <c:x val="0"/>
                  <c:y val="0"/>
                </c:manualLayout>
              </c:layout>
              <c:showVal val="1"/>
            </c:dLbl>
            <c:dLbl>
              <c:idx val="2"/>
              <c:layout>
                <c:manualLayout>
                  <c:x val="0"/>
                  <c:y val="-6.0680000000000012E-2"/>
                </c:manualLayout>
              </c:layout>
              <c:showVal val="1"/>
            </c:dLbl>
            <c:dLbl>
              <c:idx val="3"/>
              <c:layout>
                <c:manualLayout>
                  <c:x val="0"/>
                  <c:y val="-4.4280000000000014E-2"/>
                </c:manualLayout>
              </c:layout>
              <c:showVal val="1"/>
            </c:dLbl>
            <c:dLbl>
              <c:idx val="4"/>
              <c:layout>
                <c:manualLayout>
                  <c:x val="0"/>
                  <c:y val="0"/>
                </c:manualLayout>
              </c:layout>
              <c:showVal val="1"/>
            </c:dLbl>
            <c:dLbl>
              <c:idx val="5"/>
              <c:layout>
                <c:manualLayout>
                  <c:x val="0"/>
                  <c:y val="-9.7580000000000014E-2"/>
                </c:manualLayout>
              </c:layout>
              <c:showVal val="1"/>
            </c:dLbl>
            <c:dLbl>
              <c:idx val="6"/>
              <c:layout>
                <c:manualLayout>
                  <c:x val="0"/>
                  <c:y val="-5.0840000000000003E-2"/>
                </c:manualLayout>
              </c:layout>
              <c:showVal val="1"/>
            </c:dLbl>
            <c:dLbl>
              <c:idx val="7"/>
              <c:layout>
                <c:manualLayout>
                  <c:x val="0"/>
                  <c:y val="-0.12710000000000002"/>
                </c:manualLayout>
              </c:layout>
              <c:showVal val="1"/>
            </c:dLbl>
            <c:dLbl>
              <c:idx val="8"/>
              <c:layout>
                <c:manualLayout>
                  <c:x val="0"/>
                  <c:y val="-6.1500000000000013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3.362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3.7</c:v>
                </c:pt>
                <c:pt idx="2">
                  <c:v>7.4</c:v>
                </c:pt>
                <c:pt idx="3">
                  <c:v>5.4</c:v>
                </c:pt>
                <c:pt idx="5">
                  <c:v>11.9</c:v>
                </c:pt>
                <c:pt idx="6">
                  <c:v>6.2</c:v>
                </c:pt>
                <c:pt idx="7">
                  <c:v>15.5</c:v>
                </c:pt>
                <c:pt idx="8">
                  <c:v>7.5</c:v>
                </c:pt>
                <c:pt idx="10">
                  <c:v>0</c:v>
                </c:pt>
                <c:pt idx="11">
                  <c:v>0</c:v>
                </c:pt>
                <c:pt idx="12">
                  <c:v>4.0999999999999996</c:v>
                </c:pt>
              </c:numLit>
            </c:plus>
            <c:minus>
              <c:numLit>
                <c:formatCode>General</c:formatCode>
                <c:ptCount val="13"/>
                <c:pt idx="0">
                  <c:v>2.6</c:v>
                </c:pt>
                <c:pt idx="2">
                  <c:v>4.4000000000000004</c:v>
                </c:pt>
                <c:pt idx="3">
                  <c:v>2.8</c:v>
                </c:pt>
                <c:pt idx="5">
                  <c:v>5.3</c:v>
                </c:pt>
                <c:pt idx="6">
                  <c:v>3.5</c:v>
                </c:pt>
                <c:pt idx="7">
                  <c:v>5.6</c:v>
                </c:pt>
                <c:pt idx="8">
                  <c:v>3.9</c:v>
                </c:pt>
                <c:pt idx="10">
                  <c:v>0</c:v>
                </c:pt>
                <c:pt idx="11">
                  <c:v>0</c:v>
                </c:pt>
                <c:pt idx="12">
                  <c:v>2.7</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7.7</c:v>
                </c:pt>
                <c:pt idx="2">
                  <c:v>9.5</c:v>
                </c:pt>
                <c:pt idx="3">
                  <c:v>5.5</c:v>
                </c:pt>
                <c:pt idx="5">
                  <c:v>8.6</c:v>
                </c:pt>
                <c:pt idx="6">
                  <c:v>7.2</c:v>
                </c:pt>
                <c:pt idx="7">
                  <c:v>8.1</c:v>
                </c:pt>
                <c:pt idx="8">
                  <c:v>7.2</c:v>
                </c:pt>
                <c:pt idx="12">
                  <c:v>7.1</c:v>
                </c:pt>
              </c:numCache>
            </c:numRef>
          </c:val>
        </c:ser>
        <c:gapWidth val="43"/>
        <c:axId val="81488896"/>
        <c:axId val="81494784"/>
      </c:barChart>
      <c:catAx>
        <c:axId val="8148889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494784"/>
        <c:crosses val="autoZero"/>
        <c:auto val="1"/>
        <c:lblAlgn val="ctr"/>
        <c:lblOffset val="100"/>
      </c:catAx>
      <c:valAx>
        <c:axId val="8149478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48889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4.182000000000001E-2"/>
                </c:manualLayout>
              </c:layout>
              <c:showVal val="1"/>
            </c:dLbl>
            <c:dLbl>
              <c:idx val="1"/>
              <c:layout>
                <c:manualLayout>
                  <c:x val="0"/>
                  <c:y val="0"/>
                </c:manualLayout>
              </c:layout>
              <c:showVal val="1"/>
            </c:dLbl>
            <c:dLbl>
              <c:idx val="2"/>
              <c:layout>
                <c:manualLayout>
                  <c:x val="0"/>
                  <c:y val="-6.4780000000000018E-2"/>
                </c:manualLayout>
              </c:layout>
              <c:showVal val="1"/>
            </c:dLbl>
            <c:dLbl>
              <c:idx val="3"/>
              <c:layout>
                <c:manualLayout>
                  <c:x val="0"/>
                  <c:y val="-8.4460000000000049E-2"/>
                </c:manualLayout>
              </c:layout>
              <c:showVal val="1"/>
            </c:dLbl>
            <c:dLbl>
              <c:idx val="4"/>
              <c:layout>
                <c:manualLayout>
                  <c:x val="0"/>
                  <c:y val="0"/>
                </c:manualLayout>
              </c:layout>
              <c:showVal val="1"/>
            </c:dLbl>
            <c:dLbl>
              <c:idx val="5"/>
              <c:layout>
                <c:manualLayout>
                  <c:x val="0"/>
                  <c:y val="-4.5920000000000002E-2"/>
                </c:manualLayout>
              </c:layout>
              <c:showVal val="1"/>
            </c:dLbl>
            <c:dLbl>
              <c:idx val="6"/>
              <c:layout>
                <c:manualLayout>
                  <c:x val="0"/>
                  <c:y val="-9.1840000000000005E-2"/>
                </c:manualLayout>
              </c:layout>
              <c:showVal val="1"/>
            </c:dLbl>
            <c:dLbl>
              <c:idx val="7"/>
              <c:layout>
                <c:manualLayout>
                  <c:x val="0"/>
                  <c:y val="0"/>
                </c:manualLayout>
              </c:layout>
              <c:showVal val="1"/>
            </c:dLbl>
            <c:dLbl>
              <c:idx val="8"/>
              <c:layout>
                <c:manualLayout>
                  <c:x val="0"/>
                  <c:y val="0"/>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4.838000000000001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5.0999999999999996</c:v>
                </c:pt>
                <c:pt idx="2">
                  <c:v>7.9</c:v>
                </c:pt>
                <c:pt idx="3">
                  <c:v>10.3</c:v>
                </c:pt>
                <c:pt idx="5">
                  <c:v>5.6</c:v>
                </c:pt>
                <c:pt idx="6">
                  <c:v>11.2</c:v>
                </c:pt>
                <c:pt idx="7">
                  <c:v>0</c:v>
                </c:pt>
                <c:pt idx="8">
                  <c:v>0</c:v>
                </c:pt>
                <c:pt idx="10">
                  <c:v>0</c:v>
                </c:pt>
                <c:pt idx="11">
                  <c:v>0</c:v>
                </c:pt>
                <c:pt idx="12">
                  <c:v>5.9</c:v>
                </c:pt>
              </c:numLit>
            </c:plus>
            <c:minus>
              <c:numLit>
                <c:formatCode>General</c:formatCode>
                <c:ptCount val="13"/>
                <c:pt idx="0">
                  <c:v>3.8</c:v>
                </c:pt>
                <c:pt idx="2">
                  <c:v>5.5</c:v>
                </c:pt>
                <c:pt idx="3">
                  <c:v>6.2</c:v>
                </c:pt>
                <c:pt idx="5">
                  <c:v>2.9</c:v>
                </c:pt>
                <c:pt idx="6">
                  <c:v>6.9</c:v>
                </c:pt>
                <c:pt idx="7">
                  <c:v>0</c:v>
                </c:pt>
                <c:pt idx="8">
                  <c:v>0</c:v>
                </c:pt>
                <c:pt idx="10">
                  <c:v>0</c:v>
                </c:pt>
                <c:pt idx="11">
                  <c:v>0</c:v>
                </c:pt>
                <c:pt idx="12">
                  <c:v>4.3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13.9</c:v>
                </c:pt>
                <c:pt idx="2">
                  <c:v>14.8</c:v>
                </c:pt>
                <c:pt idx="3">
                  <c:v>13</c:v>
                </c:pt>
                <c:pt idx="5">
                  <c:v>5.7</c:v>
                </c:pt>
                <c:pt idx="6">
                  <c:v>14.8</c:v>
                </c:pt>
                <c:pt idx="12">
                  <c:v>13.4</c:v>
                </c:pt>
              </c:numCache>
            </c:numRef>
          </c:val>
        </c:ser>
        <c:gapWidth val="43"/>
        <c:axId val="81605376"/>
        <c:axId val="81606912"/>
      </c:barChart>
      <c:catAx>
        <c:axId val="816053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606912"/>
        <c:crosses val="autoZero"/>
        <c:auto val="1"/>
        <c:lblAlgn val="ctr"/>
        <c:lblOffset val="100"/>
      </c:catAx>
      <c:valAx>
        <c:axId val="816069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6053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0660000000000005E-2"/>
                </c:manualLayout>
              </c:layout>
              <c:showVal val="1"/>
            </c:dLbl>
            <c:dLbl>
              <c:idx val="1"/>
              <c:layout>
                <c:manualLayout>
                  <c:x val="0"/>
                  <c:y val="0"/>
                </c:manualLayout>
              </c:layout>
              <c:showVal val="1"/>
            </c:dLbl>
            <c:dLbl>
              <c:idx val="2"/>
              <c:layout>
                <c:manualLayout>
                  <c:x val="0"/>
                  <c:y val="-1.5580000000000007E-2"/>
                </c:manualLayout>
              </c:layout>
              <c:showVal val="1"/>
            </c:dLbl>
            <c:dLbl>
              <c:idx val="3"/>
              <c:layout>
                <c:manualLayout>
                  <c:x val="0"/>
                  <c:y val="-1.6400000000000008E-2"/>
                </c:manualLayout>
              </c:layout>
              <c:showVal val="1"/>
            </c:dLbl>
            <c:dLbl>
              <c:idx val="4"/>
              <c:layout>
                <c:manualLayout>
                  <c:x val="0"/>
                  <c:y val="0"/>
                </c:manualLayout>
              </c:layout>
              <c:showVal val="1"/>
            </c:dLbl>
            <c:dLbl>
              <c:idx val="5"/>
              <c:layout>
                <c:manualLayout>
                  <c:x val="0"/>
                  <c:y val="-1.3940000000000008E-2"/>
                </c:manualLayout>
              </c:layout>
              <c:showVal val="1"/>
            </c:dLbl>
            <c:dLbl>
              <c:idx val="6"/>
              <c:layout>
                <c:manualLayout>
                  <c:x val="0"/>
                  <c:y val="-2.1320000000000009E-2"/>
                </c:manualLayout>
              </c:layout>
              <c:showVal val="1"/>
            </c:dLbl>
            <c:dLbl>
              <c:idx val="7"/>
              <c:layout>
                <c:manualLayout>
                  <c:x val="0"/>
                  <c:y val="-3.1160000000000004E-2"/>
                </c:manualLayout>
              </c:layout>
              <c:showVal val="1"/>
            </c:dLbl>
            <c:dLbl>
              <c:idx val="8"/>
              <c:layout>
                <c:manualLayout>
                  <c:x val="0"/>
                  <c:y val="-2.5420000000000005E-2"/>
                </c:manualLayout>
              </c:layout>
              <c:showVal val="1"/>
            </c:dLbl>
            <c:dLbl>
              <c:idx val="9"/>
              <c:layout>
                <c:manualLayout>
                  <c:x val="0"/>
                  <c:y val="0"/>
                </c:manualLayout>
              </c:layout>
              <c:showVal val="1"/>
            </c:dLbl>
            <c:dLbl>
              <c:idx val="10"/>
              <c:layout>
                <c:manualLayout>
                  <c:x val="0"/>
                  <c:y val="-3.6900000000000002E-2"/>
                </c:manualLayout>
              </c:layout>
              <c:showVal val="1"/>
            </c:dLbl>
            <c:dLbl>
              <c:idx val="11"/>
              <c:layout>
                <c:manualLayout>
                  <c:x val="0"/>
                  <c:y val="-4.2640000000000018E-2"/>
                </c:manualLayout>
              </c:layout>
              <c:showVal val="1"/>
            </c:dLbl>
            <c:dLbl>
              <c:idx val="12"/>
              <c:layout>
                <c:manualLayout>
                  <c:x val="0"/>
                  <c:y val="-1.230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2">
                  <c:v>1.9000000000000001</c:v>
                </c:pt>
                <c:pt idx="3">
                  <c:v>2</c:v>
                </c:pt>
                <c:pt idx="5">
                  <c:v>1.7</c:v>
                </c:pt>
                <c:pt idx="6">
                  <c:v>2.6</c:v>
                </c:pt>
                <c:pt idx="7">
                  <c:v>3.8</c:v>
                </c:pt>
                <c:pt idx="8">
                  <c:v>3.1</c:v>
                </c:pt>
                <c:pt idx="10">
                  <c:v>4.5</c:v>
                </c:pt>
                <c:pt idx="11">
                  <c:v>5.2</c:v>
                </c:pt>
                <c:pt idx="12">
                  <c:v>1.5</c:v>
                </c:pt>
              </c:numLit>
            </c:plus>
            <c:minus>
              <c:numLit>
                <c:formatCode>General</c:formatCode>
                <c:ptCount val="13"/>
                <c:pt idx="0">
                  <c:v>1</c:v>
                </c:pt>
                <c:pt idx="2">
                  <c:v>1.5</c:v>
                </c:pt>
                <c:pt idx="3">
                  <c:v>1.4</c:v>
                </c:pt>
                <c:pt idx="5">
                  <c:v>1.2</c:v>
                </c:pt>
                <c:pt idx="6">
                  <c:v>1.6</c:v>
                </c:pt>
                <c:pt idx="7">
                  <c:v>2</c:v>
                </c:pt>
                <c:pt idx="8">
                  <c:v>2.1</c:v>
                </c:pt>
                <c:pt idx="10">
                  <c:v>1.7</c:v>
                </c:pt>
                <c:pt idx="11">
                  <c:v>2.1</c:v>
                </c:pt>
                <c:pt idx="12">
                  <c:v>1.1000000000000001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4.5</c:v>
                </c:pt>
                <c:pt idx="2">
                  <c:v>5.5</c:v>
                </c:pt>
                <c:pt idx="3">
                  <c:v>3.6</c:v>
                </c:pt>
                <c:pt idx="5">
                  <c:v>3.5</c:v>
                </c:pt>
                <c:pt idx="6">
                  <c:v>3.9</c:v>
                </c:pt>
                <c:pt idx="7">
                  <c:v>4</c:v>
                </c:pt>
                <c:pt idx="8">
                  <c:v>6.9</c:v>
                </c:pt>
                <c:pt idx="10">
                  <c:v>2.6</c:v>
                </c:pt>
                <c:pt idx="11">
                  <c:v>3.5</c:v>
                </c:pt>
                <c:pt idx="12">
                  <c:v>4.5999999999999996</c:v>
                </c:pt>
              </c:numCache>
            </c:numRef>
          </c:val>
        </c:ser>
        <c:gapWidth val="43"/>
        <c:axId val="81660160"/>
        <c:axId val="81670144"/>
      </c:barChart>
      <c:catAx>
        <c:axId val="8166016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670144"/>
        <c:crosses val="autoZero"/>
        <c:auto val="1"/>
        <c:lblAlgn val="ctr"/>
        <c:lblOffset val="100"/>
      </c:catAx>
      <c:valAx>
        <c:axId val="8167014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66016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0500000000000004E-2"/>
                </c:manualLayout>
              </c:layout>
              <c:showVal val="1"/>
            </c:dLbl>
            <c:dLbl>
              <c:idx val="1"/>
              <c:layout>
                <c:manualLayout>
                  <c:x val="0"/>
                  <c:y val="0"/>
                </c:manualLayout>
              </c:layout>
              <c:showVal val="1"/>
            </c:dLbl>
            <c:dLbl>
              <c:idx val="2"/>
              <c:layout>
                <c:manualLayout>
                  <c:x val="0"/>
                  <c:y val="-2.624000000000001E-2"/>
                </c:manualLayout>
              </c:layout>
              <c:showVal val="1"/>
            </c:dLbl>
            <c:dLbl>
              <c:idx val="3"/>
              <c:layout>
                <c:manualLayout>
                  <c:x val="0"/>
                  <c:y val="-2.5420000000000005E-2"/>
                </c:manualLayout>
              </c:layout>
              <c:showVal val="1"/>
            </c:dLbl>
            <c:dLbl>
              <c:idx val="4"/>
              <c:layout>
                <c:manualLayout>
                  <c:x val="0"/>
                  <c:y val="0"/>
                </c:manualLayout>
              </c:layout>
              <c:showVal val="1"/>
            </c:dLbl>
            <c:dLbl>
              <c:idx val="5"/>
              <c:layout>
                <c:manualLayout>
                  <c:x val="0"/>
                  <c:y val="-2.624000000000001E-2"/>
                </c:manualLayout>
              </c:layout>
              <c:showVal val="1"/>
            </c:dLbl>
            <c:dLbl>
              <c:idx val="6"/>
              <c:layout>
                <c:manualLayout>
                  <c:x val="0"/>
                  <c:y val="-3.526E-2"/>
                </c:manualLayout>
              </c:layout>
              <c:showVal val="1"/>
            </c:dLbl>
            <c:dLbl>
              <c:idx val="7"/>
              <c:layout>
                <c:manualLayout>
                  <c:x val="0"/>
                  <c:y val="-3.772000000000001E-2"/>
                </c:manualLayout>
              </c:layout>
              <c:showVal val="1"/>
            </c:dLbl>
            <c:dLbl>
              <c:idx val="8"/>
              <c:layout>
                <c:manualLayout>
                  <c:x val="0"/>
                  <c:y val="-4.6740000000000011E-2"/>
                </c:manualLayout>
              </c:layout>
              <c:showVal val="1"/>
            </c:dLbl>
            <c:dLbl>
              <c:idx val="9"/>
              <c:layout>
                <c:manualLayout>
                  <c:x val="0"/>
                  <c:y val="0"/>
                </c:manualLayout>
              </c:layout>
              <c:showVal val="1"/>
            </c:dLbl>
            <c:dLbl>
              <c:idx val="10"/>
              <c:layout>
                <c:manualLayout>
                  <c:x val="0"/>
                  <c:y val="-4.8380000000000013E-2"/>
                </c:manualLayout>
              </c:layout>
              <c:showVal val="1"/>
            </c:dLbl>
            <c:dLbl>
              <c:idx val="11"/>
              <c:layout>
                <c:manualLayout>
                  <c:x val="0"/>
                  <c:y val="-5.9040000000000016E-2"/>
                </c:manualLayout>
              </c:layout>
              <c:showVal val="1"/>
            </c:dLbl>
            <c:dLbl>
              <c:idx val="12"/>
              <c:layout>
                <c:manualLayout>
                  <c:x val="0"/>
                  <c:y val="-2.214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2.5</c:v>
                </c:pt>
                <c:pt idx="2">
                  <c:v>3.2</c:v>
                </c:pt>
                <c:pt idx="3">
                  <c:v>3.1</c:v>
                </c:pt>
                <c:pt idx="5">
                  <c:v>3.2</c:v>
                </c:pt>
                <c:pt idx="6">
                  <c:v>4.3</c:v>
                </c:pt>
                <c:pt idx="7">
                  <c:v>4.5999999999999996</c:v>
                </c:pt>
                <c:pt idx="8">
                  <c:v>5.7</c:v>
                </c:pt>
                <c:pt idx="10">
                  <c:v>5.9</c:v>
                </c:pt>
                <c:pt idx="11">
                  <c:v>7.2</c:v>
                </c:pt>
                <c:pt idx="12">
                  <c:v>2.7</c:v>
                </c:pt>
              </c:numLit>
            </c:plus>
            <c:minus>
              <c:numLit>
                <c:formatCode>General</c:formatCode>
                <c:ptCount val="13"/>
                <c:pt idx="0">
                  <c:v>2.1</c:v>
                </c:pt>
                <c:pt idx="2">
                  <c:v>2.6</c:v>
                </c:pt>
                <c:pt idx="3">
                  <c:v>2.6</c:v>
                </c:pt>
                <c:pt idx="5">
                  <c:v>2.4</c:v>
                </c:pt>
                <c:pt idx="6">
                  <c:v>3.5</c:v>
                </c:pt>
                <c:pt idx="7">
                  <c:v>3.7</c:v>
                </c:pt>
                <c:pt idx="8">
                  <c:v>4.5</c:v>
                </c:pt>
                <c:pt idx="10">
                  <c:v>3.8</c:v>
                </c:pt>
                <c:pt idx="11">
                  <c:v>4.0999999999999996</c:v>
                </c:pt>
                <c:pt idx="12">
                  <c:v>2.2999999999999998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13.8</c:v>
                </c:pt>
                <c:pt idx="2">
                  <c:v>14.9</c:v>
                </c:pt>
                <c:pt idx="3">
                  <c:v>12.6</c:v>
                </c:pt>
                <c:pt idx="5">
                  <c:v>8.6</c:v>
                </c:pt>
                <c:pt idx="6">
                  <c:v>14.3</c:v>
                </c:pt>
                <c:pt idx="7">
                  <c:v>15.4</c:v>
                </c:pt>
                <c:pt idx="8">
                  <c:v>17.8</c:v>
                </c:pt>
                <c:pt idx="10">
                  <c:v>9.7000000000000011</c:v>
                </c:pt>
                <c:pt idx="11">
                  <c:v>8.9</c:v>
                </c:pt>
                <c:pt idx="12">
                  <c:v>14.6</c:v>
                </c:pt>
              </c:numCache>
            </c:numRef>
          </c:val>
        </c:ser>
        <c:gapWidth val="43"/>
        <c:axId val="81768448"/>
        <c:axId val="81769984"/>
      </c:barChart>
      <c:catAx>
        <c:axId val="8176844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769984"/>
        <c:crosses val="autoZero"/>
        <c:auto val="1"/>
        <c:lblAlgn val="ctr"/>
        <c:lblOffset val="100"/>
      </c:catAx>
      <c:valAx>
        <c:axId val="8176998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76844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7060000000000011E-2"/>
                </c:manualLayout>
              </c:layout>
              <c:showVal val="1"/>
            </c:dLbl>
            <c:dLbl>
              <c:idx val="1"/>
              <c:layout>
                <c:manualLayout>
                  <c:x val="0"/>
                  <c:y val="0"/>
                </c:manualLayout>
              </c:layout>
              <c:showVal val="1"/>
            </c:dLbl>
            <c:dLbl>
              <c:idx val="2"/>
              <c:layout>
                <c:manualLayout>
                  <c:x val="0"/>
                  <c:y val="-3.6900000000000002E-2"/>
                </c:manualLayout>
              </c:layout>
              <c:showVal val="1"/>
            </c:dLbl>
            <c:dLbl>
              <c:idx val="3"/>
              <c:layout>
                <c:manualLayout>
                  <c:x val="0"/>
                  <c:y val="-3.3620000000000004E-2"/>
                </c:manualLayout>
              </c:layout>
              <c:showVal val="1"/>
            </c:dLbl>
            <c:dLbl>
              <c:idx val="4"/>
              <c:layout>
                <c:manualLayout>
                  <c:x val="0"/>
                  <c:y val="0"/>
                </c:manualLayout>
              </c:layout>
              <c:showVal val="1"/>
            </c:dLbl>
            <c:dLbl>
              <c:idx val="5"/>
              <c:layout>
                <c:manualLayout>
                  <c:x val="0"/>
                  <c:y val="-4.9200000000000021E-2"/>
                </c:manualLayout>
              </c:layout>
              <c:showVal val="1"/>
            </c:dLbl>
            <c:dLbl>
              <c:idx val="6"/>
              <c:layout>
                <c:manualLayout>
                  <c:x val="0"/>
                  <c:y val="-3.772000000000001E-2"/>
                </c:manualLayout>
              </c:layout>
              <c:showVal val="1"/>
            </c:dLbl>
            <c:dLbl>
              <c:idx val="7"/>
              <c:layout>
                <c:manualLayout>
                  <c:x val="0"/>
                  <c:y val="-4.0180000000000014E-2"/>
                </c:manualLayout>
              </c:layout>
              <c:showVal val="1"/>
            </c:dLbl>
            <c:dLbl>
              <c:idx val="8"/>
              <c:layout>
                <c:manualLayout>
                  <c:x val="0"/>
                  <c:y val="-4.182000000000001E-2"/>
                </c:manualLayout>
              </c:layout>
              <c:showVal val="1"/>
            </c:dLbl>
            <c:dLbl>
              <c:idx val="9"/>
              <c:layout>
                <c:manualLayout>
                  <c:x val="0"/>
                  <c:y val="0"/>
                </c:manualLayout>
              </c:layout>
              <c:showVal val="1"/>
            </c:dLbl>
            <c:dLbl>
              <c:idx val="10"/>
              <c:layout>
                <c:manualLayout>
                  <c:x val="0"/>
                  <c:y val="-6.970000000000004E-2"/>
                </c:manualLayout>
              </c:layout>
              <c:showVal val="1"/>
            </c:dLbl>
            <c:dLbl>
              <c:idx val="11"/>
              <c:layout>
                <c:manualLayout>
                  <c:x val="0"/>
                  <c:y val="-4.4280000000000014E-2"/>
                </c:manualLayout>
              </c:layout>
              <c:showVal val="1"/>
            </c:dLbl>
            <c:dLbl>
              <c:idx val="12"/>
              <c:layout>
                <c:manualLayout>
                  <c:x val="0"/>
                  <c:y val="-2.870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3.3</c:v>
                </c:pt>
                <c:pt idx="2">
                  <c:v>4.5</c:v>
                </c:pt>
                <c:pt idx="3">
                  <c:v>4.0999999999999996</c:v>
                </c:pt>
                <c:pt idx="5">
                  <c:v>6</c:v>
                </c:pt>
                <c:pt idx="6">
                  <c:v>4.5999999999999996</c:v>
                </c:pt>
                <c:pt idx="7">
                  <c:v>4.9000000000000004</c:v>
                </c:pt>
                <c:pt idx="8">
                  <c:v>5.0999999999999996</c:v>
                </c:pt>
                <c:pt idx="10">
                  <c:v>8.5</c:v>
                </c:pt>
                <c:pt idx="11">
                  <c:v>5.4</c:v>
                </c:pt>
                <c:pt idx="12">
                  <c:v>3.5</c:v>
                </c:pt>
              </c:numLit>
            </c:plus>
            <c:minus>
              <c:numLit>
                <c:formatCode>General</c:formatCode>
                <c:ptCount val="13"/>
                <c:pt idx="0">
                  <c:v>3</c:v>
                </c:pt>
                <c:pt idx="2">
                  <c:v>3.9</c:v>
                </c:pt>
                <c:pt idx="3">
                  <c:v>3.6</c:v>
                </c:pt>
                <c:pt idx="5">
                  <c:v>4.9000000000000004</c:v>
                </c:pt>
                <c:pt idx="6">
                  <c:v>3.9</c:v>
                </c:pt>
                <c:pt idx="7">
                  <c:v>4.2</c:v>
                </c:pt>
                <c:pt idx="8">
                  <c:v>4.5</c:v>
                </c:pt>
                <c:pt idx="10">
                  <c:v>6.8</c:v>
                </c:pt>
                <c:pt idx="11">
                  <c:v>4.9000000000000004</c:v>
                </c:pt>
                <c:pt idx="12">
                  <c:v>3.1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21.7</c:v>
                </c:pt>
                <c:pt idx="2">
                  <c:v>22.2</c:v>
                </c:pt>
                <c:pt idx="3">
                  <c:v>21.1</c:v>
                </c:pt>
                <c:pt idx="5">
                  <c:v>19.5</c:v>
                </c:pt>
                <c:pt idx="6">
                  <c:v>22.3</c:v>
                </c:pt>
                <c:pt idx="7">
                  <c:v>20.2</c:v>
                </c:pt>
                <c:pt idx="8">
                  <c:v>24.8</c:v>
                </c:pt>
                <c:pt idx="10">
                  <c:v>22.7</c:v>
                </c:pt>
                <c:pt idx="11">
                  <c:v>31.7</c:v>
                </c:pt>
                <c:pt idx="12">
                  <c:v>21</c:v>
                </c:pt>
              </c:numCache>
            </c:numRef>
          </c:val>
        </c:ser>
        <c:gapWidth val="43"/>
        <c:axId val="39089664"/>
        <c:axId val="39091200"/>
      </c:barChart>
      <c:catAx>
        <c:axId val="3908966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9091200"/>
        <c:crosses val="autoZero"/>
        <c:auto val="1"/>
        <c:lblAlgn val="ctr"/>
        <c:lblOffset val="100"/>
      </c:catAx>
      <c:valAx>
        <c:axId val="3909120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908966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5.5760000000000011E-2"/>
                </c:manualLayout>
              </c:layout>
              <c:showVal val="1"/>
            </c:dLbl>
            <c:dLbl>
              <c:idx val="1"/>
              <c:layout>
                <c:manualLayout>
                  <c:x val="0"/>
                  <c:y val="0"/>
                </c:manualLayout>
              </c:layout>
              <c:showVal val="1"/>
            </c:dLbl>
            <c:dLbl>
              <c:idx val="2"/>
              <c:layout>
                <c:manualLayout>
                  <c:x val="0"/>
                  <c:y val="-7.7080000000000023E-2"/>
                </c:manualLayout>
              </c:layout>
              <c:showVal val="1"/>
            </c:dLbl>
            <c:dLbl>
              <c:idx val="3"/>
              <c:layout>
                <c:manualLayout>
                  <c:x val="0"/>
                  <c:y val="-7.216000000000003E-2"/>
                </c:manualLayout>
              </c:layout>
              <c:showVal val="1"/>
            </c:dLbl>
            <c:dLbl>
              <c:idx val="4"/>
              <c:layout>
                <c:manualLayout>
                  <c:x val="0"/>
                  <c:y val="0"/>
                </c:manualLayout>
              </c:layout>
              <c:showVal val="1"/>
            </c:dLbl>
            <c:dLbl>
              <c:idx val="5"/>
              <c:layout>
                <c:manualLayout>
                  <c:x val="0"/>
                  <c:y val="-8.7740000000000012E-2"/>
                </c:manualLayout>
              </c:layout>
              <c:showVal val="1"/>
            </c:dLbl>
            <c:dLbl>
              <c:idx val="6"/>
              <c:layout>
                <c:manualLayout>
                  <c:x val="0"/>
                  <c:y val="-9.3480000000000021E-2"/>
                </c:manualLayout>
              </c:layout>
              <c:showVal val="1"/>
            </c:dLbl>
            <c:dLbl>
              <c:idx val="7"/>
              <c:layout>
                <c:manualLayout>
                  <c:x val="0"/>
                  <c:y val="-8.3640000000000034E-2"/>
                </c:manualLayout>
              </c:layout>
              <c:showVal val="1"/>
            </c:dLbl>
            <c:dLbl>
              <c:idx val="8"/>
              <c:layout>
                <c:manualLayout>
                  <c:x val="0"/>
                  <c:y val="-0.1098800000000000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5.084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6.8</c:v>
                </c:pt>
                <c:pt idx="2">
                  <c:v>9.4</c:v>
                </c:pt>
                <c:pt idx="3">
                  <c:v>8.8000000000000007</c:v>
                </c:pt>
                <c:pt idx="5">
                  <c:v>10.7</c:v>
                </c:pt>
                <c:pt idx="6">
                  <c:v>11.4</c:v>
                </c:pt>
                <c:pt idx="7">
                  <c:v>10.200000000000001</c:v>
                </c:pt>
                <c:pt idx="8">
                  <c:v>13.4</c:v>
                </c:pt>
                <c:pt idx="10">
                  <c:v>0</c:v>
                </c:pt>
                <c:pt idx="11">
                  <c:v>0</c:v>
                </c:pt>
                <c:pt idx="12">
                  <c:v>6.2</c:v>
                </c:pt>
              </c:numLit>
            </c:plus>
            <c:minus>
              <c:numLit>
                <c:formatCode>General</c:formatCode>
                <c:ptCount val="13"/>
                <c:pt idx="0">
                  <c:v>7.1</c:v>
                </c:pt>
                <c:pt idx="2">
                  <c:v>9.7000000000000011</c:v>
                </c:pt>
                <c:pt idx="3">
                  <c:v>9.5</c:v>
                </c:pt>
                <c:pt idx="5">
                  <c:v>10.8</c:v>
                </c:pt>
                <c:pt idx="6">
                  <c:v>13.7</c:v>
                </c:pt>
                <c:pt idx="7">
                  <c:v>11.5</c:v>
                </c:pt>
                <c:pt idx="8">
                  <c:v>13.3</c:v>
                </c:pt>
                <c:pt idx="10">
                  <c:v>0</c:v>
                </c:pt>
                <c:pt idx="11">
                  <c:v>0</c:v>
                </c:pt>
                <c:pt idx="12">
                  <c:v>6.4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56.8</c:v>
                </c:pt>
                <c:pt idx="2">
                  <c:v>54.6</c:v>
                </c:pt>
                <c:pt idx="3">
                  <c:v>60.1</c:v>
                </c:pt>
                <c:pt idx="5">
                  <c:v>49.8</c:v>
                </c:pt>
                <c:pt idx="6">
                  <c:v>66.3</c:v>
                </c:pt>
                <c:pt idx="7">
                  <c:v>62.2</c:v>
                </c:pt>
                <c:pt idx="8">
                  <c:v>49.6</c:v>
                </c:pt>
                <c:pt idx="12">
                  <c:v>57.4</c:v>
                </c:pt>
              </c:numCache>
            </c:numRef>
          </c:val>
        </c:ser>
        <c:gapWidth val="43"/>
        <c:axId val="81835520"/>
        <c:axId val="81837056"/>
      </c:barChart>
      <c:catAx>
        <c:axId val="818355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837056"/>
        <c:crosses val="autoZero"/>
        <c:auto val="1"/>
        <c:lblAlgn val="ctr"/>
        <c:lblOffset val="100"/>
      </c:catAx>
      <c:valAx>
        <c:axId val="8183705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8355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9.0200000000000037E-3"/>
                </c:manualLayout>
              </c:layout>
              <c:showVal val="1"/>
            </c:dLbl>
            <c:dLbl>
              <c:idx val="1"/>
              <c:layout>
                <c:manualLayout>
                  <c:x val="0"/>
                  <c:y val="0"/>
                </c:manualLayout>
              </c:layout>
              <c:showVal val="1"/>
            </c:dLbl>
            <c:dLbl>
              <c:idx val="2"/>
              <c:layout>
                <c:manualLayout>
                  <c:x val="0"/>
                  <c:y val="-1.5580000000000007E-2"/>
                </c:manualLayout>
              </c:layout>
              <c:showVal val="1"/>
            </c:dLbl>
            <c:dLbl>
              <c:idx val="3"/>
              <c:layout>
                <c:manualLayout>
                  <c:x val="0"/>
                  <c:y val="-8.2000000000000024E-3"/>
                </c:manualLayout>
              </c:layout>
              <c:showVal val="1"/>
            </c:dLbl>
            <c:dLbl>
              <c:idx val="4"/>
              <c:layout>
                <c:manualLayout>
                  <c:x val="0"/>
                  <c:y val="0"/>
                </c:manualLayout>
              </c:layout>
              <c:showVal val="1"/>
            </c:dLbl>
            <c:dLbl>
              <c:idx val="5"/>
              <c:layout>
                <c:manualLayout>
                  <c:x val="0"/>
                  <c:y val="-2.7880000000000016E-2"/>
                </c:manualLayout>
              </c:layout>
              <c:showVal val="1"/>
            </c:dLbl>
            <c:dLbl>
              <c:idx val="6"/>
              <c:layout>
                <c:manualLayout>
                  <c:x val="0"/>
                  <c:y val="-2.1320000000000009E-2"/>
                </c:manualLayout>
              </c:layout>
              <c:showVal val="1"/>
            </c:dLbl>
            <c:dLbl>
              <c:idx val="7"/>
              <c:layout>
                <c:manualLayout>
                  <c:x val="0"/>
                  <c:y val="-3.1980000000000001E-2"/>
                </c:manualLayout>
              </c:layout>
              <c:showVal val="1"/>
            </c:dLbl>
            <c:dLbl>
              <c:idx val="8"/>
              <c:layout>
                <c:manualLayout>
                  <c:x val="0"/>
                  <c:y val="-3.6080000000000015E-2"/>
                </c:manualLayout>
              </c:layout>
              <c:showVal val="1"/>
            </c:dLbl>
            <c:dLbl>
              <c:idx val="9"/>
              <c:layout>
                <c:manualLayout>
                  <c:x val="0"/>
                  <c:y val="0"/>
                </c:manualLayout>
              </c:layout>
              <c:showVal val="1"/>
            </c:dLbl>
            <c:dLbl>
              <c:idx val="10"/>
              <c:layout>
                <c:manualLayout>
                  <c:x val="0"/>
                  <c:y val="-2.4600000000000011E-2"/>
                </c:manualLayout>
              </c:layout>
              <c:showVal val="1"/>
            </c:dLbl>
            <c:dLbl>
              <c:idx val="11"/>
              <c:layout>
                <c:manualLayout>
                  <c:x val="0"/>
                  <c:y val="-6.8060000000000023E-2"/>
                </c:manualLayout>
              </c:layout>
              <c:showVal val="1"/>
            </c:dLbl>
            <c:dLbl>
              <c:idx val="12"/>
              <c:layout>
                <c:manualLayout>
                  <c:x val="0"/>
                  <c:y val="-1.31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1.1000000000000001</c:v>
                </c:pt>
                <c:pt idx="2">
                  <c:v>1.9000000000000001</c:v>
                </c:pt>
                <c:pt idx="3">
                  <c:v>1</c:v>
                </c:pt>
                <c:pt idx="5">
                  <c:v>3.4</c:v>
                </c:pt>
                <c:pt idx="6">
                  <c:v>2.6</c:v>
                </c:pt>
                <c:pt idx="7">
                  <c:v>3.9</c:v>
                </c:pt>
                <c:pt idx="8">
                  <c:v>4.4000000000000004</c:v>
                </c:pt>
                <c:pt idx="10">
                  <c:v>3</c:v>
                </c:pt>
                <c:pt idx="11">
                  <c:v>8.3000000000000007</c:v>
                </c:pt>
                <c:pt idx="12">
                  <c:v>1.6</c:v>
                </c:pt>
              </c:numLit>
            </c:plus>
            <c:minus>
              <c:numLit>
                <c:formatCode>General</c:formatCode>
                <c:ptCount val="13"/>
                <c:pt idx="0">
                  <c:v>1</c:v>
                </c:pt>
                <c:pt idx="2">
                  <c:v>1.7</c:v>
                </c:pt>
                <c:pt idx="3">
                  <c:v>0.8</c:v>
                </c:pt>
                <c:pt idx="5">
                  <c:v>2.5</c:v>
                </c:pt>
                <c:pt idx="6">
                  <c:v>2.1</c:v>
                </c:pt>
                <c:pt idx="7">
                  <c:v>2.6</c:v>
                </c:pt>
                <c:pt idx="8">
                  <c:v>3</c:v>
                </c:pt>
                <c:pt idx="10">
                  <c:v>1.2</c:v>
                </c:pt>
                <c:pt idx="11">
                  <c:v>2.7</c:v>
                </c:pt>
                <c:pt idx="12">
                  <c:v>1.4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8.2000000000000011</c:v>
                </c:pt>
                <c:pt idx="2">
                  <c:v>13.9</c:v>
                </c:pt>
                <c:pt idx="3">
                  <c:v>2.2999999999999998</c:v>
                </c:pt>
                <c:pt idx="5">
                  <c:v>8.1</c:v>
                </c:pt>
                <c:pt idx="6">
                  <c:v>9.3000000000000007</c:v>
                </c:pt>
                <c:pt idx="7">
                  <c:v>7</c:v>
                </c:pt>
                <c:pt idx="8">
                  <c:v>8.6</c:v>
                </c:pt>
                <c:pt idx="10">
                  <c:v>1.9000000000000001</c:v>
                </c:pt>
                <c:pt idx="11">
                  <c:v>3.9</c:v>
                </c:pt>
                <c:pt idx="12">
                  <c:v>10</c:v>
                </c:pt>
              </c:numCache>
            </c:numRef>
          </c:val>
        </c:ser>
        <c:gapWidth val="43"/>
        <c:axId val="82000896"/>
        <c:axId val="82002688"/>
      </c:barChart>
      <c:catAx>
        <c:axId val="8200089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2002688"/>
        <c:crosses val="autoZero"/>
        <c:auto val="1"/>
        <c:lblAlgn val="ctr"/>
        <c:lblOffset val="100"/>
      </c:catAx>
      <c:valAx>
        <c:axId val="8200268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200089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9.8400000000000033E-3"/>
                </c:manualLayout>
              </c:layout>
              <c:showVal val="1"/>
            </c:dLbl>
            <c:dLbl>
              <c:idx val="1"/>
              <c:layout>
                <c:manualLayout>
                  <c:x val="0"/>
                  <c:y val="0"/>
                </c:manualLayout>
              </c:layout>
              <c:showVal val="1"/>
            </c:dLbl>
            <c:dLbl>
              <c:idx val="2"/>
              <c:layout>
                <c:manualLayout>
                  <c:x val="0"/>
                  <c:y val="-1.5580000000000007E-2"/>
                </c:manualLayout>
              </c:layout>
              <c:showVal val="1"/>
            </c:dLbl>
            <c:dLbl>
              <c:idx val="3"/>
              <c:layout>
                <c:manualLayout>
                  <c:x val="0"/>
                  <c:y val="-5.740000000000002E-3"/>
                </c:manualLayout>
              </c:layout>
              <c:showVal val="1"/>
            </c:dLbl>
            <c:dLbl>
              <c:idx val="4"/>
              <c:layout>
                <c:manualLayout>
                  <c:x val="0"/>
                  <c:y val="0"/>
                </c:manualLayout>
              </c:layout>
              <c:showVal val="1"/>
            </c:dLbl>
            <c:dLbl>
              <c:idx val="5"/>
              <c:layout>
                <c:manualLayout>
                  <c:x val="0"/>
                  <c:y val="-2.0500000000000004E-2"/>
                </c:manualLayout>
              </c:layout>
              <c:showVal val="1"/>
            </c:dLbl>
            <c:dLbl>
              <c:idx val="6"/>
              <c:layout>
                <c:manualLayout>
                  <c:x val="0"/>
                  <c:y val="-2.0500000000000004E-2"/>
                </c:manualLayout>
              </c:layout>
              <c:showVal val="1"/>
            </c:dLbl>
            <c:dLbl>
              <c:idx val="7"/>
              <c:layout>
                <c:manualLayout>
                  <c:x val="0"/>
                  <c:y val="-2.870000000000001E-2"/>
                </c:manualLayout>
              </c:layout>
              <c:showVal val="1"/>
            </c:dLbl>
            <c:dLbl>
              <c:idx val="8"/>
              <c:layout>
                <c:manualLayout>
                  <c:x val="0"/>
                  <c:y val="-2.624000000000001E-2"/>
                </c:manualLayout>
              </c:layout>
              <c:showVal val="1"/>
            </c:dLbl>
            <c:dLbl>
              <c:idx val="9"/>
              <c:layout>
                <c:manualLayout>
                  <c:x val="0"/>
                  <c:y val="0"/>
                </c:manualLayout>
              </c:layout>
              <c:showVal val="1"/>
            </c:dLbl>
            <c:dLbl>
              <c:idx val="10"/>
              <c:layout>
                <c:manualLayout>
                  <c:x val="0"/>
                  <c:y val="-2.2960000000000008E-2"/>
                </c:manualLayout>
              </c:layout>
              <c:showVal val="1"/>
            </c:dLbl>
            <c:dLbl>
              <c:idx val="11"/>
              <c:layout>
                <c:manualLayout>
                  <c:x val="0"/>
                  <c:y val="-4.5920000000000002E-2"/>
                </c:manualLayout>
              </c:layout>
              <c:showVal val="1"/>
            </c:dLbl>
            <c:dLbl>
              <c:idx val="12"/>
              <c:layout>
                <c:manualLayout>
                  <c:x val="0"/>
                  <c:y val="-1.230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2">
                  <c:v>1.9000000000000001</c:v>
                </c:pt>
                <c:pt idx="3">
                  <c:v>0.70000000000000018</c:v>
                </c:pt>
                <c:pt idx="5">
                  <c:v>2.5</c:v>
                </c:pt>
                <c:pt idx="6">
                  <c:v>2.5</c:v>
                </c:pt>
                <c:pt idx="7">
                  <c:v>3.5</c:v>
                </c:pt>
                <c:pt idx="8">
                  <c:v>3.2</c:v>
                </c:pt>
                <c:pt idx="10">
                  <c:v>2.8</c:v>
                </c:pt>
                <c:pt idx="11">
                  <c:v>5.6</c:v>
                </c:pt>
                <c:pt idx="12">
                  <c:v>1.5</c:v>
                </c:pt>
              </c:numLit>
            </c:plus>
            <c:minus>
              <c:numLit>
                <c:formatCode>General</c:formatCode>
                <c:ptCount val="13"/>
                <c:pt idx="0">
                  <c:v>0.9</c:v>
                </c:pt>
                <c:pt idx="2">
                  <c:v>1.5</c:v>
                </c:pt>
                <c:pt idx="3">
                  <c:v>0.4</c:v>
                </c:pt>
                <c:pt idx="5">
                  <c:v>1.6</c:v>
                </c:pt>
                <c:pt idx="6">
                  <c:v>1.7</c:v>
                </c:pt>
                <c:pt idx="7">
                  <c:v>1.9000000000000001</c:v>
                </c:pt>
                <c:pt idx="8">
                  <c:v>1.8</c:v>
                </c:pt>
                <c:pt idx="10">
                  <c:v>1</c:v>
                </c:pt>
                <c:pt idx="11">
                  <c:v>1.6</c:v>
                </c:pt>
                <c:pt idx="12">
                  <c:v>1.2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4.4000000000000004</c:v>
                </c:pt>
                <c:pt idx="2">
                  <c:v>7.9</c:v>
                </c:pt>
                <c:pt idx="3">
                  <c:v>0.8</c:v>
                </c:pt>
                <c:pt idx="5">
                  <c:v>4.4000000000000004</c:v>
                </c:pt>
                <c:pt idx="6">
                  <c:v>5.5</c:v>
                </c:pt>
                <c:pt idx="7">
                  <c:v>3.8</c:v>
                </c:pt>
                <c:pt idx="8">
                  <c:v>4</c:v>
                </c:pt>
                <c:pt idx="10">
                  <c:v>1.4</c:v>
                </c:pt>
                <c:pt idx="11">
                  <c:v>2.1</c:v>
                </c:pt>
                <c:pt idx="12">
                  <c:v>5.3</c:v>
                </c:pt>
              </c:numCache>
            </c:numRef>
          </c:val>
        </c:ser>
        <c:gapWidth val="43"/>
        <c:axId val="82400000"/>
        <c:axId val="82401536"/>
      </c:barChart>
      <c:catAx>
        <c:axId val="8240000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2401536"/>
        <c:crosses val="autoZero"/>
        <c:auto val="1"/>
        <c:lblAlgn val="ctr"/>
        <c:lblOffset val="100"/>
      </c:catAx>
      <c:valAx>
        <c:axId val="824015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240000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860000000000009E-2"/>
                </c:manualLayout>
              </c:layout>
              <c:showVal val="1"/>
            </c:dLbl>
            <c:dLbl>
              <c:idx val="1"/>
              <c:layout>
                <c:manualLayout>
                  <c:x val="0"/>
                  <c:y val="0"/>
                </c:manualLayout>
              </c:layout>
              <c:showVal val="1"/>
            </c:dLbl>
            <c:dLbl>
              <c:idx val="2"/>
              <c:layout>
                <c:manualLayout>
                  <c:x val="0"/>
                  <c:y val="-2.870000000000001E-2"/>
                </c:manualLayout>
              </c:layout>
              <c:showVal val="1"/>
            </c:dLbl>
            <c:dLbl>
              <c:idx val="3"/>
              <c:layout>
                <c:manualLayout>
                  <c:x val="0"/>
                  <c:y val="-2.0500000000000004E-2"/>
                </c:manualLayout>
              </c:layout>
              <c:showVal val="1"/>
            </c:dLbl>
            <c:dLbl>
              <c:idx val="4"/>
              <c:layout>
                <c:manualLayout>
                  <c:x val="0"/>
                  <c:y val="0"/>
                </c:manualLayout>
              </c:layout>
              <c:showVal val="1"/>
            </c:dLbl>
            <c:dLbl>
              <c:idx val="5"/>
              <c:layout>
                <c:manualLayout>
                  <c:x val="0"/>
                  <c:y val="-2.3780000000000003E-2"/>
                </c:manualLayout>
              </c:layout>
              <c:showVal val="1"/>
            </c:dLbl>
            <c:dLbl>
              <c:idx val="6"/>
              <c:layout>
                <c:manualLayout>
                  <c:x val="0"/>
                  <c:y val="-2.870000000000001E-2"/>
                </c:manualLayout>
              </c:layout>
              <c:showVal val="1"/>
            </c:dLbl>
            <c:dLbl>
              <c:idx val="7"/>
              <c:layout>
                <c:manualLayout>
                  <c:x val="0"/>
                  <c:y val="-4.1000000000000009E-2"/>
                </c:manualLayout>
              </c:layout>
              <c:showVal val="1"/>
            </c:dLbl>
            <c:dLbl>
              <c:idx val="8"/>
              <c:layout>
                <c:manualLayout>
                  <c:x val="0"/>
                  <c:y val="-3.6080000000000015E-2"/>
                </c:manualLayout>
              </c:layout>
              <c:showVal val="1"/>
            </c:dLbl>
            <c:dLbl>
              <c:idx val="9"/>
              <c:layout>
                <c:manualLayout>
                  <c:x val="0"/>
                  <c:y val="0"/>
                </c:manualLayout>
              </c:layout>
              <c:showVal val="1"/>
            </c:dLbl>
            <c:dLbl>
              <c:idx val="10"/>
              <c:layout>
                <c:manualLayout>
                  <c:x val="0"/>
                  <c:y val="-5.986000000000001E-2"/>
                </c:manualLayout>
              </c:layout>
              <c:showVal val="1"/>
            </c:dLbl>
            <c:dLbl>
              <c:idx val="11"/>
              <c:layout>
                <c:manualLayout>
                  <c:x val="0"/>
                  <c:y val="-5.4120000000000015E-2"/>
                </c:manualLayout>
              </c:layout>
              <c:showVal val="1"/>
            </c:dLbl>
            <c:dLbl>
              <c:idx val="12"/>
              <c:layout>
                <c:manualLayout>
                  <c:x val="0"/>
                  <c:y val="-2.132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2.2999999999999998</c:v>
                </c:pt>
                <c:pt idx="2">
                  <c:v>3.5</c:v>
                </c:pt>
                <c:pt idx="3">
                  <c:v>2.5</c:v>
                </c:pt>
                <c:pt idx="5">
                  <c:v>2.9</c:v>
                </c:pt>
                <c:pt idx="6">
                  <c:v>3.5</c:v>
                </c:pt>
                <c:pt idx="7">
                  <c:v>5</c:v>
                </c:pt>
                <c:pt idx="8">
                  <c:v>4.4000000000000004</c:v>
                </c:pt>
                <c:pt idx="10">
                  <c:v>7.3</c:v>
                </c:pt>
                <c:pt idx="11">
                  <c:v>6.6</c:v>
                </c:pt>
                <c:pt idx="12">
                  <c:v>2.6</c:v>
                </c:pt>
              </c:numLit>
            </c:plus>
            <c:minus>
              <c:numLit>
                <c:formatCode>General</c:formatCode>
                <c:ptCount val="13"/>
                <c:pt idx="0">
                  <c:v>2</c:v>
                </c:pt>
                <c:pt idx="2">
                  <c:v>3</c:v>
                </c:pt>
                <c:pt idx="3">
                  <c:v>1.9000000000000001</c:v>
                </c:pt>
                <c:pt idx="5">
                  <c:v>2.2000000000000002</c:v>
                </c:pt>
                <c:pt idx="6">
                  <c:v>2.8</c:v>
                </c:pt>
                <c:pt idx="7">
                  <c:v>3.9</c:v>
                </c:pt>
                <c:pt idx="8">
                  <c:v>4</c:v>
                </c:pt>
                <c:pt idx="10">
                  <c:v>5</c:v>
                </c:pt>
                <c:pt idx="11">
                  <c:v>4.7</c:v>
                </c:pt>
                <c:pt idx="12">
                  <c:v>2.2999999999999998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14.6</c:v>
                </c:pt>
                <c:pt idx="2">
                  <c:v>20.399999999999999</c:v>
                </c:pt>
                <c:pt idx="3">
                  <c:v>8.4</c:v>
                </c:pt>
                <c:pt idx="5">
                  <c:v>9.4</c:v>
                </c:pt>
                <c:pt idx="6">
                  <c:v>11.8</c:v>
                </c:pt>
                <c:pt idx="7">
                  <c:v>14.6</c:v>
                </c:pt>
                <c:pt idx="8">
                  <c:v>23.7</c:v>
                </c:pt>
                <c:pt idx="10">
                  <c:v>13.3</c:v>
                </c:pt>
                <c:pt idx="11">
                  <c:v>13.5</c:v>
                </c:pt>
                <c:pt idx="12">
                  <c:v>14.9</c:v>
                </c:pt>
              </c:numCache>
            </c:numRef>
          </c:val>
        </c:ser>
        <c:gapWidth val="43"/>
        <c:axId val="81983744"/>
        <c:axId val="83755008"/>
      </c:barChart>
      <c:catAx>
        <c:axId val="819837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3755008"/>
        <c:crosses val="autoZero"/>
        <c:auto val="1"/>
        <c:lblAlgn val="ctr"/>
        <c:lblOffset val="100"/>
      </c:catAx>
      <c:valAx>
        <c:axId val="8375500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19837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960000000000008E-2"/>
                </c:manualLayout>
              </c:layout>
              <c:showVal val="1"/>
            </c:dLbl>
            <c:dLbl>
              <c:idx val="1"/>
              <c:layout>
                <c:manualLayout>
                  <c:x val="0"/>
                  <c:y val="0"/>
                </c:manualLayout>
              </c:layout>
              <c:showVal val="1"/>
            </c:dLbl>
            <c:dLbl>
              <c:idx val="2"/>
              <c:layout>
                <c:manualLayout>
                  <c:x val="0"/>
                  <c:y val="-3.1160000000000004E-2"/>
                </c:manualLayout>
              </c:layout>
              <c:showVal val="1"/>
            </c:dLbl>
            <c:dLbl>
              <c:idx val="3"/>
              <c:layout>
                <c:manualLayout>
                  <c:x val="0"/>
                  <c:y val="-2.3780000000000003E-2"/>
                </c:manualLayout>
              </c:layout>
              <c:showVal val="1"/>
            </c:dLbl>
            <c:dLbl>
              <c:idx val="4"/>
              <c:layout>
                <c:manualLayout>
                  <c:x val="0"/>
                  <c:y val="0"/>
                </c:manualLayout>
              </c:layout>
              <c:showVal val="1"/>
            </c:dLbl>
            <c:dLbl>
              <c:idx val="5"/>
              <c:layout>
                <c:manualLayout>
                  <c:x val="0"/>
                  <c:y val="-2.870000000000001E-2"/>
                </c:manualLayout>
              </c:layout>
              <c:showVal val="1"/>
            </c:dLbl>
            <c:dLbl>
              <c:idx val="6"/>
              <c:layout>
                <c:manualLayout>
                  <c:x val="0"/>
                  <c:y val="-3.526E-2"/>
                </c:manualLayout>
              </c:layout>
              <c:showVal val="1"/>
            </c:dLbl>
            <c:dLbl>
              <c:idx val="7"/>
              <c:layout>
                <c:manualLayout>
                  <c:x val="0"/>
                  <c:y val="-5.4940000000000003E-2"/>
                </c:manualLayout>
              </c:layout>
              <c:showVal val="1"/>
            </c:dLbl>
            <c:dLbl>
              <c:idx val="8"/>
              <c:layout>
                <c:manualLayout>
                  <c:x val="0"/>
                  <c:y val="-5.740000000000002E-2"/>
                </c:manualLayout>
              </c:layout>
              <c:showVal val="1"/>
            </c:dLbl>
            <c:dLbl>
              <c:idx val="9"/>
              <c:layout>
                <c:manualLayout>
                  <c:x val="0"/>
                  <c:y val="0"/>
                </c:manualLayout>
              </c:layout>
              <c:showVal val="1"/>
            </c:dLbl>
            <c:dLbl>
              <c:idx val="10"/>
              <c:layout>
                <c:manualLayout>
                  <c:x val="0"/>
                  <c:y val="-6.0680000000000012E-2"/>
                </c:manualLayout>
              </c:layout>
              <c:showVal val="1"/>
            </c:dLbl>
            <c:dLbl>
              <c:idx val="11"/>
              <c:layout>
                <c:manualLayout>
                  <c:x val="0"/>
                  <c:y val="-6.0680000000000012E-2"/>
                </c:manualLayout>
              </c:layout>
              <c:showVal val="1"/>
            </c:dLbl>
            <c:dLbl>
              <c:idx val="12"/>
              <c:layout>
                <c:manualLayout>
                  <c:x val="0"/>
                  <c:y val="-2.870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2.8</c:v>
                </c:pt>
                <c:pt idx="2">
                  <c:v>3.8</c:v>
                </c:pt>
                <c:pt idx="3">
                  <c:v>2.9</c:v>
                </c:pt>
                <c:pt idx="5">
                  <c:v>3.5</c:v>
                </c:pt>
                <c:pt idx="6">
                  <c:v>4.3</c:v>
                </c:pt>
                <c:pt idx="7">
                  <c:v>6.7</c:v>
                </c:pt>
                <c:pt idx="8">
                  <c:v>7</c:v>
                </c:pt>
                <c:pt idx="10">
                  <c:v>7.4</c:v>
                </c:pt>
                <c:pt idx="11">
                  <c:v>7.4</c:v>
                </c:pt>
                <c:pt idx="12">
                  <c:v>3.5</c:v>
                </c:pt>
              </c:numLit>
            </c:plus>
            <c:minus>
              <c:numLit>
                <c:formatCode>General</c:formatCode>
                <c:ptCount val="13"/>
                <c:pt idx="0">
                  <c:v>2.7</c:v>
                </c:pt>
                <c:pt idx="2">
                  <c:v>3.5</c:v>
                </c:pt>
                <c:pt idx="3">
                  <c:v>2.7</c:v>
                </c:pt>
                <c:pt idx="5">
                  <c:v>3</c:v>
                </c:pt>
                <c:pt idx="6">
                  <c:v>3.9</c:v>
                </c:pt>
                <c:pt idx="7">
                  <c:v>5.8</c:v>
                </c:pt>
                <c:pt idx="8">
                  <c:v>6.3</c:v>
                </c:pt>
                <c:pt idx="10">
                  <c:v>4.9000000000000004</c:v>
                </c:pt>
                <c:pt idx="11">
                  <c:v>5.7</c:v>
                </c:pt>
                <c:pt idx="12">
                  <c:v>3.3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24.5</c:v>
                </c:pt>
                <c:pt idx="2">
                  <c:v>29.6</c:v>
                </c:pt>
                <c:pt idx="3">
                  <c:v>19.100000000000001</c:v>
                </c:pt>
                <c:pt idx="5">
                  <c:v>17.600000000000001</c:v>
                </c:pt>
                <c:pt idx="6">
                  <c:v>24.3</c:v>
                </c:pt>
                <c:pt idx="7">
                  <c:v>25.1</c:v>
                </c:pt>
                <c:pt idx="8">
                  <c:v>32.200000000000003</c:v>
                </c:pt>
                <c:pt idx="10">
                  <c:v>13.2</c:v>
                </c:pt>
                <c:pt idx="11">
                  <c:v>18.2</c:v>
                </c:pt>
                <c:pt idx="12">
                  <c:v>27</c:v>
                </c:pt>
              </c:numCache>
            </c:numRef>
          </c:val>
        </c:ser>
        <c:gapWidth val="43"/>
        <c:axId val="83959808"/>
        <c:axId val="83961344"/>
      </c:barChart>
      <c:catAx>
        <c:axId val="8395980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3961344"/>
        <c:crosses val="autoZero"/>
        <c:auto val="1"/>
        <c:lblAlgn val="ctr"/>
        <c:lblOffset val="100"/>
      </c:catAx>
      <c:valAx>
        <c:axId val="8396134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395980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0340000000000006E-2"/>
                </c:manualLayout>
              </c:layout>
              <c:showVal val="1"/>
            </c:dLbl>
            <c:dLbl>
              <c:idx val="1"/>
              <c:layout>
                <c:manualLayout>
                  <c:x val="0"/>
                  <c:y val="0"/>
                </c:manualLayout>
              </c:layout>
              <c:showVal val="1"/>
            </c:dLbl>
            <c:dLbl>
              <c:idx val="2"/>
              <c:layout>
                <c:manualLayout>
                  <c:x val="0"/>
                  <c:y val="-3.3620000000000004E-2"/>
                </c:manualLayout>
              </c:layout>
              <c:showVal val="1"/>
            </c:dLbl>
            <c:dLbl>
              <c:idx val="3"/>
              <c:layout>
                <c:manualLayout>
                  <c:x val="0"/>
                  <c:y val="-3.772000000000001E-2"/>
                </c:manualLayout>
              </c:layout>
              <c:showVal val="1"/>
            </c:dLbl>
            <c:dLbl>
              <c:idx val="4"/>
              <c:layout>
                <c:manualLayout>
                  <c:x val="0"/>
                  <c:y val="0"/>
                </c:manualLayout>
              </c:layout>
              <c:showVal val="1"/>
            </c:dLbl>
            <c:dLbl>
              <c:idx val="5"/>
              <c:layout>
                <c:manualLayout>
                  <c:x val="0"/>
                  <c:y val="-4.182000000000001E-2"/>
                </c:manualLayout>
              </c:layout>
              <c:showVal val="1"/>
            </c:dLbl>
            <c:dLbl>
              <c:idx val="6"/>
              <c:layout>
                <c:manualLayout>
                  <c:x val="0"/>
                  <c:y val="-3.8540000000000012E-2"/>
                </c:manualLayout>
              </c:layout>
              <c:showVal val="1"/>
            </c:dLbl>
            <c:dLbl>
              <c:idx val="7"/>
              <c:layout>
                <c:manualLayout>
                  <c:x val="0"/>
                  <c:y val="-4.5920000000000002E-2"/>
                </c:manualLayout>
              </c:layout>
              <c:showVal val="1"/>
            </c:dLbl>
            <c:dLbl>
              <c:idx val="8"/>
              <c:layout>
                <c:manualLayout>
                  <c:x val="0"/>
                  <c:y val="-3.3620000000000004E-2"/>
                </c:manualLayout>
              </c:layout>
              <c:showVal val="1"/>
            </c:dLbl>
            <c:dLbl>
              <c:idx val="9"/>
              <c:layout>
                <c:manualLayout>
                  <c:x val="0"/>
                  <c:y val="0"/>
                </c:manualLayout>
              </c:layout>
              <c:showVal val="1"/>
            </c:dLbl>
            <c:dLbl>
              <c:idx val="10"/>
              <c:layout>
                <c:manualLayout>
                  <c:x val="0"/>
                  <c:y val="-7.9540000000000013E-2"/>
                </c:manualLayout>
              </c:layout>
              <c:showVal val="1"/>
            </c:dLbl>
            <c:dLbl>
              <c:idx val="11"/>
              <c:layout>
                <c:manualLayout>
                  <c:x val="0"/>
                  <c:y val="-6.8880000000000011E-2"/>
                </c:manualLayout>
              </c:layout>
              <c:showVal val="1"/>
            </c:dLbl>
            <c:dLbl>
              <c:idx val="12"/>
              <c:layout>
                <c:manualLayout>
                  <c:x val="0"/>
                  <c:y val="-3.1980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3.7</c:v>
                </c:pt>
                <c:pt idx="2">
                  <c:v>4.0999999999999996</c:v>
                </c:pt>
                <c:pt idx="3">
                  <c:v>4.5999999999999996</c:v>
                </c:pt>
                <c:pt idx="5">
                  <c:v>5.0999999999999996</c:v>
                </c:pt>
                <c:pt idx="6">
                  <c:v>4.7</c:v>
                </c:pt>
                <c:pt idx="7">
                  <c:v>5.6</c:v>
                </c:pt>
                <c:pt idx="8">
                  <c:v>4.0999999999999996</c:v>
                </c:pt>
                <c:pt idx="10">
                  <c:v>9.7000000000000011</c:v>
                </c:pt>
                <c:pt idx="11">
                  <c:v>8.4</c:v>
                </c:pt>
                <c:pt idx="12">
                  <c:v>3.9</c:v>
                </c:pt>
              </c:numLit>
            </c:plus>
            <c:minus>
              <c:numLit>
                <c:formatCode>General</c:formatCode>
                <c:ptCount val="13"/>
                <c:pt idx="0">
                  <c:v>4.0999999999999996</c:v>
                </c:pt>
                <c:pt idx="2">
                  <c:v>4.4000000000000004</c:v>
                </c:pt>
                <c:pt idx="3">
                  <c:v>5.0999999999999996</c:v>
                </c:pt>
                <c:pt idx="5">
                  <c:v>5.3</c:v>
                </c:pt>
                <c:pt idx="6">
                  <c:v>5.0999999999999996</c:v>
                </c:pt>
                <c:pt idx="7">
                  <c:v>6.8</c:v>
                </c:pt>
                <c:pt idx="8">
                  <c:v>4.7</c:v>
                </c:pt>
                <c:pt idx="10">
                  <c:v>12.3</c:v>
                </c:pt>
                <c:pt idx="11">
                  <c:v>10.6</c:v>
                </c:pt>
                <c:pt idx="12">
                  <c:v>4.3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70.400000000000006</c:v>
                </c:pt>
                <c:pt idx="2">
                  <c:v>69.400000000000006</c:v>
                </c:pt>
                <c:pt idx="3">
                  <c:v>71.3</c:v>
                </c:pt>
                <c:pt idx="5">
                  <c:v>56.6</c:v>
                </c:pt>
                <c:pt idx="6">
                  <c:v>70</c:v>
                </c:pt>
                <c:pt idx="7">
                  <c:v>78.400000000000006</c:v>
                </c:pt>
                <c:pt idx="8">
                  <c:v>78.900000000000006</c:v>
                </c:pt>
                <c:pt idx="10">
                  <c:v>72</c:v>
                </c:pt>
                <c:pt idx="11">
                  <c:v>74.2</c:v>
                </c:pt>
                <c:pt idx="12">
                  <c:v>70.5</c:v>
                </c:pt>
              </c:numCache>
            </c:numRef>
          </c:val>
        </c:ser>
        <c:gapWidth val="43"/>
        <c:axId val="84301312"/>
        <c:axId val="84302848"/>
      </c:barChart>
      <c:catAx>
        <c:axId val="8430131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302848"/>
        <c:crosses val="autoZero"/>
        <c:auto val="1"/>
        <c:lblAlgn val="ctr"/>
        <c:lblOffset val="100"/>
      </c:catAx>
      <c:valAx>
        <c:axId val="8430284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30131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040000000000007E-2"/>
                </c:manualLayout>
              </c:layout>
              <c:showVal val="1"/>
            </c:dLbl>
            <c:dLbl>
              <c:idx val="1"/>
              <c:layout>
                <c:manualLayout>
                  <c:x val="0"/>
                  <c:y val="0"/>
                </c:manualLayout>
              </c:layout>
              <c:showVal val="1"/>
            </c:dLbl>
            <c:dLbl>
              <c:idx val="2"/>
              <c:layout>
                <c:manualLayout>
                  <c:x val="0"/>
                  <c:y val="-3.0340000000000006E-2"/>
                </c:manualLayout>
              </c:layout>
              <c:showVal val="1"/>
            </c:dLbl>
            <c:dLbl>
              <c:idx val="3"/>
              <c:layout>
                <c:manualLayout>
                  <c:x val="0"/>
                  <c:y val="-1.9680000000000007E-2"/>
                </c:manualLayout>
              </c:layout>
              <c:showVal val="1"/>
            </c:dLbl>
            <c:dLbl>
              <c:idx val="4"/>
              <c:layout>
                <c:manualLayout>
                  <c:x val="0"/>
                  <c:y val="0"/>
                </c:manualLayout>
              </c:layout>
              <c:showVal val="1"/>
            </c:dLbl>
            <c:dLbl>
              <c:idx val="5"/>
              <c:layout>
                <c:manualLayout>
                  <c:x val="0"/>
                  <c:y val="-3.3620000000000004E-2"/>
                </c:manualLayout>
              </c:layout>
              <c:showVal val="1"/>
            </c:dLbl>
            <c:dLbl>
              <c:idx val="6"/>
              <c:layout>
                <c:manualLayout>
                  <c:x val="0"/>
                  <c:y val="-3.9360000000000006E-2"/>
                </c:manualLayout>
              </c:layout>
              <c:showVal val="1"/>
            </c:dLbl>
            <c:dLbl>
              <c:idx val="7"/>
              <c:layout>
                <c:manualLayout>
                  <c:x val="0"/>
                  <c:y val="-4.0180000000000014E-2"/>
                </c:manualLayout>
              </c:layout>
              <c:showVal val="1"/>
            </c:dLbl>
            <c:dLbl>
              <c:idx val="8"/>
              <c:layout>
                <c:manualLayout>
                  <c:x val="0"/>
                  <c:y val="-2.5420000000000005E-2"/>
                </c:manualLayout>
              </c:layout>
              <c:showVal val="1"/>
            </c:dLbl>
            <c:dLbl>
              <c:idx val="9"/>
              <c:layout>
                <c:manualLayout>
                  <c:x val="0"/>
                  <c:y val="0"/>
                </c:manualLayout>
              </c:layout>
              <c:showVal val="1"/>
            </c:dLbl>
            <c:dLbl>
              <c:idx val="10"/>
              <c:layout>
                <c:manualLayout>
                  <c:x val="0"/>
                  <c:y val="-5.4120000000000015E-2"/>
                </c:manualLayout>
              </c:layout>
              <c:showVal val="1"/>
            </c:dLbl>
            <c:dLbl>
              <c:idx val="11"/>
              <c:layout>
                <c:manualLayout>
                  <c:x val="0"/>
                  <c:y val="-6.3140000000000002E-2"/>
                </c:manualLayout>
              </c:layout>
              <c:showVal val="1"/>
            </c:dLbl>
            <c:dLbl>
              <c:idx val="12"/>
              <c:layout>
                <c:manualLayout>
                  <c:x val="0"/>
                  <c:y val="-2.050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2.2000000000000002</c:v>
                </c:pt>
                <c:pt idx="2">
                  <c:v>3.7</c:v>
                </c:pt>
                <c:pt idx="3">
                  <c:v>2.4</c:v>
                </c:pt>
                <c:pt idx="5">
                  <c:v>4.0999999999999996</c:v>
                </c:pt>
                <c:pt idx="6">
                  <c:v>4.8</c:v>
                </c:pt>
                <c:pt idx="7">
                  <c:v>4.9000000000000004</c:v>
                </c:pt>
                <c:pt idx="8">
                  <c:v>3.1</c:v>
                </c:pt>
                <c:pt idx="10">
                  <c:v>6.6</c:v>
                </c:pt>
                <c:pt idx="11">
                  <c:v>7.7</c:v>
                </c:pt>
                <c:pt idx="12">
                  <c:v>2.5</c:v>
                </c:pt>
              </c:numLit>
            </c:plus>
            <c:minus>
              <c:numLit>
                <c:formatCode>General</c:formatCode>
                <c:ptCount val="13"/>
                <c:pt idx="0">
                  <c:v>2</c:v>
                </c:pt>
                <c:pt idx="2">
                  <c:v>3.3</c:v>
                </c:pt>
                <c:pt idx="3">
                  <c:v>2.1</c:v>
                </c:pt>
                <c:pt idx="5">
                  <c:v>3.6</c:v>
                </c:pt>
                <c:pt idx="6">
                  <c:v>4.0999999999999996</c:v>
                </c:pt>
                <c:pt idx="7">
                  <c:v>3.9</c:v>
                </c:pt>
                <c:pt idx="8">
                  <c:v>2.5</c:v>
                </c:pt>
                <c:pt idx="10">
                  <c:v>5.2</c:v>
                </c:pt>
                <c:pt idx="11">
                  <c:v>6.3</c:v>
                </c:pt>
                <c:pt idx="12">
                  <c:v>2.1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17.600000000000001</c:v>
                </c:pt>
                <c:pt idx="2">
                  <c:v>20.100000000000001</c:v>
                </c:pt>
                <c:pt idx="3">
                  <c:v>15</c:v>
                </c:pt>
                <c:pt idx="5">
                  <c:v>20.7</c:v>
                </c:pt>
                <c:pt idx="6">
                  <c:v>20.5</c:v>
                </c:pt>
                <c:pt idx="7">
                  <c:v>17.8</c:v>
                </c:pt>
                <c:pt idx="8">
                  <c:v>10.5</c:v>
                </c:pt>
                <c:pt idx="10">
                  <c:v>18.7</c:v>
                </c:pt>
                <c:pt idx="11">
                  <c:v>24</c:v>
                </c:pt>
                <c:pt idx="12">
                  <c:v>16.399999999999999</c:v>
                </c:pt>
              </c:numCache>
            </c:numRef>
          </c:val>
        </c:ser>
        <c:gapWidth val="43"/>
        <c:axId val="84376576"/>
        <c:axId val="84382464"/>
      </c:barChart>
      <c:catAx>
        <c:axId val="843765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382464"/>
        <c:crosses val="autoZero"/>
        <c:auto val="1"/>
        <c:lblAlgn val="ctr"/>
        <c:lblOffset val="100"/>
      </c:catAx>
      <c:valAx>
        <c:axId val="8438246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3765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870000000000001E-2"/>
                </c:manualLayout>
              </c:layout>
              <c:showVal val="1"/>
            </c:dLbl>
            <c:dLbl>
              <c:idx val="1"/>
              <c:layout>
                <c:manualLayout>
                  <c:x val="0"/>
                  <c:y val="0"/>
                </c:manualLayout>
              </c:layout>
              <c:showVal val="1"/>
            </c:dLbl>
            <c:dLbl>
              <c:idx val="2"/>
              <c:layout>
                <c:manualLayout>
                  <c:x val="0"/>
                  <c:y val="-3.1160000000000004E-2"/>
                </c:manualLayout>
              </c:layout>
              <c:showVal val="1"/>
            </c:dLbl>
            <c:dLbl>
              <c:idx val="3"/>
              <c:layout>
                <c:manualLayout>
                  <c:x val="0"/>
                  <c:y val="-3.4440000000000005E-2"/>
                </c:manualLayout>
              </c:layout>
              <c:showVal val="1"/>
            </c:dLbl>
            <c:dLbl>
              <c:idx val="4"/>
              <c:layout>
                <c:manualLayout>
                  <c:x val="0"/>
                  <c:y val="0"/>
                </c:manualLayout>
              </c:layout>
              <c:showVal val="1"/>
            </c:dLbl>
            <c:dLbl>
              <c:idx val="5"/>
              <c:layout>
                <c:manualLayout>
                  <c:x val="0"/>
                  <c:y val="-2.7060000000000011E-2"/>
                </c:manualLayout>
              </c:layout>
              <c:showVal val="1"/>
            </c:dLbl>
            <c:dLbl>
              <c:idx val="6"/>
              <c:layout>
                <c:manualLayout>
                  <c:x val="0"/>
                  <c:y val="-4.9200000000000021E-2"/>
                </c:manualLayout>
              </c:layout>
              <c:showVal val="1"/>
            </c:dLbl>
            <c:dLbl>
              <c:idx val="7"/>
              <c:layout>
                <c:manualLayout>
                  <c:x val="0"/>
                  <c:y val="-4.4280000000000014E-2"/>
                </c:manualLayout>
              </c:layout>
              <c:showVal val="1"/>
            </c:dLbl>
            <c:dLbl>
              <c:idx val="8"/>
              <c:layout>
                <c:manualLayout>
                  <c:x val="0"/>
                  <c:y val="-6.3140000000000002E-2"/>
                </c:manualLayout>
              </c:layout>
              <c:showVal val="1"/>
            </c:dLbl>
            <c:dLbl>
              <c:idx val="9"/>
              <c:layout>
                <c:manualLayout>
                  <c:x val="0"/>
                  <c:y val="0"/>
                </c:manualLayout>
              </c:layout>
              <c:showVal val="1"/>
            </c:dLbl>
            <c:dLbl>
              <c:idx val="10"/>
              <c:layout>
                <c:manualLayout>
                  <c:x val="0"/>
                  <c:y val="-9.3480000000000021E-2"/>
                </c:manualLayout>
              </c:layout>
              <c:showVal val="1"/>
            </c:dLbl>
            <c:dLbl>
              <c:idx val="11"/>
              <c:layout>
                <c:manualLayout>
                  <c:x val="0"/>
                  <c:y val="-8.3640000000000034E-2"/>
                </c:manualLayout>
              </c:layout>
              <c:showVal val="1"/>
            </c:dLbl>
            <c:dLbl>
              <c:idx val="12"/>
              <c:layout>
                <c:manualLayout>
                  <c:x val="0"/>
                  <c:y val="-3.116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3.5</c:v>
                </c:pt>
                <c:pt idx="2">
                  <c:v>3.8</c:v>
                </c:pt>
                <c:pt idx="3">
                  <c:v>4.2</c:v>
                </c:pt>
                <c:pt idx="5">
                  <c:v>3.3</c:v>
                </c:pt>
                <c:pt idx="6">
                  <c:v>6</c:v>
                </c:pt>
                <c:pt idx="7">
                  <c:v>5.4</c:v>
                </c:pt>
                <c:pt idx="8">
                  <c:v>7.7</c:v>
                </c:pt>
                <c:pt idx="10">
                  <c:v>11.4</c:v>
                </c:pt>
                <c:pt idx="11">
                  <c:v>10.200000000000001</c:v>
                </c:pt>
                <c:pt idx="12">
                  <c:v>3.8</c:v>
                </c:pt>
              </c:numLit>
            </c:plus>
            <c:minus>
              <c:numLit>
                <c:formatCode>General</c:formatCode>
                <c:ptCount val="13"/>
                <c:pt idx="0">
                  <c:v>3.2</c:v>
                </c:pt>
                <c:pt idx="2">
                  <c:v>3.7</c:v>
                </c:pt>
                <c:pt idx="3">
                  <c:v>3.9</c:v>
                </c:pt>
                <c:pt idx="5">
                  <c:v>3</c:v>
                </c:pt>
                <c:pt idx="6">
                  <c:v>5.5</c:v>
                </c:pt>
                <c:pt idx="7">
                  <c:v>5.2</c:v>
                </c:pt>
                <c:pt idx="8">
                  <c:v>7.5</c:v>
                </c:pt>
                <c:pt idx="10">
                  <c:v>9.1</c:v>
                </c:pt>
                <c:pt idx="11">
                  <c:v>9.3000000000000007</c:v>
                </c:pt>
                <c:pt idx="12">
                  <c:v>3.6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33.4</c:v>
                </c:pt>
                <c:pt idx="2">
                  <c:v>33.200000000000003</c:v>
                </c:pt>
                <c:pt idx="3">
                  <c:v>33.6</c:v>
                </c:pt>
                <c:pt idx="5">
                  <c:v>20.9</c:v>
                </c:pt>
                <c:pt idx="6">
                  <c:v>34.9</c:v>
                </c:pt>
                <c:pt idx="7">
                  <c:v>37.1</c:v>
                </c:pt>
                <c:pt idx="8">
                  <c:v>43.7</c:v>
                </c:pt>
                <c:pt idx="10">
                  <c:v>27.4</c:v>
                </c:pt>
                <c:pt idx="11">
                  <c:v>39.300000000000011</c:v>
                </c:pt>
                <c:pt idx="12">
                  <c:v>34.800000000000011</c:v>
                </c:pt>
              </c:numCache>
            </c:numRef>
          </c:val>
        </c:ser>
        <c:gapWidth val="43"/>
        <c:axId val="84562688"/>
        <c:axId val="84564224"/>
      </c:barChart>
      <c:catAx>
        <c:axId val="8456268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564224"/>
        <c:crosses val="autoZero"/>
        <c:auto val="1"/>
        <c:lblAlgn val="ctr"/>
        <c:lblOffset val="100"/>
      </c:catAx>
      <c:valAx>
        <c:axId val="845642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56268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5420000000000005E-2"/>
                </c:manualLayout>
              </c:layout>
              <c:showVal val="1"/>
            </c:dLbl>
            <c:dLbl>
              <c:idx val="1"/>
              <c:layout>
                <c:manualLayout>
                  <c:x val="0"/>
                  <c:y val="0"/>
                </c:manualLayout>
              </c:layout>
              <c:showVal val="1"/>
            </c:dLbl>
            <c:dLbl>
              <c:idx val="2"/>
              <c:layout>
                <c:manualLayout>
                  <c:x val="0"/>
                  <c:y val="-3.1160000000000004E-2"/>
                </c:manualLayout>
              </c:layout>
              <c:showVal val="1"/>
            </c:dLbl>
            <c:dLbl>
              <c:idx val="3"/>
              <c:layout>
                <c:manualLayout>
                  <c:x val="0"/>
                  <c:y val="-2.4600000000000011E-2"/>
                </c:manualLayout>
              </c:layout>
              <c:showVal val="1"/>
            </c:dLbl>
            <c:dLbl>
              <c:idx val="4"/>
              <c:layout>
                <c:manualLayout>
                  <c:x val="0"/>
                  <c:y val="0"/>
                </c:manualLayout>
              </c:layout>
              <c:showVal val="1"/>
            </c:dLbl>
            <c:dLbl>
              <c:idx val="5"/>
              <c:layout>
                <c:manualLayout>
                  <c:x val="0"/>
                  <c:y val="-2.624000000000001E-2"/>
                </c:manualLayout>
              </c:layout>
              <c:showVal val="1"/>
            </c:dLbl>
            <c:dLbl>
              <c:idx val="6"/>
              <c:layout>
                <c:manualLayout>
                  <c:x val="0"/>
                  <c:y val="-3.4440000000000005E-2"/>
                </c:manualLayout>
              </c:layout>
              <c:showVal val="1"/>
            </c:dLbl>
            <c:dLbl>
              <c:idx val="7"/>
              <c:layout>
                <c:manualLayout>
                  <c:x val="0"/>
                  <c:y val="-5.986000000000001E-2"/>
                </c:manualLayout>
              </c:layout>
              <c:showVal val="1"/>
            </c:dLbl>
            <c:dLbl>
              <c:idx val="8"/>
              <c:layout>
                <c:manualLayout>
                  <c:x val="0"/>
                  <c:y val="-6.4780000000000018E-2"/>
                </c:manualLayout>
              </c:layout>
              <c:showVal val="1"/>
            </c:dLbl>
            <c:dLbl>
              <c:idx val="9"/>
              <c:layout>
                <c:manualLayout>
                  <c:x val="0"/>
                  <c:y val="0"/>
                </c:manualLayout>
              </c:layout>
              <c:showVal val="1"/>
            </c:dLbl>
            <c:dLbl>
              <c:idx val="10"/>
              <c:layout>
                <c:manualLayout>
                  <c:x val="0"/>
                  <c:y val="-4.5100000000000015E-2"/>
                </c:manualLayout>
              </c:layout>
              <c:showVal val="1"/>
            </c:dLbl>
            <c:dLbl>
              <c:idx val="11"/>
              <c:layout>
                <c:manualLayout>
                  <c:x val="0"/>
                  <c:y val="-7.462000000000002E-2"/>
                </c:manualLayout>
              </c:layout>
              <c:showVal val="1"/>
            </c:dLbl>
            <c:dLbl>
              <c:idx val="12"/>
              <c:layout>
                <c:manualLayout>
                  <c:x val="0"/>
                  <c:y val="-3.0340000000000006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3.1</c:v>
                </c:pt>
                <c:pt idx="2">
                  <c:v>3.8</c:v>
                </c:pt>
                <c:pt idx="3">
                  <c:v>3</c:v>
                </c:pt>
                <c:pt idx="5">
                  <c:v>3.2</c:v>
                </c:pt>
                <c:pt idx="6">
                  <c:v>4.2</c:v>
                </c:pt>
                <c:pt idx="7">
                  <c:v>7.3</c:v>
                </c:pt>
                <c:pt idx="8">
                  <c:v>7.9</c:v>
                </c:pt>
                <c:pt idx="10">
                  <c:v>5.5</c:v>
                </c:pt>
                <c:pt idx="11">
                  <c:v>9.1</c:v>
                </c:pt>
                <c:pt idx="12">
                  <c:v>3.7</c:v>
                </c:pt>
              </c:numLit>
            </c:plus>
            <c:minus>
              <c:numLit>
                <c:formatCode>General</c:formatCode>
                <c:ptCount val="13"/>
                <c:pt idx="0">
                  <c:v>2.8</c:v>
                </c:pt>
                <c:pt idx="2">
                  <c:v>3.3</c:v>
                </c:pt>
                <c:pt idx="3">
                  <c:v>2.7</c:v>
                </c:pt>
                <c:pt idx="5">
                  <c:v>2.6</c:v>
                </c:pt>
                <c:pt idx="6">
                  <c:v>3.7</c:v>
                </c:pt>
                <c:pt idx="7">
                  <c:v>5.6</c:v>
                </c:pt>
                <c:pt idx="8">
                  <c:v>6.7</c:v>
                </c:pt>
                <c:pt idx="10">
                  <c:v>3.3</c:v>
                </c:pt>
                <c:pt idx="11">
                  <c:v>7.5</c:v>
                </c:pt>
                <c:pt idx="12">
                  <c:v>3.4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19.8</c:v>
                </c:pt>
                <c:pt idx="2">
                  <c:v>21</c:v>
                </c:pt>
                <c:pt idx="3">
                  <c:v>18.399999999999999</c:v>
                </c:pt>
                <c:pt idx="5">
                  <c:v>12.3</c:v>
                </c:pt>
                <c:pt idx="6">
                  <c:v>20.2</c:v>
                </c:pt>
                <c:pt idx="7">
                  <c:v>19.600000000000001</c:v>
                </c:pt>
                <c:pt idx="8">
                  <c:v>28.5</c:v>
                </c:pt>
                <c:pt idx="10">
                  <c:v>7.6</c:v>
                </c:pt>
                <c:pt idx="11">
                  <c:v>27.3</c:v>
                </c:pt>
                <c:pt idx="12">
                  <c:v>21.8</c:v>
                </c:pt>
              </c:numCache>
            </c:numRef>
          </c:val>
        </c:ser>
        <c:gapWidth val="43"/>
        <c:axId val="84683008"/>
        <c:axId val="84688896"/>
      </c:barChart>
      <c:catAx>
        <c:axId val="8468300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688896"/>
        <c:crosses val="autoZero"/>
        <c:auto val="1"/>
        <c:lblAlgn val="ctr"/>
        <c:lblOffset val="100"/>
      </c:catAx>
      <c:valAx>
        <c:axId val="8468889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68300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3780000000000003E-2"/>
                </c:manualLayout>
              </c:layout>
              <c:showVal val="1"/>
            </c:dLbl>
            <c:dLbl>
              <c:idx val="1"/>
              <c:layout>
                <c:manualLayout>
                  <c:x val="0"/>
                  <c:y val="0"/>
                </c:manualLayout>
              </c:layout>
              <c:showVal val="1"/>
            </c:dLbl>
            <c:dLbl>
              <c:idx val="2"/>
              <c:layout>
                <c:manualLayout>
                  <c:x val="0"/>
                  <c:y val="-4.4280000000000014E-2"/>
                </c:manualLayout>
              </c:layout>
              <c:showVal val="1"/>
            </c:dLbl>
            <c:dLbl>
              <c:idx val="3"/>
              <c:layout>
                <c:manualLayout>
                  <c:x val="0"/>
                  <c:y val="-5.0020000000000002E-2"/>
                </c:manualLayout>
              </c:layout>
              <c:showVal val="1"/>
            </c:dLbl>
            <c:dLbl>
              <c:idx val="4"/>
              <c:layout>
                <c:manualLayout>
                  <c:x val="0"/>
                  <c:y val="0"/>
                </c:manualLayout>
              </c:layout>
              <c:showVal val="1"/>
            </c:dLbl>
            <c:dLbl>
              <c:idx val="5"/>
              <c:layout>
                <c:manualLayout>
                  <c:x val="0"/>
                  <c:y val="-7.3800000000000004E-2"/>
                </c:manualLayout>
              </c:layout>
              <c:showVal val="1"/>
            </c:dLbl>
            <c:dLbl>
              <c:idx val="6"/>
              <c:layout>
                <c:manualLayout>
                  <c:x val="0"/>
                  <c:y val="-6.8060000000000023E-2"/>
                </c:manualLayout>
              </c:layout>
              <c:showVal val="1"/>
            </c:dLbl>
            <c:dLbl>
              <c:idx val="7"/>
              <c:layout>
                <c:manualLayout>
                  <c:x val="0"/>
                  <c:y val="-6.8880000000000011E-2"/>
                </c:manualLayout>
              </c:layout>
              <c:showVal val="1"/>
            </c:dLbl>
            <c:dLbl>
              <c:idx val="8"/>
              <c:layout>
                <c:manualLayout>
                  <c:x val="0"/>
                  <c:y val="-7.1340000000000001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2.54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2">
                  <c:v>5.4</c:v>
                </c:pt>
                <c:pt idx="3">
                  <c:v>6.1</c:v>
                </c:pt>
                <c:pt idx="5">
                  <c:v>9</c:v>
                </c:pt>
                <c:pt idx="6">
                  <c:v>8.3000000000000007</c:v>
                </c:pt>
                <c:pt idx="7">
                  <c:v>8.4</c:v>
                </c:pt>
                <c:pt idx="8">
                  <c:v>8.7000000000000011</c:v>
                </c:pt>
                <c:pt idx="10">
                  <c:v>0</c:v>
                </c:pt>
                <c:pt idx="11">
                  <c:v>0</c:v>
                </c:pt>
                <c:pt idx="12">
                  <c:v>3.1</c:v>
                </c:pt>
              </c:numLit>
            </c:plus>
            <c:minus>
              <c:numLit>
                <c:formatCode>General</c:formatCode>
                <c:ptCount val="13"/>
                <c:pt idx="0">
                  <c:v>2.8</c:v>
                </c:pt>
                <c:pt idx="2">
                  <c:v>4.8</c:v>
                </c:pt>
                <c:pt idx="3">
                  <c:v>6</c:v>
                </c:pt>
                <c:pt idx="5">
                  <c:v>8.6</c:v>
                </c:pt>
                <c:pt idx="6">
                  <c:v>7.4</c:v>
                </c:pt>
                <c:pt idx="7">
                  <c:v>8</c:v>
                </c:pt>
                <c:pt idx="8">
                  <c:v>8</c:v>
                </c:pt>
                <c:pt idx="10">
                  <c:v>0</c:v>
                </c:pt>
                <c:pt idx="11">
                  <c:v>0</c:v>
                </c:pt>
                <c:pt idx="12">
                  <c:v>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39</c:v>
                </c:pt>
                <c:pt idx="2">
                  <c:v>28</c:v>
                </c:pt>
                <c:pt idx="3">
                  <c:v>49.8</c:v>
                </c:pt>
                <c:pt idx="5">
                  <c:v>43.8</c:v>
                </c:pt>
                <c:pt idx="6">
                  <c:v>34.200000000000003</c:v>
                </c:pt>
                <c:pt idx="7">
                  <c:v>41.8</c:v>
                </c:pt>
                <c:pt idx="8">
                  <c:v>37.9</c:v>
                </c:pt>
                <c:pt idx="12">
                  <c:v>38.700000000000003</c:v>
                </c:pt>
              </c:numCache>
            </c:numRef>
          </c:val>
        </c:ser>
        <c:gapWidth val="43"/>
        <c:axId val="84795776"/>
        <c:axId val="84797312"/>
      </c:barChart>
      <c:catAx>
        <c:axId val="847957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797312"/>
        <c:crosses val="autoZero"/>
        <c:auto val="1"/>
        <c:lblAlgn val="ctr"/>
        <c:lblOffset val="100"/>
      </c:catAx>
      <c:valAx>
        <c:axId val="847973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7957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2300000000000005E-2"/>
                </c:manualLayout>
              </c:layout>
              <c:showVal val="1"/>
            </c:dLbl>
            <c:dLbl>
              <c:idx val="1"/>
              <c:layout>
                <c:manualLayout>
                  <c:x val="0"/>
                  <c:y val="0"/>
                </c:manualLayout>
              </c:layout>
              <c:showVal val="1"/>
            </c:dLbl>
            <c:dLbl>
              <c:idx val="2"/>
              <c:layout>
                <c:manualLayout>
                  <c:x val="0"/>
                  <c:y val="-1.6400000000000008E-2"/>
                </c:manualLayout>
              </c:layout>
              <c:showVal val="1"/>
            </c:dLbl>
            <c:dLbl>
              <c:idx val="3"/>
              <c:layout>
                <c:manualLayout>
                  <c:x val="0"/>
                  <c:y val="-1.4760000000000006E-2"/>
                </c:manualLayout>
              </c:layout>
              <c:showVal val="1"/>
            </c:dLbl>
            <c:dLbl>
              <c:idx val="4"/>
              <c:layout>
                <c:manualLayout>
                  <c:x val="0"/>
                  <c:y val="0"/>
                </c:manualLayout>
              </c:layout>
              <c:showVal val="1"/>
            </c:dLbl>
            <c:dLbl>
              <c:idx val="5"/>
              <c:layout>
                <c:manualLayout>
                  <c:x val="0"/>
                  <c:y val="-1.2300000000000005E-2"/>
                </c:manualLayout>
              </c:layout>
              <c:showVal val="1"/>
            </c:dLbl>
            <c:dLbl>
              <c:idx val="6"/>
              <c:layout>
                <c:manualLayout>
                  <c:x val="0"/>
                  <c:y val="-1.722000000000001E-2"/>
                </c:manualLayout>
              </c:layout>
              <c:showVal val="1"/>
            </c:dLbl>
            <c:dLbl>
              <c:idx val="7"/>
              <c:layout>
                <c:manualLayout>
                  <c:x val="0"/>
                  <c:y val="-1.8860000000000009E-2"/>
                </c:manualLayout>
              </c:layout>
              <c:showVal val="1"/>
            </c:dLbl>
            <c:dLbl>
              <c:idx val="8"/>
              <c:layout>
                <c:manualLayout>
                  <c:x val="0"/>
                  <c:y val="-4.0180000000000014E-2"/>
                </c:manualLayout>
              </c:layout>
              <c:showVal val="1"/>
            </c:dLbl>
            <c:dLbl>
              <c:idx val="9"/>
              <c:layout>
                <c:manualLayout>
                  <c:x val="0"/>
                  <c:y val="0"/>
                </c:manualLayout>
              </c:layout>
              <c:showVal val="1"/>
            </c:dLbl>
            <c:dLbl>
              <c:idx val="10"/>
              <c:layout>
                <c:manualLayout>
                  <c:x val="0"/>
                  <c:y val="-5.0840000000000003E-2"/>
                </c:manualLayout>
              </c:layout>
              <c:showVal val="1"/>
            </c:dLbl>
            <c:dLbl>
              <c:idx val="11"/>
              <c:layout>
                <c:manualLayout>
                  <c:x val="0"/>
                  <c:y val="-5.0840000000000003E-2"/>
                </c:manualLayout>
              </c:layout>
              <c:showVal val="1"/>
            </c:dLbl>
            <c:dLbl>
              <c:idx val="12"/>
              <c:layout>
                <c:manualLayout>
                  <c:x val="0"/>
                  <c:y val="-1.230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2">
                  <c:v>2</c:v>
                </c:pt>
                <c:pt idx="3">
                  <c:v>1.8</c:v>
                </c:pt>
                <c:pt idx="5">
                  <c:v>1.5</c:v>
                </c:pt>
                <c:pt idx="6">
                  <c:v>2.1</c:v>
                </c:pt>
                <c:pt idx="7">
                  <c:v>2.2999999999999998</c:v>
                </c:pt>
                <c:pt idx="8">
                  <c:v>4.9000000000000004</c:v>
                </c:pt>
                <c:pt idx="10">
                  <c:v>6.2</c:v>
                </c:pt>
                <c:pt idx="11">
                  <c:v>6.2</c:v>
                </c:pt>
                <c:pt idx="12">
                  <c:v>1.5</c:v>
                </c:pt>
              </c:numLit>
            </c:plus>
            <c:minus>
              <c:numLit>
                <c:formatCode>General</c:formatCode>
                <c:ptCount val="13"/>
                <c:pt idx="0">
                  <c:v>1.2</c:v>
                </c:pt>
                <c:pt idx="2">
                  <c:v>1.6</c:v>
                </c:pt>
                <c:pt idx="3">
                  <c:v>1.2</c:v>
                </c:pt>
                <c:pt idx="5">
                  <c:v>1</c:v>
                </c:pt>
                <c:pt idx="6">
                  <c:v>1.4</c:v>
                </c:pt>
                <c:pt idx="7">
                  <c:v>1.5</c:v>
                </c:pt>
                <c:pt idx="8">
                  <c:v>3.6</c:v>
                </c:pt>
                <c:pt idx="10">
                  <c:v>2.4</c:v>
                </c:pt>
                <c:pt idx="11">
                  <c:v>4.0999999999999996</c:v>
                </c:pt>
                <c:pt idx="12">
                  <c:v>1.1000000000000001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5.3</c:v>
                </c:pt>
                <c:pt idx="2">
                  <c:v>6.9</c:v>
                </c:pt>
                <c:pt idx="3">
                  <c:v>3.7</c:v>
                </c:pt>
                <c:pt idx="5">
                  <c:v>2.7</c:v>
                </c:pt>
                <c:pt idx="6">
                  <c:v>4</c:v>
                </c:pt>
                <c:pt idx="7">
                  <c:v>4.2</c:v>
                </c:pt>
                <c:pt idx="8">
                  <c:v>10.9</c:v>
                </c:pt>
                <c:pt idx="10">
                  <c:v>3.7</c:v>
                </c:pt>
                <c:pt idx="11">
                  <c:v>11</c:v>
                </c:pt>
                <c:pt idx="12">
                  <c:v>5.2</c:v>
                </c:pt>
              </c:numCache>
            </c:numRef>
          </c:val>
        </c:ser>
        <c:gapWidth val="43"/>
        <c:axId val="38280192"/>
        <c:axId val="38290176"/>
      </c:barChart>
      <c:catAx>
        <c:axId val="3828019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290176"/>
        <c:crosses val="autoZero"/>
        <c:auto val="1"/>
        <c:lblAlgn val="ctr"/>
        <c:lblOffset val="100"/>
      </c:catAx>
      <c:valAx>
        <c:axId val="3829017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28019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7.3800000000000029E-3"/>
                </c:manualLayout>
              </c:layout>
              <c:showVal val="1"/>
            </c:dLbl>
            <c:dLbl>
              <c:idx val="1"/>
              <c:layout>
                <c:manualLayout>
                  <c:x val="0"/>
                  <c:y val="0"/>
                </c:manualLayout>
              </c:layout>
              <c:showVal val="1"/>
            </c:dLbl>
            <c:dLbl>
              <c:idx val="2"/>
              <c:layout>
                <c:manualLayout>
                  <c:x val="0"/>
                  <c:y val="-1.3940000000000008E-2"/>
                </c:manualLayout>
              </c:layout>
              <c:showVal val="1"/>
            </c:dLbl>
            <c:dLbl>
              <c:idx val="3"/>
              <c:layout>
                <c:manualLayout>
                  <c:x val="0"/>
                  <c:y val="-1.0660000000000005E-2"/>
                </c:manualLayout>
              </c:layout>
              <c:showVal val="1"/>
            </c:dLbl>
            <c:dLbl>
              <c:idx val="4"/>
              <c:layout>
                <c:manualLayout>
                  <c:x val="0"/>
                  <c:y val="0"/>
                </c:manualLayout>
              </c:layout>
              <c:showVal val="1"/>
            </c:dLbl>
            <c:dLbl>
              <c:idx val="5"/>
              <c:layout>
                <c:manualLayout>
                  <c:x val="0"/>
                  <c:y val="-1.3120000000000005E-2"/>
                </c:manualLayout>
              </c:layout>
              <c:showVal val="1"/>
            </c:dLbl>
            <c:dLbl>
              <c:idx val="6"/>
              <c:layout>
                <c:manualLayout>
                  <c:x val="0"/>
                  <c:y val="-1.5580000000000007E-2"/>
                </c:manualLayout>
              </c:layout>
              <c:showVal val="1"/>
            </c:dLbl>
            <c:dLbl>
              <c:idx val="7"/>
              <c:layout>
                <c:manualLayout>
                  <c:x val="0"/>
                  <c:y val="-2.2960000000000008E-2"/>
                </c:manualLayout>
              </c:layout>
              <c:showVal val="1"/>
            </c:dLbl>
            <c:dLbl>
              <c:idx val="8"/>
              <c:layout>
                <c:manualLayout>
                  <c:x val="0"/>
                  <c:y val="-1.8040000000000007E-2"/>
                </c:manualLayout>
              </c:layout>
              <c:showVal val="1"/>
            </c:dLbl>
            <c:dLbl>
              <c:idx val="9"/>
              <c:layout>
                <c:manualLayout>
                  <c:x val="0"/>
                  <c:y val="0"/>
                </c:manualLayout>
              </c:layout>
              <c:showVal val="1"/>
            </c:dLbl>
            <c:dLbl>
              <c:idx val="10"/>
              <c:layout>
                <c:manualLayout>
                  <c:x val="0"/>
                  <c:y val="-2.9520000000000008E-2"/>
                </c:manualLayout>
              </c:layout>
              <c:showVal val="1"/>
            </c:dLbl>
            <c:dLbl>
              <c:idx val="11"/>
              <c:layout>
                <c:manualLayout>
                  <c:x val="0"/>
                  <c:y val="-3.280000000000001E-2"/>
                </c:manualLayout>
              </c:layout>
              <c:showVal val="1"/>
            </c:dLbl>
            <c:dLbl>
              <c:idx val="12"/>
              <c:layout>
                <c:manualLayout>
                  <c:x val="0"/>
                  <c:y val="-8.2000000000000024E-3"/>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0.9</c:v>
                </c:pt>
                <c:pt idx="2">
                  <c:v>1.7</c:v>
                </c:pt>
                <c:pt idx="3">
                  <c:v>1.3</c:v>
                </c:pt>
                <c:pt idx="5">
                  <c:v>1.6</c:v>
                </c:pt>
                <c:pt idx="6">
                  <c:v>1.9000000000000001</c:v>
                </c:pt>
                <c:pt idx="7">
                  <c:v>2.8</c:v>
                </c:pt>
                <c:pt idx="8">
                  <c:v>2.2000000000000002</c:v>
                </c:pt>
                <c:pt idx="10">
                  <c:v>3.6</c:v>
                </c:pt>
                <c:pt idx="11">
                  <c:v>4</c:v>
                </c:pt>
                <c:pt idx="12">
                  <c:v>1</c:v>
                </c:pt>
              </c:numLit>
            </c:plus>
            <c:minus>
              <c:numLit>
                <c:formatCode>General</c:formatCode>
                <c:ptCount val="13"/>
                <c:pt idx="0">
                  <c:v>0.6000000000000002</c:v>
                </c:pt>
                <c:pt idx="2">
                  <c:v>1</c:v>
                </c:pt>
                <c:pt idx="3">
                  <c:v>0.70000000000000018</c:v>
                </c:pt>
                <c:pt idx="5">
                  <c:v>0.8</c:v>
                </c:pt>
                <c:pt idx="6">
                  <c:v>1</c:v>
                </c:pt>
                <c:pt idx="7">
                  <c:v>1.5</c:v>
                </c:pt>
                <c:pt idx="8">
                  <c:v>0.70000000000000018</c:v>
                </c:pt>
                <c:pt idx="10">
                  <c:v>1.2</c:v>
                </c:pt>
                <c:pt idx="11">
                  <c:v>1.7</c:v>
                </c:pt>
                <c:pt idx="12">
                  <c:v>0.6000000000000002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c:v>
                </c:pt>
                <c:pt idx="2">
                  <c:v>2.5</c:v>
                </c:pt>
                <c:pt idx="3">
                  <c:v>1.5</c:v>
                </c:pt>
                <c:pt idx="5">
                  <c:v>1.7</c:v>
                </c:pt>
                <c:pt idx="6">
                  <c:v>2.2000000000000002</c:v>
                </c:pt>
                <c:pt idx="7">
                  <c:v>2.9</c:v>
                </c:pt>
                <c:pt idx="8">
                  <c:v>1.1000000000000001</c:v>
                </c:pt>
                <c:pt idx="10">
                  <c:v>1.9000000000000001</c:v>
                </c:pt>
                <c:pt idx="11">
                  <c:v>2.8</c:v>
                </c:pt>
                <c:pt idx="12">
                  <c:v>1.9000000000000001</c:v>
                </c:pt>
              </c:numCache>
            </c:numRef>
          </c:val>
        </c:ser>
        <c:gapWidth val="43"/>
        <c:axId val="84858752"/>
        <c:axId val="84860288"/>
      </c:barChart>
      <c:catAx>
        <c:axId val="8485875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860288"/>
        <c:crosses val="autoZero"/>
        <c:auto val="1"/>
        <c:lblAlgn val="ctr"/>
        <c:lblOffset val="100"/>
      </c:catAx>
      <c:valAx>
        <c:axId val="8486028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485875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1980000000000001E-2"/>
                </c:manualLayout>
              </c:layout>
              <c:showVal val="1"/>
            </c:dLbl>
            <c:dLbl>
              <c:idx val="1"/>
              <c:layout>
                <c:manualLayout>
                  <c:x val="0"/>
                  <c:y val="0"/>
                </c:manualLayout>
              </c:layout>
              <c:showVal val="1"/>
            </c:dLbl>
            <c:dLbl>
              <c:idx val="2"/>
              <c:layout>
                <c:manualLayout>
                  <c:x val="0"/>
                  <c:y val="-4.3460000000000013E-2"/>
                </c:manualLayout>
              </c:layout>
              <c:showVal val="1"/>
            </c:dLbl>
            <c:dLbl>
              <c:idx val="3"/>
              <c:layout>
                <c:manualLayout>
                  <c:x val="0"/>
                  <c:y val="-3.3620000000000004E-2"/>
                </c:manualLayout>
              </c:layout>
              <c:showVal val="1"/>
            </c:dLbl>
            <c:dLbl>
              <c:idx val="4"/>
              <c:layout>
                <c:manualLayout>
                  <c:x val="0"/>
                  <c:y val="0"/>
                </c:manualLayout>
              </c:layout>
              <c:showVal val="1"/>
            </c:dLbl>
            <c:dLbl>
              <c:idx val="5"/>
              <c:layout>
                <c:manualLayout>
                  <c:x val="0"/>
                  <c:y val="-3.8540000000000012E-2"/>
                </c:manualLayout>
              </c:layout>
              <c:showVal val="1"/>
            </c:dLbl>
            <c:dLbl>
              <c:idx val="6"/>
              <c:layout>
                <c:manualLayout>
                  <c:x val="0"/>
                  <c:y val="-4.3460000000000013E-2"/>
                </c:manualLayout>
              </c:layout>
              <c:showVal val="1"/>
            </c:dLbl>
            <c:dLbl>
              <c:idx val="7"/>
              <c:layout>
                <c:manualLayout>
                  <c:x val="0"/>
                  <c:y val="-6.970000000000004E-2"/>
                </c:manualLayout>
              </c:layout>
              <c:showVal val="1"/>
            </c:dLbl>
            <c:dLbl>
              <c:idx val="8"/>
              <c:layout>
                <c:manualLayout>
                  <c:x val="0"/>
                  <c:y val="-5.4940000000000003E-2"/>
                </c:manualLayout>
              </c:layout>
              <c:showVal val="1"/>
            </c:dLbl>
            <c:dLbl>
              <c:idx val="9"/>
              <c:layout>
                <c:manualLayout>
                  <c:x val="0"/>
                  <c:y val="0"/>
                </c:manualLayout>
              </c:layout>
              <c:showVal val="1"/>
            </c:dLbl>
            <c:dLbl>
              <c:idx val="10"/>
              <c:layout>
                <c:manualLayout>
                  <c:x val="0"/>
                  <c:y val="-6.970000000000004E-2"/>
                </c:manualLayout>
              </c:layout>
              <c:showVal val="1"/>
            </c:dLbl>
            <c:dLbl>
              <c:idx val="11"/>
              <c:layout>
                <c:manualLayout>
                  <c:x val="0"/>
                  <c:y val="-9.7580000000000014E-2"/>
                </c:manualLayout>
              </c:layout>
              <c:showVal val="1"/>
            </c:dLbl>
            <c:dLbl>
              <c:idx val="12"/>
              <c:layout>
                <c:manualLayout>
                  <c:x val="0"/>
                  <c:y val="-3.444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3.9</c:v>
                </c:pt>
                <c:pt idx="2">
                  <c:v>5.3</c:v>
                </c:pt>
                <c:pt idx="3">
                  <c:v>4.0999999999999996</c:v>
                </c:pt>
                <c:pt idx="5">
                  <c:v>4.7</c:v>
                </c:pt>
                <c:pt idx="6">
                  <c:v>5.3</c:v>
                </c:pt>
                <c:pt idx="7">
                  <c:v>8.5</c:v>
                </c:pt>
                <c:pt idx="8">
                  <c:v>6.7</c:v>
                </c:pt>
                <c:pt idx="10">
                  <c:v>8.5</c:v>
                </c:pt>
                <c:pt idx="11">
                  <c:v>11.9</c:v>
                </c:pt>
                <c:pt idx="12">
                  <c:v>4.2</c:v>
                </c:pt>
              </c:numLit>
            </c:plus>
            <c:minus>
              <c:numLit>
                <c:formatCode>General</c:formatCode>
                <c:ptCount val="13"/>
                <c:pt idx="0">
                  <c:v>3.7</c:v>
                </c:pt>
                <c:pt idx="2">
                  <c:v>5.0999999999999996</c:v>
                </c:pt>
                <c:pt idx="3">
                  <c:v>3.9</c:v>
                </c:pt>
                <c:pt idx="5">
                  <c:v>4.0999999999999996</c:v>
                </c:pt>
                <c:pt idx="6">
                  <c:v>5</c:v>
                </c:pt>
                <c:pt idx="7">
                  <c:v>8.1</c:v>
                </c:pt>
                <c:pt idx="8">
                  <c:v>6.6</c:v>
                </c:pt>
                <c:pt idx="10">
                  <c:v>8.7000000000000011</c:v>
                </c:pt>
                <c:pt idx="11">
                  <c:v>11.1</c:v>
                </c:pt>
                <c:pt idx="12">
                  <c:v>3.9</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37.200000000000003</c:v>
                </c:pt>
                <c:pt idx="2">
                  <c:v>41</c:v>
                </c:pt>
                <c:pt idx="3">
                  <c:v>33.300000000000011</c:v>
                </c:pt>
                <c:pt idx="5">
                  <c:v>23.8</c:v>
                </c:pt>
                <c:pt idx="6">
                  <c:v>35.1</c:v>
                </c:pt>
                <c:pt idx="7">
                  <c:v>44.3</c:v>
                </c:pt>
                <c:pt idx="8">
                  <c:v>47.7</c:v>
                </c:pt>
                <c:pt idx="10">
                  <c:v>54.5</c:v>
                </c:pt>
                <c:pt idx="11">
                  <c:v>42.1</c:v>
                </c:pt>
                <c:pt idx="12">
                  <c:v>33.9</c:v>
                </c:pt>
              </c:numCache>
            </c:numRef>
          </c:val>
        </c:ser>
        <c:gapWidth val="43"/>
        <c:axId val="85028224"/>
        <c:axId val="85030016"/>
      </c:barChart>
      <c:catAx>
        <c:axId val="8502822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030016"/>
        <c:crosses val="autoZero"/>
        <c:auto val="1"/>
        <c:lblAlgn val="ctr"/>
        <c:lblOffset val="100"/>
      </c:catAx>
      <c:valAx>
        <c:axId val="850300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02822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940000000000008E-2"/>
                </c:manualLayout>
              </c:layout>
              <c:showVal val="1"/>
            </c:dLbl>
            <c:dLbl>
              <c:idx val="1"/>
              <c:layout>
                <c:manualLayout>
                  <c:x val="0"/>
                  <c:y val="0"/>
                </c:manualLayout>
              </c:layout>
              <c:showVal val="1"/>
            </c:dLbl>
            <c:dLbl>
              <c:idx val="2"/>
              <c:layout>
                <c:manualLayout>
                  <c:x val="0"/>
                  <c:y val="-1.722000000000001E-2"/>
                </c:manualLayout>
              </c:layout>
              <c:showVal val="1"/>
            </c:dLbl>
            <c:dLbl>
              <c:idx val="3"/>
              <c:layout>
                <c:manualLayout>
                  <c:x val="0"/>
                  <c:y val="-1.8040000000000007E-2"/>
                </c:manualLayout>
              </c:layout>
              <c:showVal val="1"/>
            </c:dLbl>
            <c:dLbl>
              <c:idx val="4"/>
              <c:layout>
                <c:manualLayout>
                  <c:x val="0"/>
                  <c:y val="0"/>
                </c:manualLayout>
              </c:layout>
              <c:showVal val="1"/>
            </c:dLbl>
            <c:dLbl>
              <c:idx val="5"/>
              <c:layout>
                <c:manualLayout>
                  <c:x val="0"/>
                  <c:y val="-2.2960000000000008E-2"/>
                </c:manualLayout>
              </c:layout>
              <c:showVal val="1"/>
            </c:dLbl>
            <c:dLbl>
              <c:idx val="6"/>
              <c:layout>
                <c:manualLayout>
                  <c:x val="0"/>
                  <c:y val="-2.0500000000000004E-2"/>
                </c:manualLayout>
              </c:layout>
              <c:showVal val="1"/>
            </c:dLbl>
            <c:dLbl>
              <c:idx val="7"/>
              <c:layout>
                <c:manualLayout>
                  <c:x val="0"/>
                  <c:y val="-4.1000000000000009E-2"/>
                </c:manualLayout>
              </c:layout>
              <c:showVal val="1"/>
            </c:dLbl>
            <c:dLbl>
              <c:idx val="8"/>
              <c:layout>
                <c:manualLayout>
                  <c:x val="0"/>
                  <c:y val="-5.1660000000000011E-2"/>
                </c:manualLayout>
              </c:layout>
              <c:showVal val="1"/>
            </c:dLbl>
            <c:dLbl>
              <c:idx val="9"/>
              <c:layout>
                <c:manualLayout>
                  <c:x val="0"/>
                  <c:y val="0"/>
                </c:manualLayout>
              </c:layout>
              <c:showVal val="1"/>
            </c:dLbl>
            <c:dLbl>
              <c:idx val="10"/>
              <c:layout>
                <c:manualLayout>
                  <c:x val="0"/>
                  <c:y val="-6.5600000000000006E-2"/>
                </c:manualLayout>
              </c:layout>
              <c:showVal val="1"/>
            </c:dLbl>
            <c:dLbl>
              <c:idx val="11"/>
              <c:layout>
                <c:manualLayout>
                  <c:x val="0"/>
                  <c:y val="-4.4280000000000014E-2"/>
                </c:manualLayout>
              </c:layout>
              <c:showVal val="1"/>
            </c:dLbl>
            <c:dLbl>
              <c:idx val="12"/>
              <c:layout>
                <c:manualLayout>
                  <c:x val="0"/>
                  <c:y val="-1.230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2">
                  <c:v>2.1</c:v>
                </c:pt>
                <c:pt idx="3">
                  <c:v>2.2000000000000002</c:v>
                </c:pt>
                <c:pt idx="5">
                  <c:v>2.8</c:v>
                </c:pt>
                <c:pt idx="6">
                  <c:v>2.5</c:v>
                </c:pt>
                <c:pt idx="7">
                  <c:v>5</c:v>
                </c:pt>
                <c:pt idx="8">
                  <c:v>6.3</c:v>
                </c:pt>
                <c:pt idx="10">
                  <c:v>8</c:v>
                </c:pt>
                <c:pt idx="11">
                  <c:v>5.4</c:v>
                </c:pt>
                <c:pt idx="12">
                  <c:v>1.5</c:v>
                </c:pt>
              </c:numLit>
            </c:plus>
            <c:minus>
              <c:numLit>
                <c:formatCode>General</c:formatCode>
                <c:ptCount val="13"/>
                <c:pt idx="0">
                  <c:v>1.3</c:v>
                </c:pt>
                <c:pt idx="2">
                  <c:v>1.7</c:v>
                </c:pt>
                <c:pt idx="3">
                  <c:v>1.7</c:v>
                </c:pt>
                <c:pt idx="5">
                  <c:v>2</c:v>
                </c:pt>
                <c:pt idx="6">
                  <c:v>1.9000000000000001</c:v>
                </c:pt>
                <c:pt idx="7">
                  <c:v>3.1</c:v>
                </c:pt>
                <c:pt idx="8">
                  <c:v>3.1</c:v>
                </c:pt>
                <c:pt idx="10">
                  <c:v>4.8</c:v>
                </c:pt>
                <c:pt idx="11">
                  <c:v>3.8</c:v>
                </c:pt>
                <c:pt idx="12">
                  <c:v>1.2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6.9</c:v>
                </c:pt>
                <c:pt idx="2">
                  <c:v>8.1</c:v>
                </c:pt>
                <c:pt idx="3">
                  <c:v>5.8</c:v>
                </c:pt>
                <c:pt idx="5">
                  <c:v>6.3</c:v>
                </c:pt>
                <c:pt idx="6">
                  <c:v>7.9</c:v>
                </c:pt>
                <c:pt idx="7">
                  <c:v>7.5</c:v>
                </c:pt>
                <c:pt idx="8">
                  <c:v>5.9</c:v>
                </c:pt>
                <c:pt idx="10">
                  <c:v>10.7</c:v>
                </c:pt>
                <c:pt idx="11">
                  <c:v>11.1</c:v>
                </c:pt>
                <c:pt idx="12">
                  <c:v>5.8</c:v>
                </c:pt>
              </c:numCache>
            </c:numRef>
          </c:val>
        </c:ser>
        <c:gapWidth val="43"/>
        <c:axId val="85095552"/>
        <c:axId val="85097088"/>
      </c:barChart>
      <c:catAx>
        <c:axId val="8509555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097088"/>
        <c:crosses val="autoZero"/>
        <c:auto val="1"/>
        <c:lblAlgn val="ctr"/>
        <c:lblOffset val="100"/>
      </c:catAx>
      <c:valAx>
        <c:axId val="8509708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09555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9680000000000007E-2"/>
                </c:manualLayout>
              </c:layout>
              <c:showVal val="1"/>
            </c:dLbl>
            <c:dLbl>
              <c:idx val="1"/>
              <c:layout>
                <c:manualLayout>
                  <c:x val="0"/>
                  <c:y val="0"/>
                </c:manualLayout>
              </c:layout>
              <c:showVal val="1"/>
            </c:dLbl>
            <c:dLbl>
              <c:idx val="2"/>
              <c:layout>
                <c:manualLayout>
                  <c:x val="0"/>
                  <c:y val="-3.1980000000000001E-2"/>
                </c:manualLayout>
              </c:layout>
              <c:showVal val="1"/>
            </c:dLbl>
            <c:dLbl>
              <c:idx val="3"/>
              <c:layout>
                <c:manualLayout>
                  <c:x val="0"/>
                  <c:y val="-2.2960000000000008E-2"/>
                </c:manualLayout>
              </c:layout>
              <c:showVal val="1"/>
            </c:dLbl>
            <c:dLbl>
              <c:idx val="4"/>
              <c:layout>
                <c:manualLayout>
                  <c:x val="0"/>
                  <c:y val="0"/>
                </c:manualLayout>
              </c:layout>
              <c:showVal val="1"/>
            </c:dLbl>
            <c:dLbl>
              <c:idx val="5"/>
              <c:layout>
                <c:manualLayout>
                  <c:x val="0"/>
                  <c:y val="-2.2960000000000008E-2"/>
                </c:manualLayout>
              </c:layout>
              <c:showVal val="1"/>
            </c:dLbl>
            <c:dLbl>
              <c:idx val="6"/>
              <c:layout>
                <c:manualLayout>
                  <c:x val="0"/>
                  <c:y val="-4.3460000000000013E-2"/>
                </c:manualLayout>
              </c:layout>
              <c:showVal val="1"/>
            </c:dLbl>
            <c:dLbl>
              <c:idx val="7"/>
              <c:layout>
                <c:manualLayout>
                  <c:x val="0"/>
                  <c:y val="-4.6740000000000011E-2"/>
                </c:manualLayout>
              </c:layout>
              <c:showVal val="1"/>
            </c:dLbl>
            <c:dLbl>
              <c:idx val="8"/>
              <c:layout>
                <c:manualLayout>
                  <c:x val="0"/>
                  <c:y val="-3.9360000000000006E-2"/>
                </c:manualLayout>
              </c:layout>
              <c:showVal val="1"/>
            </c:dLbl>
            <c:dLbl>
              <c:idx val="9"/>
              <c:layout>
                <c:manualLayout>
                  <c:x val="0"/>
                  <c:y val="0"/>
                </c:manualLayout>
              </c:layout>
              <c:showVal val="1"/>
            </c:dLbl>
            <c:dLbl>
              <c:idx val="10"/>
              <c:layout>
                <c:manualLayout>
                  <c:x val="0"/>
                  <c:y val="-5.9040000000000016E-2"/>
                </c:manualLayout>
              </c:layout>
              <c:showVal val="1"/>
            </c:dLbl>
            <c:dLbl>
              <c:idx val="11"/>
              <c:layout>
                <c:manualLayout>
                  <c:x val="0"/>
                  <c:y val="-5.8220000000000001E-2"/>
                </c:manualLayout>
              </c:layout>
              <c:showVal val="1"/>
            </c:dLbl>
            <c:dLbl>
              <c:idx val="12"/>
              <c:layout>
                <c:manualLayout>
                  <c:x val="0"/>
                  <c:y val="-1.968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2.4</c:v>
                </c:pt>
                <c:pt idx="2">
                  <c:v>3.9</c:v>
                </c:pt>
                <c:pt idx="3">
                  <c:v>2.8</c:v>
                </c:pt>
                <c:pt idx="5">
                  <c:v>2.8</c:v>
                </c:pt>
                <c:pt idx="6">
                  <c:v>5.3</c:v>
                </c:pt>
                <c:pt idx="7">
                  <c:v>5.7</c:v>
                </c:pt>
                <c:pt idx="8">
                  <c:v>4.8</c:v>
                </c:pt>
                <c:pt idx="10">
                  <c:v>7.2</c:v>
                </c:pt>
                <c:pt idx="11">
                  <c:v>7.1</c:v>
                </c:pt>
                <c:pt idx="12">
                  <c:v>2.4</c:v>
                </c:pt>
              </c:numLit>
            </c:plus>
            <c:minus>
              <c:numLit>
                <c:formatCode>General</c:formatCode>
                <c:ptCount val="13"/>
                <c:pt idx="0">
                  <c:v>2.2000000000000002</c:v>
                </c:pt>
                <c:pt idx="2">
                  <c:v>3.5</c:v>
                </c:pt>
                <c:pt idx="3">
                  <c:v>2.4</c:v>
                </c:pt>
                <c:pt idx="5">
                  <c:v>2.4</c:v>
                </c:pt>
                <c:pt idx="6">
                  <c:v>4.4000000000000004</c:v>
                </c:pt>
                <c:pt idx="7">
                  <c:v>4.9000000000000004</c:v>
                </c:pt>
                <c:pt idx="8">
                  <c:v>4.3</c:v>
                </c:pt>
                <c:pt idx="10">
                  <c:v>6.4</c:v>
                </c:pt>
                <c:pt idx="11">
                  <c:v>5.8</c:v>
                </c:pt>
                <c:pt idx="12">
                  <c:v>2.2000000000000002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20</c:v>
                </c:pt>
                <c:pt idx="2">
                  <c:v>23.4</c:v>
                </c:pt>
                <c:pt idx="3">
                  <c:v>16.399999999999999</c:v>
                </c:pt>
                <c:pt idx="5">
                  <c:v>12.2</c:v>
                </c:pt>
                <c:pt idx="6">
                  <c:v>20.6</c:v>
                </c:pt>
                <c:pt idx="7">
                  <c:v>24.6</c:v>
                </c:pt>
                <c:pt idx="8">
                  <c:v>23.8</c:v>
                </c:pt>
                <c:pt idx="10">
                  <c:v>32.1</c:v>
                </c:pt>
                <c:pt idx="11">
                  <c:v>21.5</c:v>
                </c:pt>
                <c:pt idx="12">
                  <c:v>17.7</c:v>
                </c:pt>
              </c:numCache>
            </c:numRef>
          </c:val>
        </c:ser>
        <c:gapWidth val="43"/>
        <c:axId val="85203584"/>
        <c:axId val="85209472"/>
      </c:barChart>
      <c:catAx>
        <c:axId val="8520358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209472"/>
        <c:crosses val="autoZero"/>
        <c:auto val="1"/>
        <c:lblAlgn val="ctr"/>
        <c:lblOffset val="100"/>
      </c:catAx>
      <c:valAx>
        <c:axId val="852094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20358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940000000000008E-2"/>
                </c:manualLayout>
              </c:layout>
              <c:showVal val="1"/>
            </c:dLbl>
            <c:dLbl>
              <c:idx val="1"/>
              <c:layout>
                <c:manualLayout>
                  <c:x val="0"/>
                  <c:y val="0"/>
                </c:manualLayout>
              </c:layout>
              <c:showVal val="1"/>
            </c:dLbl>
            <c:dLbl>
              <c:idx val="2"/>
              <c:layout>
                <c:manualLayout>
                  <c:x val="0"/>
                  <c:y val="-2.5420000000000005E-2"/>
                </c:manualLayout>
              </c:layout>
              <c:showVal val="1"/>
            </c:dLbl>
            <c:dLbl>
              <c:idx val="3"/>
              <c:layout>
                <c:manualLayout>
                  <c:x val="0"/>
                  <c:y val="-9.8400000000000033E-3"/>
                </c:manualLayout>
              </c:layout>
              <c:showVal val="1"/>
            </c:dLbl>
            <c:dLbl>
              <c:idx val="4"/>
              <c:layout>
                <c:manualLayout>
                  <c:x val="0"/>
                  <c:y val="0"/>
                </c:manualLayout>
              </c:layout>
              <c:showVal val="1"/>
            </c:dLbl>
            <c:dLbl>
              <c:idx val="5"/>
              <c:layout>
                <c:manualLayout>
                  <c:x val="0"/>
                  <c:y val="-1.8860000000000009E-2"/>
                </c:manualLayout>
              </c:layout>
              <c:showVal val="1"/>
            </c:dLbl>
            <c:dLbl>
              <c:idx val="6"/>
              <c:layout>
                <c:manualLayout>
                  <c:x val="0"/>
                  <c:y val="-1.6400000000000008E-2"/>
                </c:manualLayout>
              </c:layout>
              <c:showVal val="1"/>
            </c:dLbl>
            <c:dLbl>
              <c:idx val="7"/>
              <c:layout>
                <c:manualLayout>
                  <c:x val="0"/>
                  <c:y val="-3.6080000000000015E-2"/>
                </c:manualLayout>
              </c:layout>
              <c:showVal val="1"/>
            </c:dLbl>
            <c:dLbl>
              <c:idx val="8"/>
              <c:layout>
                <c:manualLayout>
                  <c:x val="0"/>
                  <c:y val="-2.7880000000000016E-2"/>
                </c:manualLayout>
              </c:layout>
              <c:showVal val="1"/>
            </c:dLbl>
            <c:dLbl>
              <c:idx val="9"/>
              <c:layout>
                <c:manualLayout>
                  <c:x val="0"/>
                  <c:y val="0"/>
                </c:manualLayout>
              </c:layout>
              <c:showVal val="1"/>
            </c:dLbl>
            <c:dLbl>
              <c:idx val="10"/>
              <c:layout>
                <c:manualLayout>
                  <c:x val="0"/>
                  <c:y val="-5.248000000000002E-2"/>
                </c:manualLayout>
              </c:layout>
              <c:showVal val="1"/>
            </c:dLbl>
            <c:dLbl>
              <c:idx val="11"/>
              <c:layout>
                <c:manualLayout>
                  <c:x val="0"/>
                  <c:y val="-2.7880000000000016E-2"/>
                </c:manualLayout>
              </c:layout>
              <c:showVal val="1"/>
            </c:dLbl>
            <c:dLbl>
              <c:idx val="12"/>
              <c:layout>
                <c:manualLayout>
                  <c:x val="0"/>
                  <c:y val="-1.148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2">
                  <c:v>3.1</c:v>
                </c:pt>
                <c:pt idx="3">
                  <c:v>1.2</c:v>
                </c:pt>
                <c:pt idx="5">
                  <c:v>2.2999999999999998</c:v>
                </c:pt>
                <c:pt idx="6">
                  <c:v>2</c:v>
                </c:pt>
                <c:pt idx="7">
                  <c:v>4.4000000000000004</c:v>
                </c:pt>
                <c:pt idx="8">
                  <c:v>3.4</c:v>
                </c:pt>
                <c:pt idx="10">
                  <c:v>6.4</c:v>
                </c:pt>
                <c:pt idx="11">
                  <c:v>3.4</c:v>
                </c:pt>
                <c:pt idx="12">
                  <c:v>1.4</c:v>
                </c:pt>
              </c:numLit>
            </c:plus>
            <c:minus>
              <c:numLit>
                <c:formatCode>General</c:formatCode>
                <c:ptCount val="13"/>
                <c:pt idx="0">
                  <c:v>1.1000000000000001</c:v>
                </c:pt>
                <c:pt idx="2">
                  <c:v>1.9000000000000001</c:v>
                </c:pt>
                <c:pt idx="3">
                  <c:v>0.70000000000000018</c:v>
                </c:pt>
                <c:pt idx="5">
                  <c:v>1.2</c:v>
                </c:pt>
                <c:pt idx="6">
                  <c:v>1.2</c:v>
                </c:pt>
                <c:pt idx="7">
                  <c:v>2</c:v>
                </c:pt>
                <c:pt idx="8">
                  <c:v>2</c:v>
                </c:pt>
                <c:pt idx="10">
                  <c:v>3.2</c:v>
                </c:pt>
                <c:pt idx="11">
                  <c:v>1.7</c:v>
                </c:pt>
                <c:pt idx="12">
                  <c:v>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3.3</c:v>
                </c:pt>
                <c:pt idx="2">
                  <c:v>4.7</c:v>
                </c:pt>
                <c:pt idx="3">
                  <c:v>1.9000000000000001</c:v>
                </c:pt>
                <c:pt idx="5">
                  <c:v>2.6</c:v>
                </c:pt>
                <c:pt idx="6">
                  <c:v>2.9</c:v>
                </c:pt>
                <c:pt idx="7">
                  <c:v>3.5</c:v>
                </c:pt>
                <c:pt idx="8">
                  <c:v>4.4000000000000004</c:v>
                </c:pt>
                <c:pt idx="10">
                  <c:v>6.2</c:v>
                </c:pt>
                <c:pt idx="11">
                  <c:v>3.2</c:v>
                </c:pt>
                <c:pt idx="12">
                  <c:v>2.7</c:v>
                </c:pt>
              </c:numCache>
            </c:numRef>
          </c:val>
        </c:ser>
        <c:gapWidth val="43"/>
        <c:axId val="85266816"/>
        <c:axId val="85268352"/>
      </c:barChart>
      <c:catAx>
        <c:axId val="8526681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268352"/>
        <c:crosses val="autoZero"/>
        <c:auto val="1"/>
        <c:lblAlgn val="ctr"/>
        <c:lblOffset val="100"/>
      </c:catAx>
      <c:valAx>
        <c:axId val="8526835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526681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722000000000001E-2"/>
                </c:manualLayout>
              </c:layout>
              <c:showVal val="1"/>
            </c:dLbl>
            <c:dLbl>
              <c:idx val="1"/>
              <c:layout>
                <c:manualLayout>
                  <c:x val="0"/>
                  <c:y val="0"/>
                </c:manualLayout>
              </c:layout>
              <c:showVal val="1"/>
            </c:dLbl>
            <c:dLbl>
              <c:idx val="2"/>
              <c:layout>
                <c:manualLayout>
                  <c:x val="0"/>
                  <c:y val="-3.0340000000000006E-2"/>
                </c:manualLayout>
              </c:layout>
              <c:showVal val="1"/>
            </c:dLbl>
            <c:dLbl>
              <c:idx val="3"/>
              <c:layout>
                <c:manualLayout>
                  <c:x val="0"/>
                  <c:y val="-1.3940000000000008E-2"/>
                </c:manualLayout>
              </c:layout>
              <c:showVal val="1"/>
            </c:dLbl>
            <c:dLbl>
              <c:idx val="4"/>
              <c:layout>
                <c:manualLayout>
                  <c:x val="0"/>
                  <c:y val="0"/>
                </c:manualLayout>
              </c:layout>
              <c:showVal val="1"/>
            </c:dLbl>
            <c:dLbl>
              <c:idx val="5"/>
              <c:layout>
                <c:manualLayout>
                  <c:x val="0"/>
                  <c:y val="-1.8860000000000009E-2"/>
                </c:manualLayout>
              </c:layout>
              <c:showVal val="1"/>
            </c:dLbl>
            <c:dLbl>
              <c:idx val="6"/>
              <c:layout>
                <c:manualLayout>
                  <c:x val="0"/>
                  <c:y val="-2.214000000000001E-2"/>
                </c:manualLayout>
              </c:layout>
              <c:showVal val="1"/>
            </c:dLbl>
            <c:dLbl>
              <c:idx val="7"/>
              <c:layout>
                <c:manualLayout>
                  <c:x val="0"/>
                  <c:y val="-3.3620000000000004E-2"/>
                </c:manualLayout>
              </c:layout>
              <c:showVal val="1"/>
            </c:dLbl>
            <c:dLbl>
              <c:idx val="8"/>
              <c:layout>
                <c:manualLayout>
                  <c:x val="0"/>
                  <c:y val="-5.248000000000002E-2"/>
                </c:manualLayout>
              </c:layout>
              <c:showVal val="1"/>
            </c:dLbl>
            <c:dLbl>
              <c:idx val="9"/>
              <c:layout>
                <c:manualLayout>
                  <c:x val="0"/>
                  <c:y val="0"/>
                </c:manualLayout>
              </c:layout>
              <c:showVal val="1"/>
            </c:dLbl>
            <c:dLbl>
              <c:idx val="10"/>
              <c:layout>
                <c:manualLayout>
                  <c:x val="0"/>
                  <c:y val="-7.462000000000002E-2"/>
                </c:manualLayout>
              </c:layout>
              <c:showVal val="1"/>
            </c:dLbl>
            <c:dLbl>
              <c:idx val="11"/>
              <c:layout>
                <c:manualLayout>
                  <c:x val="0"/>
                  <c:y val="-5.9040000000000016E-2"/>
                </c:manualLayout>
              </c:layout>
              <c:showVal val="1"/>
            </c:dLbl>
            <c:dLbl>
              <c:idx val="12"/>
              <c:layout>
                <c:manualLayout>
                  <c:x val="0"/>
                  <c:y val="-1.804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2.1</c:v>
                </c:pt>
                <c:pt idx="2">
                  <c:v>3.7</c:v>
                </c:pt>
                <c:pt idx="3">
                  <c:v>1.7</c:v>
                </c:pt>
                <c:pt idx="5">
                  <c:v>2.2999999999999998</c:v>
                </c:pt>
                <c:pt idx="6">
                  <c:v>2.7</c:v>
                </c:pt>
                <c:pt idx="7">
                  <c:v>4.0999999999999996</c:v>
                </c:pt>
                <c:pt idx="8">
                  <c:v>6.4</c:v>
                </c:pt>
                <c:pt idx="10">
                  <c:v>9.1</c:v>
                </c:pt>
                <c:pt idx="11">
                  <c:v>7.2</c:v>
                </c:pt>
                <c:pt idx="12">
                  <c:v>2.2000000000000002</c:v>
                </c:pt>
              </c:numLit>
            </c:plus>
            <c:minus>
              <c:numLit>
                <c:formatCode>General</c:formatCode>
                <c:ptCount val="13"/>
                <c:pt idx="0">
                  <c:v>1.5</c:v>
                </c:pt>
                <c:pt idx="2">
                  <c:v>2.5</c:v>
                </c:pt>
                <c:pt idx="3">
                  <c:v>1.3</c:v>
                </c:pt>
                <c:pt idx="5">
                  <c:v>1.5</c:v>
                </c:pt>
                <c:pt idx="6">
                  <c:v>1.9000000000000001</c:v>
                </c:pt>
                <c:pt idx="7">
                  <c:v>2.2000000000000002</c:v>
                </c:pt>
                <c:pt idx="8">
                  <c:v>3.9</c:v>
                </c:pt>
                <c:pt idx="10">
                  <c:v>3.9</c:v>
                </c:pt>
                <c:pt idx="11">
                  <c:v>3.3</c:v>
                </c:pt>
                <c:pt idx="12">
                  <c:v>1.6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5.6</c:v>
                </c:pt>
                <c:pt idx="2">
                  <c:v>6.4</c:v>
                </c:pt>
                <c:pt idx="3">
                  <c:v>4.9000000000000004</c:v>
                </c:pt>
                <c:pt idx="5">
                  <c:v>4.0999999999999996</c:v>
                </c:pt>
                <c:pt idx="6">
                  <c:v>5.3</c:v>
                </c:pt>
                <c:pt idx="7">
                  <c:v>4.7</c:v>
                </c:pt>
                <c:pt idx="8">
                  <c:v>8.7000000000000011</c:v>
                </c:pt>
                <c:pt idx="10">
                  <c:v>6.2</c:v>
                </c:pt>
                <c:pt idx="11">
                  <c:v>5.7</c:v>
                </c:pt>
                <c:pt idx="12">
                  <c:v>5.5</c:v>
                </c:pt>
              </c:numCache>
            </c:numRef>
          </c:val>
        </c:ser>
        <c:gapWidth val="43"/>
        <c:axId val="86869888"/>
        <c:axId val="86871424"/>
      </c:barChart>
      <c:catAx>
        <c:axId val="8686988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6871424"/>
        <c:crosses val="autoZero"/>
        <c:auto val="1"/>
        <c:lblAlgn val="ctr"/>
        <c:lblOffset val="100"/>
      </c:catAx>
      <c:valAx>
        <c:axId val="868714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686988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7.3800000000000029E-3"/>
                </c:manualLayout>
              </c:layout>
              <c:showVal val="1"/>
            </c:dLbl>
            <c:dLbl>
              <c:idx val="1"/>
              <c:layout>
                <c:manualLayout>
                  <c:x val="0"/>
                  <c:y val="0"/>
                </c:manualLayout>
              </c:layout>
              <c:showVal val="1"/>
            </c:dLbl>
            <c:dLbl>
              <c:idx val="2"/>
              <c:layout>
                <c:manualLayout>
                  <c:x val="0"/>
                  <c:y val="-1.4760000000000006E-2"/>
                </c:manualLayout>
              </c:layout>
              <c:showVal val="1"/>
            </c:dLbl>
            <c:dLbl>
              <c:idx val="3"/>
              <c:layout>
                <c:manualLayout>
                  <c:x val="0"/>
                  <c:y val="-1.1480000000000004E-2"/>
                </c:manualLayout>
              </c:layout>
              <c:showVal val="1"/>
            </c:dLbl>
            <c:dLbl>
              <c:idx val="4"/>
              <c:layout>
                <c:manualLayout>
                  <c:x val="0"/>
                  <c:y val="0"/>
                </c:manualLayout>
              </c:layout>
              <c:showVal val="1"/>
            </c:dLbl>
            <c:dLbl>
              <c:idx val="5"/>
              <c:layout>
                <c:manualLayout>
                  <c:x val="0"/>
                  <c:y val="-1.4760000000000006E-2"/>
                </c:manualLayout>
              </c:layout>
              <c:showVal val="1"/>
            </c:dLbl>
            <c:dLbl>
              <c:idx val="6"/>
              <c:layout>
                <c:manualLayout>
                  <c:x val="0"/>
                  <c:y val="-9.0200000000000037E-3"/>
                </c:manualLayout>
              </c:layout>
              <c:showVal val="1"/>
            </c:dLbl>
            <c:dLbl>
              <c:idx val="7"/>
              <c:layout>
                <c:manualLayout>
                  <c:x val="0"/>
                  <c:y val="-3.1160000000000004E-2"/>
                </c:manualLayout>
              </c:layout>
              <c:showVal val="1"/>
            </c:dLbl>
            <c:dLbl>
              <c:idx val="8"/>
              <c:layout>
                <c:manualLayout>
                  <c:x val="0"/>
                  <c:y val="-2.3780000000000003E-2"/>
                </c:manualLayout>
              </c:layout>
              <c:showVal val="1"/>
            </c:dLbl>
            <c:dLbl>
              <c:idx val="9"/>
              <c:layout>
                <c:manualLayout>
                  <c:x val="0"/>
                  <c:y val="0"/>
                </c:manualLayout>
              </c:layout>
              <c:showVal val="1"/>
            </c:dLbl>
            <c:dLbl>
              <c:idx val="10"/>
              <c:layout>
                <c:manualLayout>
                  <c:x val="0"/>
                  <c:y val="-4.182000000000001E-2"/>
                </c:manualLayout>
              </c:layout>
              <c:showVal val="1"/>
            </c:dLbl>
            <c:dLbl>
              <c:idx val="11"/>
              <c:layout>
                <c:manualLayout>
                  <c:x val="0"/>
                  <c:y val="-3.0340000000000006E-2"/>
                </c:manualLayout>
              </c:layout>
              <c:showVal val="1"/>
            </c:dLbl>
            <c:dLbl>
              <c:idx val="12"/>
              <c:layout>
                <c:manualLayout>
                  <c:x val="0"/>
                  <c:y val="-8.2000000000000024E-3"/>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0.9</c:v>
                </c:pt>
                <c:pt idx="2">
                  <c:v>1.8</c:v>
                </c:pt>
                <c:pt idx="3">
                  <c:v>1.4</c:v>
                </c:pt>
                <c:pt idx="5">
                  <c:v>1.8</c:v>
                </c:pt>
                <c:pt idx="6">
                  <c:v>1.1000000000000001</c:v>
                </c:pt>
                <c:pt idx="7">
                  <c:v>3.8</c:v>
                </c:pt>
                <c:pt idx="8">
                  <c:v>2.9</c:v>
                </c:pt>
                <c:pt idx="10">
                  <c:v>5.0999999999999996</c:v>
                </c:pt>
                <c:pt idx="11">
                  <c:v>3.7</c:v>
                </c:pt>
                <c:pt idx="12">
                  <c:v>1</c:v>
                </c:pt>
              </c:numLit>
            </c:plus>
            <c:minus>
              <c:numLit>
                <c:formatCode>General</c:formatCode>
                <c:ptCount val="13"/>
                <c:pt idx="0">
                  <c:v>0.6000000000000002</c:v>
                </c:pt>
                <c:pt idx="2">
                  <c:v>1.2</c:v>
                </c:pt>
                <c:pt idx="3">
                  <c:v>0.8</c:v>
                </c:pt>
                <c:pt idx="5">
                  <c:v>1</c:v>
                </c:pt>
                <c:pt idx="6">
                  <c:v>0.70000000000000018</c:v>
                </c:pt>
                <c:pt idx="7">
                  <c:v>1.7</c:v>
                </c:pt>
                <c:pt idx="8">
                  <c:v>1.3</c:v>
                </c:pt>
                <c:pt idx="10">
                  <c:v>1.4</c:v>
                </c:pt>
                <c:pt idx="11">
                  <c:v>1.5</c:v>
                </c:pt>
                <c:pt idx="12">
                  <c:v>0.70000000000000018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2.2999999999999998</c:v>
                </c:pt>
                <c:pt idx="2">
                  <c:v>2.9</c:v>
                </c:pt>
                <c:pt idx="3">
                  <c:v>1.7</c:v>
                </c:pt>
                <c:pt idx="5">
                  <c:v>2.2000000000000002</c:v>
                </c:pt>
                <c:pt idx="6">
                  <c:v>1.6</c:v>
                </c:pt>
                <c:pt idx="7">
                  <c:v>2.9</c:v>
                </c:pt>
                <c:pt idx="8">
                  <c:v>2.4</c:v>
                </c:pt>
                <c:pt idx="10">
                  <c:v>1.9000000000000001</c:v>
                </c:pt>
                <c:pt idx="11">
                  <c:v>2.6</c:v>
                </c:pt>
                <c:pt idx="12">
                  <c:v>2.4</c:v>
                </c:pt>
              </c:numCache>
            </c:numRef>
          </c:val>
        </c:ser>
        <c:gapWidth val="43"/>
        <c:axId val="87268736"/>
        <c:axId val="87278720"/>
      </c:barChart>
      <c:catAx>
        <c:axId val="8726873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278720"/>
        <c:crosses val="autoZero"/>
        <c:auto val="1"/>
        <c:lblAlgn val="ctr"/>
        <c:lblOffset val="100"/>
      </c:catAx>
      <c:valAx>
        <c:axId val="8727872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26873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4600000000000011E-2"/>
                </c:manualLayout>
              </c:layout>
              <c:showVal val="1"/>
            </c:dLbl>
            <c:dLbl>
              <c:idx val="1"/>
              <c:layout>
                <c:manualLayout>
                  <c:x val="0"/>
                  <c:y val="0"/>
                </c:manualLayout>
              </c:layout>
              <c:showVal val="1"/>
            </c:dLbl>
            <c:dLbl>
              <c:idx val="2"/>
              <c:layout>
                <c:manualLayout>
                  <c:x val="0"/>
                  <c:y val="-3.526E-2"/>
                </c:manualLayout>
              </c:layout>
              <c:showVal val="1"/>
            </c:dLbl>
            <c:dLbl>
              <c:idx val="3"/>
              <c:layout>
                <c:manualLayout>
                  <c:x val="0"/>
                  <c:y val="-1.8860000000000009E-2"/>
                </c:manualLayout>
              </c:layout>
              <c:showVal val="1"/>
            </c:dLbl>
            <c:dLbl>
              <c:idx val="4"/>
              <c:layout>
                <c:manualLayout>
                  <c:x val="0"/>
                  <c:y val="0"/>
                </c:manualLayout>
              </c:layout>
              <c:showVal val="1"/>
            </c:dLbl>
            <c:dLbl>
              <c:idx val="5"/>
              <c:layout>
                <c:manualLayout>
                  <c:x val="0"/>
                  <c:y val="-1.3940000000000008E-2"/>
                </c:manualLayout>
              </c:layout>
              <c:showVal val="1"/>
            </c:dLbl>
            <c:dLbl>
              <c:idx val="6"/>
              <c:layout>
                <c:manualLayout>
                  <c:x val="0"/>
                  <c:y val="-2.2960000000000008E-2"/>
                </c:manualLayout>
              </c:layout>
              <c:showVal val="1"/>
            </c:dLbl>
            <c:dLbl>
              <c:idx val="7"/>
              <c:layout>
                <c:manualLayout>
                  <c:x val="0"/>
                  <c:y val="-3.772000000000001E-2"/>
                </c:manualLayout>
              </c:layout>
              <c:showVal val="1"/>
            </c:dLbl>
            <c:dLbl>
              <c:idx val="8"/>
              <c:layout>
                <c:manualLayout>
                  <c:x val="0"/>
                  <c:y val="-7.7080000000000023E-2"/>
                </c:manualLayout>
              </c:layout>
              <c:showVal val="1"/>
            </c:dLbl>
            <c:dLbl>
              <c:idx val="9"/>
              <c:layout>
                <c:manualLayout>
                  <c:x val="0"/>
                  <c:y val="0"/>
                </c:manualLayout>
              </c:layout>
              <c:showVal val="1"/>
            </c:dLbl>
            <c:dLbl>
              <c:idx val="10"/>
              <c:layout>
                <c:manualLayout>
                  <c:x val="0"/>
                  <c:y val="-9.3480000000000021E-2"/>
                </c:manualLayout>
              </c:layout>
              <c:showVal val="1"/>
            </c:dLbl>
            <c:dLbl>
              <c:idx val="11"/>
              <c:layout>
                <c:manualLayout>
                  <c:x val="0"/>
                  <c:y val="-7.3800000000000004E-2"/>
                </c:manualLayout>
              </c:layout>
              <c:showVal val="1"/>
            </c:dLbl>
            <c:dLbl>
              <c:idx val="12"/>
              <c:layout>
                <c:manualLayout>
                  <c:x val="0"/>
                  <c:y val="-2.460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c:v>
                </c:pt>
                <c:pt idx="2">
                  <c:v>4.3</c:v>
                </c:pt>
                <c:pt idx="3">
                  <c:v>2.2999999999999998</c:v>
                </c:pt>
                <c:pt idx="5">
                  <c:v>1.7</c:v>
                </c:pt>
                <c:pt idx="6">
                  <c:v>2.8</c:v>
                </c:pt>
                <c:pt idx="7">
                  <c:v>4.5999999999999996</c:v>
                </c:pt>
                <c:pt idx="8">
                  <c:v>9.4</c:v>
                </c:pt>
                <c:pt idx="10">
                  <c:v>11.4</c:v>
                </c:pt>
                <c:pt idx="11">
                  <c:v>9</c:v>
                </c:pt>
                <c:pt idx="12">
                  <c:v>3</c:v>
                </c:pt>
              </c:numLit>
            </c:plus>
            <c:minus>
              <c:numLit>
                <c:formatCode>General</c:formatCode>
                <c:ptCount val="13"/>
                <c:pt idx="0">
                  <c:v>2.5</c:v>
                </c:pt>
                <c:pt idx="2">
                  <c:v>3.2</c:v>
                </c:pt>
                <c:pt idx="3">
                  <c:v>2</c:v>
                </c:pt>
                <c:pt idx="5">
                  <c:v>1.5</c:v>
                </c:pt>
                <c:pt idx="6">
                  <c:v>2.4</c:v>
                </c:pt>
                <c:pt idx="7">
                  <c:v>3.1</c:v>
                </c:pt>
                <c:pt idx="8">
                  <c:v>5.4</c:v>
                </c:pt>
                <c:pt idx="10">
                  <c:v>5.2</c:v>
                </c:pt>
                <c:pt idx="11">
                  <c:v>5.3</c:v>
                </c:pt>
                <c:pt idx="12">
                  <c:v>2.5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10.6</c:v>
                </c:pt>
                <c:pt idx="2">
                  <c:v>10.8</c:v>
                </c:pt>
                <c:pt idx="3">
                  <c:v>10.200000000000001</c:v>
                </c:pt>
                <c:pt idx="5">
                  <c:v>10.200000000000001</c:v>
                </c:pt>
                <c:pt idx="6">
                  <c:v>12.4</c:v>
                </c:pt>
                <c:pt idx="7">
                  <c:v>8.2000000000000011</c:v>
                </c:pt>
                <c:pt idx="8">
                  <c:v>11.2</c:v>
                </c:pt>
                <c:pt idx="10">
                  <c:v>8.6</c:v>
                </c:pt>
                <c:pt idx="11">
                  <c:v>11.4</c:v>
                </c:pt>
                <c:pt idx="12">
                  <c:v>11</c:v>
                </c:pt>
              </c:numCache>
            </c:numRef>
          </c:val>
        </c:ser>
        <c:gapWidth val="43"/>
        <c:axId val="87442944"/>
        <c:axId val="87444480"/>
      </c:barChart>
      <c:catAx>
        <c:axId val="874429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444480"/>
        <c:crosses val="autoZero"/>
        <c:auto val="1"/>
        <c:lblAlgn val="ctr"/>
        <c:lblOffset val="100"/>
      </c:catAx>
      <c:valAx>
        <c:axId val="8744448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4429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940000000000008E-2"/>
                </c:manualLayout>
              </c:layout>
              <c:showVal val="1"/>
            </c:dLbl>
            <c:dLbl>
              <c:idx val="1"/>
              <c:layout>
                <c:manualLayout>
                  <c:x val="0"/>
                  <c:y val="0"/>
                </c:manualLayout>
              </c:layout>
              <c:showVal val="1"/>
            </c:dLbl>
            <c:dLbl>
              <c:idx val="2"/>
              <c:layout>
                <c:manualLayout>
                  <c:x val="0"/>
                  <c:y val="-3.0340000000000006E-2"/>
                </c:manualLayout>
              </c:layout>
              <c:showVal val="1"/>
            </c:dLbl>
            <c:dLbl>
              <c:idx val="3"/>
              <c:layout>
                <c:manualLayout>
                  <c:x val="0"/>
                  <c:y val="-8.2000000000000024E-3"/>
                </c:manualLayout>
              </c:layout>
              <c:showVal val="1"/>
            </c:dLbl>
            <c:dLbl>
              <c:idx val="4"/>
              <c:layout>
                <c:manualLayout>
                  <c:x val="0"/>
                  <c:y val="0"/>
                </c:manualLayout>
              </c:layout>
              <c:showVal val="1"/>
            </c:dLbl>
            <c:dLbl>
              <c:idx val="5"/>
              <c:layout>
                <c:manualLayout>
                  <c:x val="0"/>
                  <c:y val="-1.722000000000001E-2"/>
                </c:manualLayout>
              </c:layout>
              <c:showVal val="1"/>
            </c:dLbl>
            <c:dLbl>
              <c:idx val="6"/>
              <c:layout>
                <c:manualLayout>
                  <c:x val="0"/>
                  <c:y val="-1.722000000000001E-2"/>
                </c:manualLayout>
              </c:layout>
              <c:showVal val="1"/>
            </c:dLbl>
            <c:dLbl>
              <c:idx val="7"/>
              <c:layout>
                <c:manualLayout>
                  <c:x val="0"/>
                  <c:y val="-2.7060000000000011E-2"/>
                </c:manualLayout>
              </c:layout>
              <c:showVal val="1"/>
            </c:dLbl>
            <c:dLbl>
              <c:idx val="8"/>
              <c:layout>
                <c:manualLayout>
                  <c:x val="0"/>
                  <c:y val="-3.9360000000000006E-2"/>
                </c:manualLayout>
              </c:layout>
              <c:showVal val="1"/>
            </c:dLbl>
            <c:dLbl>
              <c:idx val="9"/>
              <c:layout>
                <c:manualLayout>
                  <c:x val="0"/>
                  <c:y val="0"/>
                </c:manualLayout>
              </c:layout>
              <c:showVal val="1"/>
            </c:dLbl>
            <c:dLbl>
              <c:idx val="10"/>
              <c:layout>
                <c:manualLayout>
                  <c:x val="0"/>
                  <c:y val="-5.5760000000000011E-2"/>
                </c:manualLayout>
              </c:layout>
              <c:showVal val="1"/>
            </c:dLbl>
            <c:dLbl>
              <c:idx val="11"/>
              <c:layout>
                <c:manualLayout>
                  <c:x val="0"/>
                  <c:y val="-4.8380000000000013E-2"/>
                </c:manualLayout>
              </c:layout>
              <c:showVal val="1"/>
            </c:dLbl>
            <c:dLbl>
              <c:idx val="12"/>
              <c:layout>
                <c:manualLayout>
                  <c:x val="0"/>
                  <c:y val="-1.4760000000000006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2">
                  <c:v>3.7</c:v>
                </c:pt>
                <c:pt idx="3">
                  <c:v>1</c:v>
                </c:pt>
                <c:pt idx="5">
                  <c:v>2.1</c:v>
                </c:pt>
                <c:pt idx="6">
                  <c:v>2.1</c:v>
                </c:pt>
                <c:pt idx="7">
                  <c:v>3.3</c:v>
                </c:pt>
                <c:pt idx="8">
                  <c:v>4.8</c:v>
                </c:pt>
                <c:pt idx="10">
                  <c:v>6.8</c:v>
                </c:pt>
                <c:pt idx="11">
                  <c:v>5.9</c:v>
                </c:pt>
                <c:pt idx="12">
                  <c:v>1.8</c:v>
                </c:pt>
              </c:numLit>
            </c:plus>
            <c:minus>
              <c:numLit>
                <c:formatCode>General</c:formatCode>
                <c:ptCount val="13"/>
                <c:pt idx="0">
                  <c:v>1.1000000000000001</c:v>
                </c:pt>
                <c:pt idx="2">
                  <c:v>1.9000000000000001</c:v>
                </c:pt>
                <c:pt idx="3">
                  <c:v>0.70000000000000018</c:v>
                </c:pt>
                <c:pt idx="5">
                  <c:v>1.2</c:v>
                </c:pt>
                <c:pt idx="6">
                  <c:v>1.4</c:v>
                </c:pt>
                <c:pt idx="7">
                  <c:v>1.5</c:v>
                </c:pt>
                <c:pt idx="8">
                  <c:v>1.6</c:v>
                </c:pt>
                <c:pt idx="10">
                  <c:v>2.2000000000000002</c:v>
                </c:pt>
                <c:pt idx="11">
                  <c:v>1.9000000000000001</c:v>
                </c:pt>
                <c:pt idx="12">
                  <c:v>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2.8</c:v>
                </c:pt>
                <c:pt idx="2">
                  <c:v>3.9</c:v>
                </c:pt>
                <c:pt idx="3">
                  <c:v>1.7</c:v>
                </c:pt>
                <c:pt idx="5">
                  <c:v>2.6</c:v>
                </c:pt>
                <c:pt idx="6">
                  <c:v>3.7</c:v>
                </c:pt>
                <c:pt idx="7">
                  <c:v>2.5</c:v>
                </c:pt>
                <c:pt idx="8">
                  <c:v>2.2999999999999998</c:v>
                </c:pt>
                <c:pt idx="10">
                  <c:v>3.1</c:v>
                </c:pt>
                <c:pt idx="11">
                  <c:v>2.6</c:v>
                </c:pt>
                <c:pt idx="12">
                  <c:v>2.7</c:v>
                </c:pt>
              </c:numCache>
            </c:numRef>
          </c:val>
        </c:ser>
        <c:gapWidth val="43"/>
        <c:axId val="87505920"/>
        <c:axId val="87511808"/>
      </c:barChart>
      <c:catAx>
        <c:axId val="875059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511808"/>
        <c:crosses val="autoZero"/>
        <c:auto val="1"/>
        <c:lblAlgn val="ctr"/>
        <c:lblOffset val="100"/>
      </c:catAx>
      <c:valAx>
        <c:axId val="8751180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5059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1320000000000009E-2"/>
                </c:manualLayout>
              </c:layout>
              <c:showVal val="1"/>
            </c:dLbl>
            <c:dLbl>
              <c:idx val="1"/>
              <c:layout>
                <c:manualLayout>
                  <c:x val="0"/>
                  <c:y val="0"/>
                </c:manualLayout>
              </c:layout>
              <c:showVal val="1"/>
            </c:dLbl>
            <c:dLbl>
              <c:idx val="2"/>
              <c:layout>
                <c:manualLayout>
                  <c:x val="0"/>
                  <c:y val="-3.280000000000001E-2"/>
                </c:manualLayout>
              </c:layout>
              <c:showVal val="1"/>
            </c:dLbl>
            <c:dLbl>
              <c:idx val="3"/>
              <c:layout>
                <c:manualLayout>
                  <c:x val="0"/>
                  <c:y val="-1.3940000000000008E-2"/>
                </c:manualLayout>
              </c:layout>
              <c:showVal val="1"/>
            </c:dLbl>
            <c:dLbl>
              <c:idx val="4"/>
              <c:layout>
                <c:manualLayout>
                  <c:x val="0"/>
                  <c:y val="0"/>
                </c:manualLayout>
              </c:layout>
              <c:showVal val="1"/>
            </c:dLbl>
            <c:dLbl>
              <c:idx val="5"/>
              <c:layout>
                <c:manualLayout>
                  <c:x val="0"/>
                  <c:y val="-1.1480000000000004E-2"/>
                </c:manualLayout>
              </c:layout>
              <c:showVal val="1"/>
            </c:dLbl>
            <c:dLbl>
              <c:idx val="6"/>
              <c:layout>
                <c:manualLayout>
                  <c:x val="0"/>
                  <c:y val="-1.5580000000000007E-2"/>
                </c:manualLayout>
              </c:layout>
              <c:showVal val="1"/>
            </c:dLbl>
            <c:dLbl>
              <c:idx val="7"/>
              <c:layout>
                <c:manualLayout>
                  <c:x val="0"/>
                  <c:y val="-3.280000000000001E-2"/>
                </c:manualLayout>
              </c:layout>
              <c:showVal val="1"/>
            </c:dLbl>
            <c:dLbl>
              <c:idx val="8"/>
              <c:layout>
                <c:manualLayout>
                  <c:x val="0"/>
                  <c:y val="-7.9540000000000013E-2"/>
                </c:manualLayout>
              </c:layout>
              <c:showVal val="1"/>
            </c:dLbl>
            <c:dLbl>
              <c:idx val="9"/>
              <c:layout>
                <c:manualLayout>
                  <c:x val="0"/>
                  <c:y val="0"/>
                </c:manualLayout>
              </c:layout>
              <c:showVal val="1"/>
            </c:dLbl>
            <c:dLbl>
              <c:idx val="10"/>
              <c:layout>
                <c:manualLayout>
                  <c:x val="0"/>
                  <c:y val="-8.4460000000000049E-2"/>
                </c:manualLayout>
              </c:layout>
              <c:showVal val="1"/>
            </c:dLbl>
            <c:dLbl>
              <c:idx val="11"/>
              <c:layout>
                <c:manualLayout>
                  <c:x val="0"/>
                  <c:y val="-5.248000000000002E-2"/>
                </c:manualLayout>
              </c:layout>
              <c:showVal val="1"/>
            </c:dLbl>
            <c:dLbl>
              <c:idx val="12"/>
              <c:layout>
                <c:manualLayout>
                  <c:x val="0"/>
                  <c:y val="-1.804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2.6</c:v>
                </c:pt>
                <c:pt idx="2">
                  <c:v>4</c:v>
                </c:pt>
                <c:pt idx="3">
                  <c:v>1.7</c:v>
                </c:pt>
                <c:pt idx="5">
                  <c:v>1.4</c:v>
                </c:pt>
                <c:pt idx="6">
                  <c:v>1.9000000000000001</c:v>
                </c:pt>
                <c:pt idx="7">
                  <c:v>4</c:v>
                </c:pt>
                <c:pt idx="8">
                  <c:v>9.7000000000000011</c:v>
                </c:pt>
                <c:pt idx="10">
                  <c:v>10.3</c:v>
                </c:pt>
                <c:pt idx="11">
                  <c:v>6.4</c:v>
                </c:pt>
                <c:pt idx="12">
                  <c:v>2.2000000000000002</c:v>
                </c:pt>
              </c:numLit>
            </c:plus>
            <c:minus>
              <c:numLit>
                <c:formatCode>General</c:formatCode>
                <c:ptCount val="13"/>
                <c:pt idx="0">
                  <c:v>1.6</c:v>
                </c:pt>
                <c:pt idx="2">
                  <c:v>2.2000000000000002</c:v>
                </c:pt>
                <c:pt idx="3">
                  <c:v>1.2</c:v>
                </c:pt>
                <c:pt idx="5">
                  <c:v>1.1000000000000001</c:v>
                </c:pt>
                <c:pt idx="6">
                  <c:v>1.4</c:v>
                </c:pt>
                <c:pt idx="7">
                  <c:v>1.7</c:v>
                </c:pt>
                <c:pt idx="8">
                  <c:v>3.5</c:v>
                </c:pt>
                <c:pt idx="10">
                  <c:v>2.9</c:v>
                </c:pt>
                <c:pt idx="11">
                  <c:v>2.8</c:v>
                </c:pt>
                <c:pt idx="12">
                  <c:v>1.4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3.9</c:v>
                </c:pt>
                <c:pt idx="2">
                  <c:v>4.5</c:v>
                </c:pt>
                <c:pt idx="3">
                  <c:v>3.4</c:v>
                </c:pt>
                <c:pt idx="5">
                  <c:v>3.7</c:v>
                </c:pt>
                <c:pt idx="6">
                  <c:v>4</c:v>
                </c:pt>
                <c:pt idx="7">
                  <c:v>3</c:v>
                </c:pt>
                <c:pt idx="8">
                  <c:v>5.0999999999999996</c:v>
                </c:pt>
                <c:pt idx="10">
                  <c:v>3.9</c:v>
                </c:pt>
                <c:pt idx="11">
                  <c:v>4.8</c:v>
                </c:pt>
                <c:pt idx="12">
                  <c:v>3.8</c:v>
                </c:pt>
              </c:numCache>
            </c:numRef>
          </c:val>
        </c:ser>
        <c:gapWidth val="43"/>
        <c:axId val="87556864"/>
        <c:axId val="87558400"/>
      </c:barChart>
      <c:catAx>
        <c:axId val="8755686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558400"/>
        <c:crosses val="autoZero"/>
        <c:auto val="1"/>
        <c:lblAlgn val="ctr"/>
        <c:lblOffset val="100"/>
      </c:catAx>
      <c:valAx>
        <c:axId val="8755840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55686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624000000000001E-2"/>
                </c:manualLayout>
              </c:layout>
              <c:showVal val="1"/>
            </c:dLbl>
            <c:dLbl>
              <c:idx val="1"/>
              <c:layout>
                <c:manualLayout>
                  <c:x val="0"/>
                  <c:y val="0"/>
                </c:manualLayout>
              </c:layout>
              <c:showVal val="1"/>
            </c:dLbl>
            <c:dLbl>
              <c:idx val="2"/>
              <c:layout>
                <c:manualLayout>
                  <c:x val="0"/>
                  <c:y val="-4.5100000000000015E-2"/>
                </c:manualLayout>
              </c:layout>
              <c:showVal val="1"/>
            </c:dLbl>
            <c:dLbl>
              <c:idx val="3"/>
              <c:layout>
                <c:manualLayout>
                  <c:x val="0"/>
                  <c:y val="-1.4760000000000006E-2"/>
                </c:manualLayout>
              </c:layout>
              <c:showVal val="1"/>
            </c:dLbl>
            <c:dLbl>
              <c:idx val="4"/>
              <c:layout>
                <c:manualLayout>
                  <c:x val="0"/>
                  <c:y val="0"/>
                </c:manualLayout>
              </c:layout>
              <c:showVal val="1"/>
            </c:dLbl>
            <c:dLbl>
              <c:idx val="5"/>
              <c:layout>
                <c:manualLayout>
                  <c:x val="0"/>
                  <c:y val="-2.5420000000000005E-2"/>
                </c:manualLayout>
              </c:layout>
              <c:showVal val="1"/>
            </c:dLbl>
            <c:dLbl>
              <c:idx val="6"/>
              <c:layout>
                <c:manualLayout>
                  <c:x val="0"/>
                  <c:y val="-3.1980000000000001E-2"/>
                </c:manualLayout>
              </c:layout>
              <c:showVal val="1"/>
            </c:dLbl>
            <c:dLbl>
              <c:idx val="7"/>
              <c:layout>
                <c:manualLayout>
                  <c:x val="0"/>
                  <c:y val="-8.0360000000000043E-2"/>
                </c:manualLayout>
              </c:layout>
              <c:showVal val="1"/>
            </c:dLbl>
            <c:dLbl>
              <c:idx val="8"/>
              <c:layout>
                <c:manualLayout>
                  <c:x val="0"/>
                  <c:y val="-2.9520000000000008E-2"/>
                </c:manualLayout>
              </c:layout>
              <c:showVal val="1"/>
            </c:dLbl>
            <c:dLbl>
              <c:idx val="9"/>
              <c:layout>
                <c:manualLayout>
                  <c:x val="0"/>
                  <c:y val="0"/>
                </c:manualLayout>
              </c:layout>
              <c:showVal val="1"/>
            </c:dLbl>
            <c:dLbl>
              <c:idx val="10"/>
              <c:layout>
                <c:manualLayout>
                  <c:x val="0"/>
                  <c:y val="-7.7080000000000023E-2"/>
                </c:manualLayout>
              </c:layout>
              <c:showVal val="1"/>
            </c:dLbl>
            <c:dLbl>
              <c:idx val="11"/>
              <c:layout>
                <c:manualLayout>
                  <c:x val="0"/>
                  <c:y val="-4.0180000000000014E-2"/>
                </c:manualLayout>
              </c:layout>
              <c:showVal val="1"/>
            </c:dLbl>
            <c:dLbl>
              <c:idx val="12"/>
              <c:layout>
                <c:manualLayout>
                  <c:x val="0"/>
                  <c:y val="-2.54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3.2</c:v>
                </c:pt>
                <c:pt idx="2">
                  <c:v>5.5</c:v>
                </c:pt>
                <c:pt idx="3">
                  <c:v>1.8</c:v>
                </c:pt>
                <c:pt idx="5">
                  <c:v>3.1</c:v>
                </c:pt>
                <c:pt idx="6">
                  <c:v>3.9</c:v>
                </c:pt>
                <c:pt idx="7">
                  <c:v>9.8000000000000007</c:v>
                </c:pt>
                <c:pt idx="8">
                  <c:v>3.6</c:v>
                </c:pt>
                <c:pt idx="10">
                  <c:v>9.4</c:v>
                </c:pt>
                <c:pt idx="11">
                  <c:v>4.9000000000000004</c:v>
                </c:pt>
                <c:pt idx="12">
                  <c:v>3.1</c:v>
                </c:pt>
              </c:numLit>
            </c:plus>
            <c:minus>
              <c:numLit>
                <c:formatCode>General</c:formatCode>
                <c:ptCount val="13"/>
                <c:pt idx="0">
                  <c:v>2.8</c:v>
                </c:pt>
                <c:pt idx="2">
                  <c:v>4.9000000000000004</c:v>
                </c:pt>
                <c:pt idx="3">
                  <c:v>1.4</c:v>
                </c:pt>
                <c:pt idx="5">
                  <c:v>2.7</c:v>
                </c:pt>
                <c:pt idx="6">
                  <c:v>3.3</c:v>
                </c:pt>
                <c:pt idx="7">
                  <c:v>6.8</c:v>
                </c:pt>
                <c:pt idx="8">
                  <c:v>2.9</c:v>
                </c:pt>
                <c:pt idx="10">
                  <c:v>5.8</c:v>
                </c:pt>
                <c:pt idx="11">
                  <c:v>4</c:v>
                </c:pt>
                <c:pt idx="12">
                  <c:v>2.6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17</c:v>
                </c:pt>
                <c:pt idx="2">
                  <c:v>28</c:v>
                </c:pt>
                <c:pt idx="3">
                  <c:v>5.4</c:v>
                </c:pt>
                <c:pt idx="5">
                  <c:v>17.899999999999999</c:v>
                </c:pt>
                <c:pt idx="6">
                  <c:v>18.5</c:v>
                </c:pt>
                <c:pt idx="7">
                  <c:v>17.8</c:v>
                </c:pt>
                <c:pt idx="8">
                  <c:v>13</c:v>
                </c:pt>
                <c:pt idx="10">
                  <c:v>12.5</c:v>
                </c:pt>
                <c:pt idx="11">
                  <c:v>16.399999999999999</c:v>
                </c:pt>
                <c:pt idx="12">
                  <c:v>16.899999999999999</c:v>
                </c:pt>
              </c:numCache>
            </c:numRef>
          </c:val>
        </c:ser>
        <c:gapWidth val="43"/>
        <c:axId val="38339328"/>
        <c:axId val="38340864"/>
      </c:barChart>
      <c:catAx>
        <c:axId val="3833932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340864"/>
        <c:crosses val="autoZero"/>
        <c:auto val="1"/>
        <c:lblAlgn val="ctr"/>
        <c:lblOffset val="100"/>
      </c:catAx>
      <c:valAx>
        <c:axId val="3834086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33932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040000000000007E-2"/>
                </c:manualLayout>
              </c:layout>
              <c:showVal val="1"/>
            </c:dLbl>
            <c:dLbl>
              <c:idx val="1"/>
              <c:layout>
                <c:manualLayout>
                  <c:x val="0"/>
                  <c:y val="0"/>
                </c:manualLayout>
              </c:layout>
              <c:showVal val="1"/>
            </c:dLbl>
            <c:dLbl>
              <c:idx val="2"/>
              <c:layout>
                <c:manualLayout>
                  <c:x val="0"/>
                  <c:y val="-3.4440000000000005E-2"/>
                </c:manualLayout>
              </c:layout>
              <c:showVal val="1"/>
            </c:dLbl>
            <c:dLbl>
              <c:idx val="3"/>
              <c:layout>
                <c:manualLayout>
                  <c:x val="0"/>
                  <c:y val="-9.0200000000000037E-3"/>
                </c:manualLayout>
              </c:layout>
              <c:showVal val="1"/>
            </c:dLbl>
            <c:dLbl>
              <c:idx val="4"/>
              <c:layout>
                <c:manualLayout>
                  <c:x val="0"/>
                  <c:y val="0"/>
                </c:manualLayout>
              </c:layout>
              <c:showVal val="1"/>
            </c:dLbl>
            <c:dLbl>
              <c:idx val="5"/>
              <c:layout>
                <c:manualLayout>
                  <c:x val="0"/>
                  <c:y val="-2.624000000000001E-2"/>
                </c:manualLayout>
              </c:layout>
              <c:showVal val="1"/>
            </c:dLbl>
            <c:dLbl>
              <c:idx val="6"/>
              <c:layout>
                <c:manualLayout>
                  <c:x val="0"/>
                  <c:y val="-1.8860000000000009E-2"/>
                </c:manualLayout>
              </c:layout>
              <c:showVal val="1"/>
            </c:dLbl>
            <c:dLbl>
              <c:idx val="7"/>
              <c:layout>
                <c:manualLayout>
                  <c:x val="0"/>
                  <c:y val="-2.214000000000001E-2"/>
                </c:manualLayout>
              </c:layout>
              <c:showVal val="1"/>
            </c:dLbl>
            <c:dLbl>
              <c:idx val="8"/>
              <c:layout>
                <c:manualLayout>
                  <c:x val="0"/>
                  <c:y val="-6.1500000000000013E-2"/>
                </c:manualLayout>
              </c:layout>
              <c:showVal val="1"/>
            </c:dLbl>
            <c:dLbl>
              <c:idx val="9"/>
              <c:layout>
                <c:manualLayout>
                  <c:x val="0"/>
                  <c:y val="0"/>
                </c:manualLayout>
              </c:layout>
              <c:showVal val="1"/>
            </c:dLbl>
            <c:dLbl>
              <c:idx val="10"/>
              <c:layout>
                <c:manualLayout>
                  <c:x val="0"/>
                  <c:y val="-3.8540000000000012E-2"/>
                </c:manualLayout>
              </c:layout>
              <c:showVal val="1"/>
            </c:dLbl>
            <c:dLbl>
              <c:idx val="11"/>
              <c:layout>
                <c:manualLayout>
                  <c:x val="0"/>
                  <c:y val="-4.2640000000000018E-2"/>
                </c:manualLayout>
              </c:layout>
              <c:showVal val="1"/>
            </c:dLbl>
            <c:dLbl>
              <c:idx val="12"/>
              <c:layout>
                <c:manualLayout>
                  <c:x val="0"/>
                  <c:y val="-2.54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2.2000000000000002</c:v>
                </c:pt>
                <c:pt idx="2">
                  <c:v>4.2</c:v>
                </c:pt>
                <c:pt idx="3">
                  <c:v>1.1000000000000001</c:v>
                </c:pt>
                <c:pt idx="5">
                  <c:v>3.2</c:v>
                </c:pt>
                <c:pt idx="6">
                  <c:v>2.2999999999999998</c:v>
                </c:pt>
                <c:pt idx="7">
                  <c:v>2.7</c:v>
                </c:pt>
                <c:pt idx="8">
                  <c:v>7.5</c:v>
                </c:pt>
                <c:pt idx="10">
                  <c:v>4.7</c:v>
                </c:pt>
                <c:pt idx="11">
                  <c:v>5.2</c:v>
                </c:pt>
                <c:pt idx="12">
                  <c:v>3.1</c:v>
                </c:pt>
              </c:numLit>
            </c:plus>
            <c:minus>
              <c:numLit>
                <c:formatCode>General</c:formatCode>
                <c:ptCount val="13"/>
                <c:pt idx="0">
                  <c:v>1.7</c:v>
                </c:pt>
                <c:pt idx="2">
                  <c:v>2.8</c:v>
                </c:pt>
                <c:pt idx="3">
                  <c:v>1</c:v>
                </c:pt>
                <c:pt idx="5">
                  <c:v>1.9000000000000001</c:v>
                </c:pt>
                <c:pt idx="6">
                  <c:v>1.7</c:v>
                </c:pt>
                <c:pt idx="7">
                  <c:v>1.9000000000000001</c:v>
                </c:pt>
                <c:pt idx="8">
                  <c:v>4.2</c:v>
                </c:pt>
                <c:pt idx="10">
                  <c:v>2.8</c:v>
                </c:pt>
                <c:pt idx="11">
                  <c:v>3.4</c:v>
                </c:pt>
                <c:pt idx="12">
                  <c:v>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6.3</c:v>
                </c:pt>
                <c:pt idx="2">
                  <c:v>7.5</c:v>
                </c:pt>
                <c:pt idx="3">
                  <c:v>5.0999999999999996</c:v>
                </c:pt>
                <c:pt idx="5">
                  <c:v>4.7</c:v>
                </c:pt>
                <c:pt idx="6">
                  <c:v>6.4</c:v>
                </c:pt>
                <c:pt idx="7">
                  <c:v>5.5</c:v>
                </c:pt>
                <c:pt idx="8">
                  <c:v>8.8000000000000007</c:v>
                </c:pt>
                <c:pt idx="10">
                  <c:v>6.7</c:v>
                </c:pt>
                <c:pt idx="11">
                  <c:v>8.7000000000000011</c:v>
                </c:pt>
                <c:pt idx="12">
                  <c:v>6.1</c:v>
                </c:pt>
              </c:numCache>
            </c:numRef>
          </c:val>
        </c:ser>
        <c:gapWidth val="43"/>
        <c:axId val="87607552"/>
        <c:axId val="87642112"/>
      </c:barChart>
      <c:catAx>
        <c:axId val="8760755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642112"/>
        <c:crosses val="autoZero"/>
        <c:auto val="1"/>
        <c:lblAlgn val="ctr"/>
        <c:lblOffset val="100"/>
      </c:catAx>
      <c:valAx>
        <c:axId val="876421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60755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1480000000000004E-2"/>
                </c:manualLayout>
              </c:layout>
              <c:showVal val="1"/>
            </c:dLbl>
            <c:dLbl>
              <c:idx val="1"/>
              <c:layout>
                <c:manualLayout>
                  <c:x val="0"/>
                  <c:y val="0"/>
                </c:manualLayout>
              </c:layout>
              <c:showVal val="1"/>
            </c:dLbl>
            <c:dLbl>
              <c:idx val="2"/>
              <c:layout>
                <c:manualLayout>
                  <c:x val="0"/>
                  <c:y val="-2.214000000000001E-2"/>
                </c:manualLayout>
              </c:layout>
              <c:showVal val="1"/>
            </c:dLbl>
            <c:dLbl>
              <c:idx val="3"/>
              <c:layout>
                <c:manualLayout>
                  <c:x val="0"/>
                  <c:y val="-9.0200000000000037E-3"/>
                </c:manualLayout>
              </c:layout>
              <c:showVal val="1"/>
            </c:dLbl>
            <c:dLbl>
              <c:idx val="4"/>
              <c:layout>
                <c:manualLayout>
                  <c:x val="0"/>
                  <c:y val="0"/>
                </c:manualLayout>
              </c:layout>
              <c:showVal val="1"/>
            </c:dLbl>
            <c:dLbl>
              <c:idx val="5"/>
              <c:layout>
                <c:manualLayout>
                  <c:x val="0"/>
                  <c:y val="-1.8860000000000009E-2"/>
                </c:manualLayout>
              </c:layout>
              <c:showVal val="1"/>
            </c:dLbl>
            <c:dLbl>
              <c:idx val="6"/>
              <c:layout>
                <c:manualLayout>
                  <c:x val="0"/>
                  <c:y val="-1.1480000000000004E-2"/>
                </c:manualLayout>
              </c:layout>
              <c:showVal val="1"/>
            </c:dLbl>
            <c:dLbl>
              <c:idx val="7"/>
              <c:layout>
                <c:manualLayout>
                  <c:x val="0"/>
                  <c:y val="-1.8040000000000007E-2"/>
                </c:manualLayout>
              </c:layout>
              <c:showVal val="1"/>
            </c:dLbl>
            <c:dLbl>
              <c:idx val="8"/>
              <c:layout>
                <c:manualLayout>
                  <c:x val="0"/>
                  <c:y val="-3.526E-2"/>
                </c:manualLayout>
              </c:layout>
              <c:showVal val="1"/>
            </c:dLbl>
            <c:dLbl>
              <c:idx val="9"/>
              <c:layout>
                <c:manualLayout>
                  <c:x val="0"/>
                  <c:y val="0"/>
                </c:manualLayout>
              </c:layout>
              <c:showVal val="1"/>
            </c:dLbl>
            <c:dLbl>
              <c:idx val="10"/>
              <c:layout>
                <c:manualLayout>
                  <c:x val="0"/>
                  <c:y val="-3.0340000000000006E-2"/>
                </c:manualLayout>
              </c:layout>
              <c:showVal val="1"/>
            </c:dLbl>
            <c:dLbl>
              <c:idx val="11"/>
              <c:layout>
                <c:manualLayout>
                  <c:x val="0"/>
                  <c:y val="-4.1000000000000009E-2"/>
                </c:manualLayout>
              </c:layout>
              <c:showVal val="1"/>
            </c:dLbl>
            <c:dLbl>
              <c:idx val="12"/>
              <c:layout>
                <c:manualLayout>
                  <c:x val="0"/>
                  <c:y val="-1.230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2">
                  <c:v>2.7</c:v>
                </c:pt>
                <c:pt idx="3">
                  <c:v>1.1000000000000001</c:v>
                </c:pt>
                <c:pt idx="5">
                  <c:v>2.2999999999999998</c:v>
                </c:pt>
                <c:pt idx="6">
                  <c:v>1.4</c:v>
                </c:pt>
                <c:pt idx="7">
                  <c:v>2.2000000000000002</c:v>
                </c:pt>
                <c:pt idx="8">
                  <c:v>4.3</c:v>
                </c:pt>
                <c:pt idx="10">
                  <c:v>3.7</c:v>
                </c:pt>
                <c:pt idx="11">
                  <c:v>5</c:v>
                </c:pt>
                <c:pt idx="12">
                  <c:v>1.5</c:v>
                </c:pt>
              </c:numLit>
            </c:plus>
            <c:minus>
              <c:numLit>
                <c:formatCode>General</c:formatCode>
                <c:ptCount val="13"/>
                <c:pt idx="0">
                  <c:v>1</c:v>
                </c:pt>
                <c:pt idx="2">
                  <c:v>1.6</c:v>
                </c:pt>
                <c:pt idx="3">
                  <c:v>0.8</c:v>
                </c:pt>
                <c:pt idx="5">
                  <c:v>1.5</c:v>
                </c:pt>
                <c:pt idx="6">
                  <c:v>1</c:v>
                </c:pt>
                <c:pt idx="7">
                  <c:v>0.9</c:v>
                </c:pt>
                <c:pt idx="8">
                  <c:v>1.9000000000000001</c:v>
                </c:pt>
                <c:pt idx="10">
                  <c:v>2.2000000000000002</c:v>
                </c:pt>
                <c:pt idx="11">
                  <c:v>2.5</c:v>
                </c:pt>
                <c:pt idx="12">
                  <c:v>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3.4</c:v>
                </c:pt>
                <c:pt idx="2">
                  <c:v>4.2</c:v>
                </c:pt>
                <c:pt idx="3">
                  <c:v>2.5</c:v>
                </c:pt>
                <c:pt idx="5">
                  <c:v>4.5999999999999996</c:v>
                </c:pt>
                <c:pt idx="6">
                  <c:v>3.6</c:v>
                </c:pt>
                <c:pt idx="7">
                  <c:v>1.6</c:v>
                </c:pt>
                <c:pt idx="8">
                  <c:v>3.3</c:v>
                </c:pt>
                <c:pt idx="10">
                  <c:v>5.0999999999999996</c:v>
                </c:pt>
                <c:pt idx="11">
                  <c:v>4.8</c:v>
                </c:pt>
                <c:pt idx="12">
                  <c:v>3</c:v>
                </c:pt>
              </c:numCache>
            </c:numRef>
          </c:val>
        </c:ser>
        <c:gapWidth val="43"/>
        <c:axId val="87728128"/>
        <c:axId val="87729664"/>
      </c:barChart>
      <c:catAx>
        <c:axId val="8772812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729664"/>
        <c:crosses val="autoZero"/>
        <c:auto val="1"/>
        <c:lblAlgn val="ctr"/>
        <c:lblOffset val="100"/>
      </c:catAx>
      <c:valAx>
        <c:axId val="8772966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72812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7880000000000016E-2"/>
                </c:manualLayout>
              </c:layout>
              <c:showVal val="1"/>
            </c:dLbl>
            <c:dLbl>
              <c:idx val="1"/>
              <c:layout>
                <c:manualLayout>
                  <c:x val="0"/>
                  <c:y val="0"/>
                </c:manualLayout>
              </c:layout>
              <c:showVal val="1"/>
            </c:dLbl>
            <c:dLbl>
              <c:idx val="2"/>
              <c:layout>
                <c:manualLayout>
                  <c:x val="0"/>
                  <c:y val="-4.8380000000000013E-2"/>
                </c:manualLayout>
              </c:layout>
              <c:showVal val="1"/>
            </c:dLbl>
            <c:dLbl>
              <c:idx val="3"/>
              <c:layout>
                <c:manualLayout>
                  <c:x val="0"/>
                  <c:y val="-2.4600000000000011E-2"/>
                </c:manualLayout>
              </c:layout>
              <c:showVal val="1"/>
            </c:dLbl>
            <c:dLbl>
              <c:idx val="4"/>
              <c:layout>
                <c:manualLayout>
                  <c:x val="0"/>
                  <c:y val="0"/>
                </c:manualLayout>
              </c:layout>
              <c:showVal val="1"/>
            </c:dLbl>
            <c:dLbl>
              <c:idx val="5"/>
              <c:layout>
                <c:manualLayout>
                  <c:x val="0"/>
                  <c:y val="-2.3780000000000003E-2"/>
                </c:manualLayout>
              </c:layout>
              <c:showVal val="1"/>
            </c:dLbl>
            <c:dLbl>
              <c:idx val="6"/>
              <c:layout>
                <c:manualLayout>
                  <c:x val="0"/>
                  <c:y val="-2.870000000000001E-2"/>
                </c:manualLayout>
              </c:layout>
              <c:showVal val="1"/>
            </c:dLbl>
            <c:dLbl>
              <c:idx val="7"/>
              <c:layout>
                <c:manualLayout>
                  <c:x val="0"/>
                  <c:y val="-6.2320000000000021E-2"/>
                </c:manualLayout>
              </c:layout>
              <c:showVal val="1"/>
            </c:dLbl>
            <c:dLbl>
              <c:idx val="8"/>
              <c:layout>
                <c:manualLayout>
                  <c:x val="0"/>
                  <c:y val="-5.248000000000002E-2"/>
                </c:manualLayout>
              </c:layout>
              <c:showVal val="1"/>
            </c:dLbl>
            <c:dLbl>
              <c:idx val="9"/>
              <c:layout>
                <c:manualLayout>
                  <c:x val="0"/>
                  <c:y val="0"/>
                </c:manualLayout>
              </c:layout>
              <c:showVal val="1"/>
            </c:dLbl>
            <c:dLbl>
              <c:idx val="10"/>
              <c:layout>
                <c:manualLayout>
                  <c:x val="0"/>
                  <c:y val="-4.6740000000000011E-2"/>
                </c:manualLayout>
              </c:layout>
              <c:showVal val="1"/>
            </c:dLbl>
            <c:dLbl>
              <c:idx val="11"/>
              <c:layout>
                <c:manualLayout>
                  <c:x val="0"/>
                  <c:y val="-4.3460000000000013E-2"/>
                </c:manualLayout>
              </c:layout>
              <c:showVal val="1"/>
            </c:dLbl>
            <c:dLbl>
              <c:idx val="12"/>
              <c:layout>
                <c:manualLayout>
                  <c:x val="0"/>
                  <c:y val="-2.952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3.4</c:v>
                </c:pt>
                <c:pt idx="2">
                  <c:v>5.9</c:v>
                </c:pt>
                <c:pt idx="3">
                  <c:v>3</c:v>
                </c:pt>
                <c:pt idx="5">
                  <c:v>2.9</c:v>
                </c:pt>
                <c:pt idx="6">
                  <c:v>3.5</c:v>
                </c:pt>
                <c:pt idx="7">
                  <c:v>7.6</c:v>
                </c:pt>
                <c:pt idx="8">
                  <c:v>6.4</c:v>
                </c:pt>
                <c:pt idx="10">
                  <c:v>5.7</c:v>
                </c:pt>
                <c:pt idx="11">
                  <c:v>5.3</c:v>
                </c:pt>
                <c:pt idx="12">
                  <c:v>3.6</c:v>
                </c:pt>
              </c:numLit>
            </c:plus>
            <c:minus>
              <c:numLit>
                <c:formatCode>General</c:formatCode>
                <c:ptCount val="13"/>
                <c:pt idx="0">
                  <c:v>3.1</c:v>
                </c:pt>
                <c:pt idx="2">
                  <c:v>4.9000000000000004</c:v>
                </c:pt>
                <c:pt idx="3">
                  <c:v>2.8</c:v>
                </c:pt>
                <c:pt idx="5">
                  <c:v>2.5</c:v>
                </c:pt>
                <c:pt idx="6">
                  <c:v>3.1</c:v>
                </c:pt>
                <c:pt idx="7">
                  <c:v>6.2</c:v>
                </c:pt>
                <c:pt idx="8">
                  <c:v>5.5</c:v>
                </c:pt>
                <c:pt idx="10">
                  <c:v>4.5999999999999996</c:v>
                </c:pt>
                <c:pt idx="11">
                  <c:v>4.4000000000000004</c:v>
                </c:pt>
                <c:pt idx="12">
                  <c:v>3.2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21.4</c:v>
                </c:pt>
                <c:pt idx="2">
                  <c:v>21.3</c:v>
                </c:pt>
                <c:pt idx="3">
                  <c:v>21.5</c:v>
                </c:pt>
                <c:pt idx="5">
                  <c:v>13.8</c:v>
                </c:pt>
                <c:pt idx="6">
                  <c:v>23.2</c:v>
                </c:pt>
                <c:pt idx="7">
                  <c:v>24.8</c:v>
                </c:pt>
                <c:pt idx="8">
                  <c:v>24.7</c:v>
                </c:pt>
                <c:pt idx="10">
                  <c:v>18.399999999999999</c:v>
                </c:pt>
                <c:pt idx="11">
                  <c:v>19.899999999999999</c:v>
                </c:pt>
                <c:pt idx="12">
                  <c:v>21.7</c:v>
                </c:pt>
              </c:numCache>
            </c:numRef>
          </c:val>
        </c:ser>
        <c:gapWidth val="43"/>
        <c:axId val="87795200"/>
        <c:axId val="87796736"/>
      </c:barChart>
      <c:catAx>
        <c:axId val="8779520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796736"/>
        <c:crosses val="autoZero"/>
        <c:auto val="1"/>
        <c:lblAlgn val="ctr"/>
        <c:lblOffset val="100"/>
      </c:catAx>
      <c:valAx>
        <c:axId val="877967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79520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9.0200000000000037E-3"/>
                </c:manualLayout>
              </c:layout>
              <c:showVal val="1"/>
            </c:dLbl>
            <c:dLbl>
              <c:idx val="1"/>
              <c:layout>
                <c:manualLayout>
                  <c:x val="0"/>
                  <c:y val="0"/>
                </c:manualLayout>
              </c:layout>
              <c:showVal val="1"/>
            </c:dLbl>
            <c:dLbl>
              <c:idx val="2"/>
              <c:layout>
                <c:manualLayout>
                  <c:x val="0"/>
                  <c:y val="-1.2300000000000005E-2"/>
                </c:manualLayout>
              </c:layout>
              <c:showVal val="1"/>
            </c:dLbl>
            <c:dLbl>
              <c:idx val="3"/>
              <c:layout>
                <c:manualLayout>
                  <c:x val="0"/>
                  <c:y val="-1.2300000000000005E-2"/>
                </c:manualLayout>
              </c:layout>
              <c:showVal val="1"/>
            </c:dLbl>
            <c:dLbl>
              <c:idx val="4"/>
              <c:layout>
                <c:manualLayout>
                  <c:x val="0"/>
                  <c:y val="0"/>
                </c:manualLayout>
              </c:layout>
              <c:showVal val="1"/>
            </c:dLbl>
            <c:dLbl>
              <c:idx val="5"/>
              <c:layout>
                <c:manualLayout>
                  <c:x val="0"/>
                  <c:y val="-2.1320000000000009E-2"/>
                </c:manualLayout>
              </c:layout>
              <c:showVal val="1"/>
            </c:dLbl>
            <c:dLbl>
              <c:idx val="6"/>
              <c:layout>
                <c:manualLayout>
                  <c:x val="0"/>
                  <c:y val="-1.0660000000000005E-2"/>
                </c:manualLayout>
              </c:layout>
              <c:showVal val="1"/>
            </c:dLbl>
            <c:dLbl>
              <c:idx val="7"/>
              <c:layout>
                <c:manualLayout>
                  <c:x val="0"/>
                  <c:y val="-2.0500000000000004E-2"/>
                </c:manualLayout>
              </c:layout>
              <c:showVal val="1"/>
            </c:dLbl>
            <c:dLbl>
              <c:idx val="8"/>
              <c:layout>
                <c:manualLayout>
                  <c:x val="0"/>
                  <c:y val="-3.4440000000000005E-2"/>
                </c:manualLayout>
              </c:layout>
              <c:showVal val="1"/>
            </c:dLbl>
            <c:dLbl>
              <c:idx val="9"/>
              <c:layout>
                <c:manualLayout>
                  <c:x val="0"/>
                  <c:y val="0"/>
                </c:manualLayout>
              </c:layout>
              <c:showVal val="1"/>
            </c:dLbl>
            <c:dLbl>
              <c:idx val="10"/>
              <c:layout>
                <c:manualLayout>
                  <c:x val="0"/>
                  <c:y val="-6.0680000000000012E-2"/>
                </c:manualLayout>
              </c:layout>
              <c:showVal val="1"/>
            </c:dLbl>
            <c:dLbl>
              <c:idx val="11"/>
              <c:layout>
                <c:manualLayout>
                  <c:x val="0"/>
                  <c:y val="-3.4440000000000005E-2"/>
                </c:manualLayout>
              </c:layout>
              <c:showVal val="1"/>
            </c:dLbl>
            <c:dLbl>
              <c:idx val="12"/>
              <c:layout>
                <c:manualLayout>
                  <c:x val="0"/>
                  <c:y val="-6.5600000000000033E-3"/>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1.1000000000000001</c:v>
                </c:pt>
                <c:pt idx="2">
                  <c:v>1.5</c:v>
                </c:pt>
                <c:pt idx="3">
                  <c:v>1.5</c:v>
                </c:pt>
                <c:pt idx="5">
                  <c:v>2.6</c:v>
                </c:pt>
                <c:pt idx="6">
                  <c:v>1.3</c:v>
                </c:pt>
                <c:pt idx="7">
                  <c:v>2.5</c:v>
                </c:pt>
                <c:pt idx="8">
                  <c:v>4.2</c:v>
                </c:pt>
                <c:pt idx="10">
                  <c:v>7.4</c:v>
                </c:pt>
                <c:pt idx="11">
                  <c:v>4.2</c:v>
                </c:pt>
                <c:pt idx="12">
                  <c:v>0.8</c:v>
                </c:pt>
              </c:numLit>
            </c:plus>
            <c:minus>
              <c:numLit>
                <c:formatCode>General</c:formatCode>
                <c:ptCount val="13"/>
                <c:pt idx="0">
                  <c:v>0.8</c:v>
                </c:pt>
                <c:pt idx="2">
                  <c:v>0.9</c:v>
                </c:pt>
                <c:pt idx="3">
                  <c:v>0.9</c:v>
                </c:pt>
                <c:pt idx="5">
                  <c:v>1.4</c:v>
                </c:pt>
                <c:pt idx="6">
                  <c:v>0.8</c:v>
                </c:pt>
                <c:pt idx="7">
                  <c:v>0.9</c:v>
                </c:pt>
                <c:pt idx="8">
                  <c:v>1.1000000000000001</c:v>
                </c:pt>
                <c:pt idx="10">
                  <c:v>2.9</c:v>
                </c:pt>
                <c:pt idx="11">
                  <c:v>1.1000000000000001</c:v>
                </c:pt>
                <c:pt idx="12">
                  <c:v>0.6000000000000002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2.1</c:v>
                </c:pt>
                <c:pt idx="2">
                  <c:v>2.2000000000000002</c:v>
                </c:pt>
                <c:pt idx="3">
                  <c:v>2</c:v>
                </c:pt>
                <c:pt idx="5">
                  <c:v>2.9</c:v>
                </c:pt>
                <c:pt idx="6">
                  <c:v>2.2000000000000002</c:v>
                </c:pt>
                <c:pt idx="7">
                  <c:v>1.4</c:v>
                </c:pt>
                <c:pt idx="8">
                  <c:v>1.5</c:v>
                </c:pt>
                <c:pt idx="10">
                  <c:v>4.5</c:v>
                </c:pt>
                <c:pt idx="11">
                  <c:v>1.5</c:v>
                </c:pt>
                <c:pt idx="12">
                  <c:v>1.6</c:v>
                </c:pt>
              </c:numCache>
            </c:numRef>
          </c:val>
        </c:ser>
        <c:gapWidth val="43"/>
        <c:axId val="87882752"/>
        <c:axId val="88027904"/>
      </c:barChart>
      <c:catAx>
        <c:axId val="8788275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027904"/>
        <c:crosses val="autoZero"/>
        <c:auto val="1"/>
        <c:lblAlgn val="ctr"/>
        <c:lblOffset val="100"/>
      </c:catAx>
      <c:valAx>
        <c:axId val="8802790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88275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960000000000008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2.9520000000000008E-2"/>
                </c:manualLayout>
              </c:layout>
              <c:showVal val="1"/>
            </c:dLbl>
            <c:dLbl>
              <c:idx val="4"/>
              <c:layout>
                <c:manualLayout>
                  <c:x val="0"/>
                  <c:y val="0"/>
                </c:manualLayout>
              </c:layout>
              <c:showVal val="1"/>
            </c:dLbl>
            <c:dLbl>
              <c:idx val="5"/>
              <c:layout>
                <c:manualLayout>
                  <c:x val="0"/>
                  <c:y val="-3.8540000000000012E-2"/>
                </c:manualLayout>
              </c:layout>
              <c:showVal val="1"/>
            </c:dLbl>
            <c:dLbl>
              <c:idx val="6"/>
              <c:layout>
                <c:manualLayout>
                  <c:x val="0"/>
                  <c:y val="-4.6740000000000011E-2"/>
                </c:manualLayout>
              </c:layout>
              <c:showVal val="1"/>
            </c:dLbl>
            <c:dLbl>
              <c:idx val="7"/>
              <c:layout>
                <c:manualLayout>
                  <c:x val="0"/>
                  <c:y val="-6.1500000000000013E-2"/>
                </c:manualLayout>
              </c:layout>
              <c:showVal val="1"/>
            </c:dLbl>
            <c:dLbl>
              <c:idx val="8"/>
              <c:layout>
                <c:manualLayout>
                  <c:x val="0"/>
                  <c:y val="-4.7560000000000019E-2"/>
                </c:manualLayout>
              </c:layout>
              <c:showVal val="1"/>
            </c:dLbl>
            <c:dLbl>
              <c:idx val="9"/>
              <c:layout>
                <c:manualLayout>
                  <c:x val="0"/>
                  <c:y val="0"/>
                </c:manualLayout>
              </c:layout>
              <c:showVal val="1"/>
            </c:dLbl>
            <c:dLbl>
              <c:idx val="10"/>
              <c:layout>
                <c:manualLayout>
                  <c:x val="0"/>
                  <c:y val="-6.970000000000004E-2"/>
                </c:manualLayout>
              </c:layout>
              <c:showVal val="1"/>
            </c:dLbl>
            <c:dLbl>
              <c:idx val="11"/>
              <c:layout>
                <c:manualLayout>
                  <c:x val="0"/>
                  <c:y val="-9.5940000000000025E-2"/>
                </c:manualLayout>
              </c:layout>
              <c:showVal val="1"/>
            </c:dLbl>
            <c:dLbl>
              <c:idx val="12"/>
              <c:layout>
                <c:manualLayout>
                  <c:x val="0"/>
                  <c:y val="-2.952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2.8</c:v>
                </c:pt>
                <c:pt idx="2">
                  <c:v>2.9</c:v>
                </c:pt>
                <c:pt idx="3">
                  <c:v>3.6</c:v>
                </c:pt>
                <c:pt idx="5">
                  <c:v>4.7</c:v>
                </c:pt>
                <c:pt idx="6">
                  <c:v>5.7</c:v>
                </c:pt>
                <c:pt idx="7">
                  <c:v>7.5</c:v>
                </c:pt>
                <c:pt idx="8">
                  <c:v>5.8</c:v>
                </c:pt>
                <c:pt idx="10">
                  <c:v>8.5</c:v>
                </c:pt>
                <c:pt idx="11">
                  <c:v>11.7</c:v>
                </c:pt>
                <c:pt idx="12">
                  <c:v>3.6</c:v>
                </c:pt>
              </c:numLit>
            </c:plus>
            <c:minus>
              <c:numLit>
                <c:formatCode>General</c:formatCode>
                <c:ptCount val="13"/>
                <c:pt idx="0">
                  <c:v>2.7</c:v>
                </c:pt>
                <c:pt idx="2">
                  <c:v>2.8</c:v>
                </c:pt>
                <c:pt idx="3">
                  <c:v>3.3</c:v>
                </c:pt>
                <c:pt idx="5">
                  <c:v>4.0999999999999996</c:v>
                </c:pt>
                <c:pt idx="6">
                  <c:v>5.2</c:v>
                </c:pt>
                <c:pt idx="7">
                  <c:v>6.7</c:v>
                </c:pt>
                <c:pt idx="8">
                  <c:v>5</c:v>
                </c:pt>
                <c:pt idx="10">
                  <c:v>7.4</c:v>
                </c:pt>
                <c:pt idx="11">
                  <c:v>10.7</c:v>
                </c:pt>
                <c:pt idx="12">
                  <c:v>3.3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28.3</c:v>
                </c:pt>
                <c:pt idx="2">
                  <c:v>31.7</c:v>
                </c:pt>
                <c:pt idx="3">
                  <c:v>24.8</c:v>
                </c:pt>
                <c:pt idx="5">
                  <c:v>25.9</c:v>
                </c:pt>
                <c:pt idx="6">
                  <c:v>31.3</c:v>
                </c:pt>
                <c:pt idx="7">
                  <c:v>31.5</c:v>
                </c:pt>
                <c:pt idx="8">
                  <c:v>24.8</c:v>
                </c:pt>
                <c:pt idx="10">
                  <c:v>31.2</c:v>
                </c:pt>
                <c:pt idx="11">
                  <c:v>40.200000000000003</c:v>
                </c:pt>
                <c:pt idx="12">
                  <c:v>26.9</c:v>
                </c:pt>
              </c:numCache>
            </c:numRef>
          </c:val>
        </c:ser>
        <c:gapWidth val="43"/>
        <c:axId val="88093440"/>
        <c:axId val="88094976"/>
      </c:barChart>
      <c:catAx>
        <c:axId val="8809344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094976"/>
        <c:crosses val="autoZero"/>
        <c:auto val="1"/>
        <c:lblAlgn val="ctr"/>
        <c:lblOffset val="100"/>
      </c:catAx>
      <c:valAx>
        <c:axId val="8809497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09344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6900000000000002E-2"/>
                </c:manualLayout>
              </c:layout>
              <c:showVal val="1"/>
            </c:dLbl>
            <c:dLbl>
              <c:idx val="1"/>
              <c:layout>
                <c:manualLayout>
                  <c:x val="0"/>
                  <c:y val="0"/>
                </c:manualLayout>
              </c:layout>
              <c:showVal val="1"/>
            </c:dLbl>
            <c:dLbl>
              <c:idx val="2"/>
              <c:layout>
                <c:manualLayout>
                  <c:x val="0"/>
                  <c:y val="-3.9360000000000006E-2"/>
                </c:manualLayout>
              </c:layout>
              <c:showVal val="1"/>
            </c:dLbl>
            <c:dLbl>
              <c:idx val="3"/>
              <c:layout>
                <c:manualLayout>
                  <c:x val="0"/>
                  <c:y val="-4.4280000000000014E-2"/>
                </c:manualLayout>
              </c:layout>
              <c:showVal val="1"/>
            </c:dLbl>
            <c:dLbl>
              <c:idx val="4"/>
              <c:layout>
                <c:manualLayout>
                  <c:x val="0"/>
                  <c:y val="0"/>
                </c:manualLayout>
              </c:layout>
              <c:showVal val="1"/>
            </c:dLbl>
            <c:dLbl>
              <c:idx val="5"/>
              <c:layout>
                <c:manualLayout>
                  <c:x val="0"/>
                  <c:y val="-4.6740000000000011E-2"/>
                </c:manualLayout>
              </c:layout>
              <c:showVal val="1"/>
            </c:dLbl>
            <c:dLbl>
              <c:idx val="6"/>
              <c:layout>
                <c:manualLayout>
                  <c:x val="0"/>
                  <c:y val="-4.182000000000001E-2"/>
                </c:manualLayout>
              </c:layout>
              <c:showVal val="1"/>
            </c:dLbl>
            <c:dLbl>
              <c:idx val="7"/>
              <c:layout>
                <c:manualLayout>
                  <c:x val="0"/>
                  <c:y val="-6.3140000000000002E-2"/>
                </c:manualLayout>
              </c:layout>
              <c:showVal val="1"/>
            </c:dLbl>
            <c:dLbl>
              <c:idx val="8"/>
              <c:layout>
                <c:manualLayout>
                  <c:x val="0"/>
                  <c:y val="-4.5100000000000015E-2"/>
                </c:manualLayout>
              </c:layout>
              <c:showVal val="1"/>
            </c:dLbl>
            <c:dLbl>
              <c:idx val="9"/>
              <c:layout>
                <c:manualLayout>
                  <c:x val="0"/>
                  <c:y val="0"/>
                </c:manualLayout>
              </c:layout>
              <c:showVal val="1"/>
            </c:dLbl>
            <c:dLbl>
              <c:idx val="10"/>
              <c:layout>
                <c:manualLayout>
                  <c:x val="0"/>
                  <c:y val="-6.3960000000000003E-2"/>
                </c:manualLayout>
              </c:layout>
              <c:showVal val="1"/>
            </c:dLbl>
            <c:dLbl>
              <c:idx val="11"/>
              <c:layout>
                <c:manualLayout>
                  <c:x val="0"/>
                  <c:y val="-6.0680000000000012E-2"/>
                </c:manualLayout>
              </c:layout>
              <c:showVal val="1"/>
            </c:dLbl>
            <c:dLbl>
              <c:idx val="12"/>
              <c:layout>
                <c:manualLayout>
                  <c:x val="0"/>
                  <c:y val="-4.510000000000001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4.5</c:v>
                </c:pt>
                <c:pt idx="2">
                  <c:v>4.8</c:v>
                </c:pt>
                <c:pt idx="3">
                  <c:v>5.4</c:v>
                </c:pt>
                <c:pt idx="5">
                  <c:v>5.7</c:v>
                </c:pt>
                <c:pt idx="6">
                  <c:v>5.0999999999999996</c:v>
                </c:pt>
                <c:pt idx="7">
                  <c:v>7.7</c:v>
                </c:pt>
                <c:pt idx="8">
                  <c:v>5.5</c:v>
                </c:pt>
                <c:pt idx="10">
                  <c:v>7.8</c:v>
                </c:pt>
                <c:pt idx="11">
                  <c:v>7.4</c:v>
                </c:pt>
                <c:pt idx="12">
                  <c:v>5.5</c:v>
                </c:pt>
              </c:numLit>
            </c:plus>
            <c:minus>
              <c:numLit>
                <c:formatCode>General</c:formatCode>
                <c:ptCount val="13"/>
                <c:pt idx="0">
                  <c:v>4.5999999999999996</c:v>
                </c:pt>
                <c:pt idx="2">
                  <c:v>4.8</c:v>
                </c:pt>
                <c:pt idx="3">
                  <c:v>5.4</c:v>
                </c:pt>
                <c:pt idx="5">
                  <c:v>5.0999999999999996</c:v>
                </c:pt>
                <c:pt idx="6">
                  <c:v>5.0999999999999996</c:v>
                </c:pt>
                <c:pt idx="7">
                  <c:v>8</c:v>
                </c:pt>
                <c:pt idx="8">
                  <c:v>6.5</c:v>
                </c:pt>
                <c:pt idx="10">
                  <c:v>8.5</c:v>
                </c:pt>
                <c:pt idx="11">
                  <c:v>7.6</c:v>
                </c:pt>
                <c:pt idx="12">
                  <c:v>5.5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51</c:v>
                </c:pt>
                <c:pt idx="2">
                  <c:v>51.4</c:v>
                </c:pt>
                <c:pt idx="3">
                  <c:v>50.5</c:v>
                </c:pt>
                <c:pt idx="5">
                  <c:v>27.1</c:v>
                </c:pt>
                <c:pt idx="6">
                  <c:v>46.9</c:v>
                </c:pt>
                <c:pt idx="7">
                  <c:v>57.7</c:v>
                </c:pt>
                <c:pt idx="8">
                  <c:v>76.099999999999994</c:v>
                </c:pt>
                <c:pt idx="10">
                  <c:v>63.7</c:v>
                </c:pt>
                <c:pt idx="11">
                  <c:v>53</c:v>
                </c:pt>
                <c:pt idx="12">
                  <c:v>48.8</c:v>
                </c:pt>
              </c:numCache>
            </c:numRef>
          </c:val>
        </c:ser>
        <c:gapWidth val="43"/>
        <c:axId val="88012672"/>
        <c:axId val="88014208"/>
      </c:barChart>
      <c:catAx>
        <c:axId val="8801267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014208"/>
        <c:crosses val="autoZero"/>
        <c:auto val="1"/>
        <c:lblAlgn val="ctr"/>
        <c:lblOffset val="100"/>
      </c:catAx>
      <c:valAx>
        <c:axId val="8801420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01267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120000000000005E-2"/>
                </c:manualLayout>
              </c:layout>
              <c:showVal val="1"/>
            </c:dLbl>
            <c:dLbl>
              <c:idx val="1"/>
              <c:layout>
                <c:manualLayout>
                  <c:x val="0"/>
                  <c:y val="0"/>
                </c:manualLayout>
              </c:layout>
              <c:showVal val="1"/>
            </c:dLbl>
            <c:dLbl>
              <c:idx val="2"/>
              <c:layout>
                <c:manualLayout>
                  <c:x val="0"/>
                  <c:y val="-2.0500000000000004E-2"/>
                </c:manualLayout>
              </c:layout>
              <c:showVal val="1"/>
            </c:dLbl>
            <c:dLbl>
              <c:idx val="3"/>
              <c:layout>
                <c:manualLayout>
                  <c:x val="0"/>
                  <c:y val="-1.3120000000000005E-2"/>
                </c:manualLayout>
              </c:layout>
              <c:showVal val="1"/>
            </c:dLbl>
            <c:dLbl>
              <c:idx val="4"/>
              <c:layout>
                <c:manualLayout>
                  <c:x val="0"/>
                  <c:y val="0"/>
                </c:manualLayout>
              </c:layout>
              <c:showVal val="1"/>
            </c:dLbl>
            <c:dLbl>
              <c:idx val="5"/>
              <c:layout>
                <c:manualLayout>
                  <c:x val="0"/>
                  <c:y val="-2.1320000000000009E-2"/>
                </c:manualLayout>
              </c:layout>
              <c:showVal val="1"/>
            </c:dLbl>
            <c:dLbl>
              <c:idx val="6"/>
              <c:layout>
                <c:manualLayout>
                  <c:x val="0"/>
                  <c:y val="-2.2960000000000008E-2"/>
                </c:manualLayout>
              </c:layout>
              <c:showVal val="1"/>
            </c:dLbl>
            <c:dLbl>
              <c:idx val="7"/>
              <c:layout>
                <c:manualLayout>
                  <c:x val="0"/>
                  <c:y val="-3.4440000000000005E-2"/>
                </c:manualLayout>
              </c:layout>
              <c:showVal val="1"/>
            </c:dLbl>
            <c:dLbl>
              <c:idx val="8"/>
              <c:layout>
                <c:manualLayout>
                  <c:x val="0"/>
                  <c:y val="-2.870000000000001E-2"/>
                </c:manualLayout>
              </c:layout>
              <c:showVal val="1"/>
            </c:dLbl>
            <c:dLbl>
              <c:idx val="9"/>
              <c:layout>
                <c:manualLayout>
                  <c:x val="0"/>
                  <c:y val="0"/>
                </c:manualLayout>
              </c:layout>
              <c:showVal val="1"/>
            </c:dLbl>
            <c:dLbl>
              <c:idx val="10"/>
              <c:layout>
                <c:manualLayout>
                  <c:x val="0"/>
                  <c:y val="-4.9200000000000021E-2"/>
                </c:manualLayout>
              </c:layout>
              <c:showVal val="1"/>
            </c:dLbl>
            <c:dLbl>
              <c:idx val="11"/>
              <c:layout>
                <c:manualLayout>
                  <c:x val="0"/>
                  <c:y val="-2.7060000000000011E-2"/>
                </c:manualLayout>
              </c:layout>
              <c:showVal val="1"/>
            </c:dLbl>
            <c:dLbl>
              <c:idx val="12"/>
              <c:layout>
                <c:manualLayout>
                  <c:x val="0"/>
                  <c:y val="-1.31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1.6</c:v>
                </c:pt>
                <c:pt idx="2">
                  <c:v>2.5</c:v>
                </c:pt>
                <c:pt idx="3">
                  <c:v>1.6</c:v>
                </c:pt>
                <c:pt idx="5">
                  <c:v>2.6</c:v>
                </c:pt>
                <c:pt idx="6">
                  <c:v>2.8</c:v>
                </c:pt>
                <c:pt idx="7">
                  <c:v>4.2</c:v>
                </c:pt>
                <c:pt idx="8">
                  <c:v>3.5</c:v>
                </c:pt>
                <c:pt idx="10">
                  <c:v>6</c:v>
                </c:pt>
                <c:pt idx="11">
                  <c:v>3.3</c:v>
                </c:pt>
                <c:pt idx="12">
                  <c:v>1.6</c:v>
                </c:pt>
              </c:numLit>
            </c:plus>
            <c:minus>
              <c:numLit>
                <c:formatCode>General</c:formatCode>
                <c:ptCount val="13"/>
                <c:pt idx="0">
                  <c:v>1.2</c:v>
                </c:pt>
                <c:pt idx="2">
                  <c:v>1.8</c:v>
                </c:pt>
                <c:pt idx="3">
                  <c:v>1.1000000000000001</c:v>
                </c:pt>
                <c:pt idx="5">
                  <c:v>1.8</c:v>
                </c:pt>
                <c:pt idx="6">
                  <c:v>1.9000000000000001</c:v>
                </c:pt>
                <c:pt idx="7">
                  <c:v>2.1</c:v>
                </c:pt>
                <c:pt idx="8">
                  <c:v>2</c:v>
                </c:pt>
                <c:pt idx="10">
                  <c:v>4.2</c:v>
                </c:pt>
                <c:pt idx="11">
                  <c:v>2</c:v>
                </c:pt>
                <c:pt idx="12">
                  <c:v>1.2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5.2</c:v>
                </c:pt>
                <c:pt idx="2">
                  <c:v>6.9</c:v>
                </c:pt>
                <c:pt idx="3">
                  <c:v>3.6</c:v>
                </c:pt>
                <c:pt idx="5">
                  <c:v>5.5</c:v>
                </c:pt>
                <c:pt idx="6">
                  <c:v>6.3</c:v>
                </c:pt>
                <c:pt idx="7">
                  <c:v>4.0999999999999996</c:v>
                </c:pt>
                <c:pt idx="8">
                  <c:v>4.7</c:v>
                </c:pt>
                <c:pt idx="10">
                  <c:v>12.1</c:v>
                </c:pt>
                <c:pt idx="11">
                  <c:v>4.5999999999999996</c:v>
                </c:pt>
                <c:pt idx="12">
                  <c:v>3.7</c:v>
                </c:pt>
              </c:numCache>
            </c:numRef>
          </c:val>
        </c:ser>
        <c:gapWidth val="43"/>
        <c:axId val="42462592"/>
        <c:axId val="87979136"/>
      </c:barChart>
      <c:catAx>
        <c:axId val="4246259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7979136"/>
        <c:crosses val="autoZero"/>
        <c:auto val="1"/>
        <c:lblAlgn val="ctr"/>
        <c:lblOffset val="100"/>
      </c:catAx>
      <c:valAx>
        <c:axId val="879791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46259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624000000000001E-2"/>
                </c:manualLayout>
              </c:layout>
              <c:showVal val="1"/>
            </c:dLbl>
            <c:dLbl>
              <c:idx val="1"/>
              <c:layout>
                <c:manualLayout>
                  <c:x val="0"/>
                  <c:y val="0"/>
                </c:manualLayout>
              </c:layout>
              <c:showVal val="1"/>
            </c:dLbl>
            <c:dLbl>
              <c:idx val="2"/>
              <c:layout>
                <c:manualLayout>
                  <c:x val="0"/>
                  <c:y val="-3.1160000000000004E-2"/>
                </c:manualLayout>
              </c:layout>
              <c:showVal val="1"/>
            </c:dLbl>
            <c:dLbl>
              <c:idx val="3"/>
              <c:layout>
                <c:manualLayout>
                  <c:x val="0"/>
                  <c:y val="-3.772000000000001E-2"/>
                </c:manualLayout>
              </c:layout>
              <c:showVal val="1"/>
            </c:dLbl>
            <c:dLbl>
              <c:idx val="4"/>
              <c:layout>
                <c:manualLayout>
                  <c:x val="0"/>
                  <c:y val="0"/>
                </c:manualLayout>
              </c:layout>
              <c:showVal val="1"/>
            </c:dLbl>
            <c:dLbl>
              <c:idx val="5"/>
              <c:layout>
                <c:manualLayout>
                  <c:x val="0"/>
                  <c:y val="-2.1320000000000009E-2"/>
                </c:manualLayout>
              </c:layout>
              <c:showVal val="1"/>
            </c:dLbl>
            <c:dLbl>
              <c:idx val="6"/>
              <c:layout>
                <c:manualLayout>
                  <c:x val="0"/>
                  <c:y val="-2.2960000000000008E-2"/>
                </c:manualLayout>
              </c:layout>
              <c:showVal val="1"/>
            </c:dLbl>
            <c:dLbl>
              <c:idx val="7"/>
              <c:layout>
                <c:manualLayout>
                  <c:x val="0"/>
                  <c:y val="-3.9360000000000006E-2"/>
                </c:manualLayout>
              </c:layout>
              <c:showVal val="1"/>
            </c:dLbl>
            <c:dLbl>
              <c:idx val="8"/>
              <c:layout>
                <c:manualLayout>
                  <c:x val="0"/>
                  <c:y val="-5.8220000000000001E-2"/>
                </c:manualLayout>
              </c:layout>
              <c:showVal val="1"/>
            </c:dLbl>
            <c:dLbl>
              <c:idx val="9"/>
              <c:layout>
                <c:manualLayout>
                  <c:x val="0"/>
                  <c:y val="0"/>
                </c:manualLayout>
              </c:layout>
              <c:showVal val="1"/>
            </c:dLbl>
            <c:dLbl>
              <c:idx val="10"/>
              <c:layout>
                <c:manualLayout>
                  <c:x val="0"/>
                  <c:y val="-9.1020000000000031E-2"/>
                </c:manualLayout>
              </c:layout>
              <c:showVal val="1"/>
            </c:dLbl>
            <c:dLbl>
              <c:idx val="11"/>
              <c:layout>
                <c:manualLayout>
                  <c:x val="0"/>
                  <c:y val="-6.8060000000000023E-2"/>
                </c:manualLayout>
              </c:layout>
              <c:showVal val="1"/>
            </c:dLbl>
            <c:dLbl>
              <c:idx val="12"/>
              <c:layout>
                <c:manualLayout>
                  <c:x val="0"/>
                  <c:y val="-2.460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3.2</c:v>
                </c:pt>
                <c:pt idx="2">
                  <c:v>3.8</c:v>
                </c:pt>
                <c:pt idx="3">
                  <c:v>4.5999999999999996</c:v>
                </c:pt>
                <c:pt idx="5">
                  <c:v>2.6</c:v>
                </c:pt>
                <c:pt idx="6">
                  <c:v>2.8</c:v>
                </c:pt>
                <c:pt idx="7">
                  <c:v>4.8</c:v>
                </c:pt>
                <c:pt idx="8">
                  <c:v>7.1</c:v>
                </c:pt>
                <c:pt idx="10">
                  <c:v>11.1</c:v>
                </c:pt>
                <c:pt idx="11">
                  <c:v>8.3000000000000007</c:v>
                </c:pt>
                <c:pt idx="12">
                  <c:v>3</c:v>
                </c:pt>
              </c:numLit>
            </c:plus>
            <c:minus>
              <c:numLit>
                <c:formatCode>General</c:formatCode>
                <c:ptCount val="13"/>
                <c:pt idx="0">
                  <c:v>2.7</c:v>
                </c:pt>
                <c:pt idx="2">
                  <c:v>3.2</c:v>
                </c:pt>
                <c:pt idx="3">
                  <c:v>3.6</c:v>
                </c:pt>
                <c:pt idx="5">
                  <c:v>1.9000000000000001</c:v>
                </c:pt>
                <c:pt idx="6">
                  <c:v>2.5</c:v>
                </c:pt>
                <c:pt idx="7">
                  <c:v>4</c:v>
                </c:pt>
                <c:pt idx="8">
                  <c:v>6.3</c:v>
                </c:pt>
                <c:pt idx="10">
                  <c:v>9.2000000000000011</c:v>
                </c:pt>
                <c:pt idx="11">
                  <c:v>5.9</c:v>
                </c:pt>
                <c:pt idx="12">
                  <c:v>2.6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16.8</c:v>
                </c:pt>
                <c:pt idx="2">
                  <c:v>18.399999999999999</c:v>
                </c:pt>
                <c:pt idx="3">
                  <c:v>15.2</c:v>
                </c:pt>
                <c:pt idx="5">
                  <c:v>6.5</c:v>
                </c:pt>
                <c:pt idx="6">
                  <c:v>15</c:v>
                </c:pt>
                <c:pt idx="7">
                  <c:v>17.8</c:v>
                </c:pt>
                <c:pt idx="8">
                  <c:v>30</c:v>
                </c:pt>
                <c:pt idx="10">
                  <c:v>30.5</c:v>
                </c:pt>
                <c:pt idx="11">
                  <c:v>15.9</c:v>
                </c:pt>
                <c:pt idx="12">
                  <c:v>14.6</c:v>
                </c:pt>
              </c:numCache>
            </c:numRef>
          </c:val>
        </c:ser>
        <c:gapWidth val="43"/>
        <c:axId val="42570880"/>
        <c:axId val="42572416"/>
      </c:barChart>
      <c:catAx>
        <c:axId val="425708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572416"/>
        <c:crosses val="autoZero"/>
        <c:auto val="1"/>
        <c:lblAlgn val="ctr"/>
        <c:lblOffset val="100"/>
      </c:catAx>
      <c:valAx>
        <c:axId val="425724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5708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526E-2"/>
                </c:manualLayout>
              </c:layout>
              <c:showVal val="1"/>
            </c:dLbl>
            <c:dLbl>
              <c:idx val="1"/>
              <c:layout>
                <c:manualLayout>
                  <c:x val="0"/>
                  <c:y val="0"/>
                </c:manualLayout>
              </c:layout>
              <c:showVal val="1"/>
            </c:dLbl>
            <c:dLbl>
              <c:idx val="2"/>
              <c:layout>
                <c:manualLayout>
                  <c:x val="0"/>
                  <c:y val="-4.7560000000000019E-2"/>
                </c:manualLayout>
              </c:layout>
              <c:showVal val="1"/>
            </c:dLbl>
            <c:dLbl>
              <c:idx val="3"/>
              <c:layout>
                <c:manualLayout>
                  <c:x val="0"/>
                  <c:y val="-4.6740000000000011E-2"/>
                </c:manualLayout>
              </c:layout>
              <c:showVal val="1"/>
            </c:dLbl>
            <c:dLbl>
              <c:idx val="4"/>
              <c:layout>
                <c:manualLayout>
                  <c:x val="0"/>
                  <c:y val="0"/>
                </c:manualLayout>
              </c:layout>
              <c:showVal val="1"/>
            </c:dLbl>
            <c:dLbl>
              <c:idx val="5"/>
              <c:layout>
                <c:manualLayout>
                  <c:x val="0"/>
                  <c:y val="-3.4440000000000005E-2"/>
                </c:manualLayout>
              </c:layout>
              <c:showVal val="1"/>
            </c:dLbl>
            <c:dLbl>
              <c:idx val="6"/>
              <c:layout>
                <c:manualLayout>
                  <c:x val="0"/>
                  <c:y val="-4.2640000000000018E-2"/>
                </c:manualLayout>
              </c:layout>
              <c:showVal val="1"/>
            </c:dLbl>
            <c:dLbl>
              <c:idx val="7"/>
              <c:layout>
                <c:manualLayout>
                  <c:x val="0"/>
                  <c:y val="-6.3960000000000003E-2"/>
                </c:manualLayout>
              </c:layout>
              <c:showVal val="1"/>
            </c:dLbl>
            <c:dLbl>
              <c:idx val="8"/>
              <c:layout>
                <c:manualLayout>
                  <c:x val="0"/>
                  <c:y val="-4.6740000000000011E-2"/>
                </c:manualLayout>
              </c:layout>
              <c:showVal val="1"/>
            </c:dLbl>
            <c:dLbl>
              <c:idx val="9"/>
              <c:layout>
                <c:manualLayout>
                  <c:x val="0"/>
                  <c:y val="0"/>
                </c:manualLayout>
              </c:layout>
              <c:showVal val="1"/>
            </c:dLbl>
            <c:dLbl>
              <c:idx val="10"/>
              <c:layout>
                <c:manualLayout>
                  <c:x val="0"/>
                  <c:y val="-7.7900000000000039E-2"/>
                </c:manualLayout>
              </c:layout>
              <c:showVal val="1"/>
            </c:dLbl>
            <c:dLbl>
              <c:idx val="11"/>
              <c:layout>
                <c:manualLayout>
                  <c:x val="0"/>
                  <c:y val="-5.740000000000002E-2"/>
                </c:manualLayout>
              </c:layout>
              <c:showVal val="1"/>
            </c:dLbl>
            <c:dLbl>
              <c:idx val="12"/>
              <c:layout>
                <c:manualLayout>
                  <c:x val="0"/>
                  <c:y val="-4.182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4.3</c:v>
                </c:pt>
                <c:pt idx="2">
                  <c:v>5.8</c:v>
                </c:pt>
                <c:pt idx="3">
                  <c:v>5.7</c:v>
                </c:pt>
                <c:pt idx="5">
                  <c:v>4.2</c:v>
                </c:pt>
                <c:pt idx="6">
                  <c:v>5.2</c:v>
                </c:pt>
                <c:pt idx="7">
                  <c:v>7.8</c:v>
                </c:pt>
                <c:pt idx="8">
                  <c:v>5.7</c:v>
                </c:pt>
                <c:pt idx="10">
                  <c:v>9.5</c:v>
                </c:pt>
                <c:pt idx="11">
                  <c:v>7</c:v>
                </c:pt>
                <c:pt idx="12">
                  <c:v>5.0999999999999996</c:v>
                </c:pt>
              </c:numLit>
            </c:plus>
            <c:minus>
              <c:numLit>
                <c:formatCode>General</c:formatCode>
                <c:ptCount val="13"/>
                <c:pt idx="0">
                  <c:v>4.0999999999999996</c:v>
                </c:pt>
                <c:pt idx="2">
                  <c:v>5.4</c:v>
                </c:pt>
                <c:pt idx="3">
                  <c:v>5.4</c:v>
                </c:pt>
                <c:pt idx="5">
                  <c:v>3.5</c:v>
                </c:pt>
                <c:pt idx="6">
                  <c:v>4.8</c:v>
                </c:pt>
                <c:pt idx="7">
                  <c:v>7.6</c:v>
                </c:pt>
                <c:pt idx="8">
                  <c:v>6.1</c:v>
                </c:pt>
                <c:pt idx="10">
                  <c:v>9.2000000000000011</c:v>
                </c:pt>
                <c:pt idx="11">
                  <c:v>6.8</c:v>
                </c:pt>
                <c:pt idx="12">
                  <c:v>4.9000000000000004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38.5</c:v>
                </c:pt>
                <c:pt idx="2">
                  <c:v>37</c:v>
                </c:pt>
                <c:pt idx="3">
                  <c:v>39.9</c:v>
                </c:pt>
                <c:pt idx="5">
                  <c:v>19</c:v>
                </c:pt>
                <c:pt idx="6">
                  <c:v>32</c:v>
                </c:pt>
                <c:pt idx="7">
                  <c:v>45.3</c:v>
                </c:pt>
                <c:pt idx="8">
                  <c:v>61</c:v>
                </c:pt>
                <c:pt idx="10">
                  <c:v>44.6</c:v>
                </c:pt>
                <c:pt idx="11">
                  <c:v>42.4</c:v>
                </c:pt>
                <c:pt idx="12">
                  <c:v>37.700000000000003</c:v>
                </c:pt>
              </c:numCache>
            </c:numRef>
          </c:val>
        </c:ser>
        <c:gapWidth val="43"/>
        <c:axId val="42629760"/>
        <c:axId val="42639744"/>
      </c:barChart>
      <c:catAx>
        <c:axId val="4262976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639744"/>
        <c:crosses val="autoZero"/>
        <c:auto val="1"/>
        <c:lblAlgn val="ctr"/>
        <c:lblOffset val="100"/>
      </c:catAx>
      <c:valAx>
        <c:axId val="4263974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62976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4.0180000000000014E-2"/>
                </c:manualLayout>
              </c:layout>
              <c:showVal val="1"/>
            </c:dLbl>
            <c:dLbl>
              <c:idx val="1"/>
              <c:layout>
                <c:manualLayout>
                  <c:x val="0"/>
                  <c:y val="0"/>
                </c:manualLayout>
              </c:layout>
              <c:showVal val="1"/>
            </c:dLbl>
            <c:dLbl>
              <c:idx val="2"/>
              <c:layout>
                <c:manualLayout>
                  <c:x val="0"/>
                  <c:y val="-4.0180000000000014E-2"/>
                </c:manualLayout>
              </c:layout>
              <c:showVal val="1"/>
            </c:dLbl>
            <c:dLbl>
              <c:idx val="3"/>
              <c:layout>
                <c:manualLayout>
                  <c:x val="0"/>
                  <c:y val="-5.6580000000000012E-2"/>
                </c:manualLayout>
              </c:layout>
              <c:showVal val="1"/>
            </c:dLbl>
            <c:dLbl>
              <c:idx val="4"/>
              <c:layout>
                <c:manualLayout>
                  <c:x val="0"/>
                  <c:y val="0"/>
                </c:manualLayout>
              </c:layout>
              <c:showVal val="1"/>
            </c:dLbl>
            <c:dLbl>
              <c:idx val="5"/>
              <c:layout>
                <c:manualLayout>
                  <c:x val="0"/>
                  <c:y val="-5.248000000000002E-2"/>
                </c:manualLayout>
              </c:layout>
              <c:showVal val="1"/>
            </c:dLbl>
            <c:dLbl>
              <c:idx val="6"/>
              <c:layout>
                <c:manualLayout>
                  <c:x val="0"/>
                  <c:y val="-5.6580000000000012E-2"/>
                </c:manualLayout>
              </c:layout>
              <c:showVal val="1"/>
            </c:dLbl>
            <c:dLbl>
              <c:idx val="7"/>
              <c:layout>
                <c:manualLayout>
                  <c:x val="0"/>
                  <c:y val="-6.8880000000000011E-2"/>
                </c:manualLayout>
              </c:layout>
              <c:showVal val="1"/>
            </c:dLbl>
            <c:dLbl>
              <c:idx val="8"/>
              <c:layout>
                <c:manualLayout>
                  <c:x val="0"/>
                  <c:y val="-6.5600000000000006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3.772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4.9000000000000004</c:v>
                </c:pt>
                <c:pt idx="2">
                  <c:v>4.9000000000000004</c:v>
                </c:pt>
                <c:pt idx="3">
                  <c:v>6.9</c:v>
                </c:pt>
                <c:pt idx="5">
                  <c:v>6.4</c:v>
                </c:pt>
                <c:pt idx="6">
                  <c:v>6.9</c:v>
                </c:pt>
                <c:pt idx="7">
                  <c:v>8.4</c:v>
                </c:pt>
                <c:pt idx="8">
                  <c:v>8</c:v>
                </c:pt>
                <c:pt idx="10">
                  <c:v>0</c:v>
                </c:pt>
                <c:pt idx="11">
                  <c:v>0</c:v>
                </c:pt>
                <c:pt idx="12">
                  <c:v>4.5999999999999996</c:v>
                </c:pt>
              </c:numLit>
            </c:plus>
            <c:minus>
              <c:numLit>
                <c:formatCode>General</c:formatCode>
                <c:ptCount val="13"/>
                <c:pt idx="0">
                  <c:v>4.0999999999999996</c:v>
                </c:pt>
                <c:pt idx="2">
                  <c:v>4.0999999999999996</c:v>
                </c:pt>
                <c:pt idx="3">
                  <c:v>5.5</c:v>
                </c:pt>
                <c:pt idx="5">
                  <c:v>4.9000000000000004</c:v>
                </c:pt>
                <c:pt idx="6">
                  <c:v>5.7</c:v>
                </c:pt>
                <c:pt idx="7">
                  <c:v>6</c:v>
                </c:pt>
                <c:pt idx="8">
                  <c:v>6.2</c:v>
                </c:pt>
                <c:pt idx="10">
                  <c:v>0</c:v>
                </c:pt>
                <c:pt idx="11">
                  <c:v>0</c:v>
                </c:pt>
                <c:pt idx="12">
                  <c:v>3.9</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19.899999999999999</c:v>
                </c:pt>
                <c:pt idx="2">
                  <c:v>20.100000000000001</c:v>
                </c:pt>
                <c:pt idx="3">
                  <c:v>19.8</c:v>
                </c:pt>
                <c:pt idx="5">
                  <c:v>17.3</c:v>
                </c:pt>
                <c:pt idx="6">
                  <c:v>22.7</c:v>
                </c:pt>
                <c:pt idx="7">
                  <c:v>17.3</c:v>
                </c:pt>
                <c:pt idx="8">
                  <c:v>21</c:v>
                </c:pt>
                <c:pt idx="12">
                  <c:v>18.5</c:v>
                </c:pt>
              </c:numCache>
            </c:numRef>
          </c:val>
        </c:ser>
        <c:gapWidth val="43"/>
        <c:axId val="42729856"/>
        <c:axId val="42731392"/>
      </c:barChart>
      <c:catAx>
        <c:axId val="4272985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731392"/>
        <c:crosses val="autoZero"/>
        <c:auto val="1"/>
        <c:lblAlgn val="ctr"/>
        <c:lblOffset val="100"/>
      </c:catAx>
      <c:valAx>
        <c:axId val="4273139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72985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0660000000000005E-2"/>
                </c:manualLayout>
              </c:layout>
              <c:showVal val="1"/>
            </c:dLbl>
            <c:dLbl>
              <c:idx val="1"/>
              <c:layout>
                <c:manualLayout>
                  <c:x val="0"/>
                  <c:y val="0"/>
                </c:manualLayout>
              </c:layout>
              <c:showVal val="1"/>
            </c:dLbl>
            <c:dLbl>
              <c:idx val="2"/>
              <c:layout>
                <c:manualLayout>
                  <c:x val="0"/>
                  <c:y val="-1.9680000000000007E-2"/>
                </c:manualLayout>
              </c:layout>
              <c:showVal val="1"/>
            </c:dLbl>
            <c:dLbl>
              <c:idx val="3"/>
              <c:layout>
                <c:manualLayout>
                  <c:x val="0"/>
                  <c:y val="-6.5600000000000033E-3"/>
                </c:manualLayout>
              </c:layout>
              <c:showVal val="1"/>
            </c:dLbl>
            <c:dLbl>
              <c:idx val="4"/>
              <c:layout>
                <c:manualLayout>
                  <c:x val="0"/>
                  <c:y val="0"/>
                </c:manualLayout>
              </c:layout>
              <c:showVal val="1"/>
            </c:dLbl>
            <c:dLbl>
              <c:idx val="5"/>
              <c:layout>
                <c:manualLayout>
                  <c:x val="0"/>
                  <c:y val="-2.4600000000000011E-2"/>
                </c:manualLayout>
              </c:layout>
              <c:showVal val="1"/>
            </c:dLbl>
            <c:dLbl>
              <c:idx val="6"/>
              <c:layout>
                <c:manualLayout>
                  <c:x val="0"/>
                  <c:y val="-2.1320000000000009E-2"/>
                </c:manualLayout>
              </c:layout>
              <c:showVal val="1"/>
            </c:dLbl>
            <c:dLbl>
              <c:idx val="7"/>
              <c:layout>
                <c:manualLayout>
                  <c:x val="0"/>
                  <c:y val="-2.624000000000001E-2"/>
                </c:manualLayout>
              </c:layout>
              <c:showVal val="1"/>
            </c:dLbl>
            <c:dLbl>
              <c:idx val="8"/>
              <c:layout>
                <c:manualLayout>
                  <c:x val="0"/>
                  <c:y val="-2.214000000000001E-2"/>
                </c:manualLayout>
              </c:layout>
              <c:showVal val="1"/>
            </c:dLbl>
            <c:dLbl>
              <c:idx val="9"/>
              <c:layout>
                <c:manualLayout>
                  <c:x val="0"/>
                  <c:y val="0"/>
                </c:manualLayout>
              </c:layout>
              <c:showVal val="1"/>
            </c:dLbl>
            <c:dLbl>
              <c:idx val="10"/>
              <c:layout>
                <c:manualLayout>
                  <c:x val="0"/>
                  <c:y val="-2.7880000000000016E-2"/>
                </c:manualLayout>
              </c:layout>
              <c:showVal val="1"/>
            </c:dLbl>
            <c:dLbl>
              <c:idx val="11"/>
              <c:layout>
                <c:manualLayout>
                  <c:x val="0"/>
                  <c:y val="-6.3140000000000002E-2"/>
                </c:manualLayout>
              </c:layout>
              <c:showVal val="1"/>
            </c:dLbl>
            <c:dLbl>
              <c:idx val="12"/>
              <c:layout>
                <c:manualLayout>
                  <c:x val="0"/>
                  <c:y val="-1.066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2">
                  <c:v>2.4</c:v>
                </c:pt>
                <c:pt idx="3">
                  <c:v>0.8</c:v>
                </c:pt>
                <c:pt idx="5">
                  <c:v>3</c:v>
                </c:pt>
                <c:pt idx="6">
                  <c:v>2.6</c:v>
                </c:pt>
                <c:pt idx="7">
                  <c:v>3.2</c:v>
                </c:pt>
                <c:pt idx="8">
                  <c:v>2.7</c:v>
                </c:pt>
                <c:pt idx="10">
                  <c:v>3.4</c:v>
                </c:pt>
                <c:pt idx="11">
                  <c:v>7.7</c:v>
                </c:pt>
                <c:pt idx="12">
                  <c:v>1.3</c:v>
                </c:pt>
              </c:numLit>
            </c:plus>
            <c:minus>
              <c:numLit>
                <c:formatCode>General</c:formatCode>
                <c:ptCount val="13"/>
                <c:pt idx="0">
                  <c:v>1</c:v>
                </c:pt>
                <c:pt idx="2">
                  <c:v>1.9000000000000001</c:v>
                </c:pt>
                <c:pt idx="3">
                  <c:v>0.5</c:v>
                </c:pt>
                <c:pt idx="5">
                  <c:v>1.9000000000000001</c:v>
                </c:pt>
                <c:pt idx="6">
                  <c:v>1.8</c:v>
                </c:pt>
                <c:pt idx="7">
                  <c:v>1.7</c:v>
                </c:pt>
                <c:pt idx="8">
                  <c:v>1.6</c:v>
                </c:pt>
                <c:pt idx="10">
                  <c:v>1.9000000000000001</c:v>
                </c:pt>
                <c:pt idx="11">
                  <c:v>4.0999999999999996</c:v>
                </c:pt>
                <c:pt idx="12">
                  <c:v>1.1000000000000001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4.5999999999999996</c:v>
                </c:pt>
                <c:pt idx="2">
                  <c:v>8.1</c:v>
                </c:pt>
                <c:pt idx="3">
                  <c:v>1</c:v>
                </c:pt>
                <c:pt idx="5">
                  <c:v>4.5999999999999996</c:v>
                </c:pt>
                <c:pt idx="6">
                  <c:v>6.2</c:v>
                </c:pt>
                <c:pt idx="7">
                  <c:v>3.7</c:v>
                </c:pt>
                <c:pt idx="8">
                  <c:v>3.5</c:v>
                </c:pt>
                <c:pt idx="10">
                  <c:v>3.9</c:v>
                </c:pt>
                <c:pt idx="11">
                  <c:v>8.2000000000000011</c:v>
                </c:pt>
                <c:pt idx="12">
                  <c:v>3.9</c:v>
                </c:pt>
              </c:numCache>
            </c:numRef>
          </c:val>
        </c:ser>
        <c:gapWidth val="43"/>
        <c:axId val="38474496"/>
        <c:axId val="38476032"/>
      </c:barChart>
      <c:catAx>
        <c:axId val="3847449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476032"/>
        <c:crosses val="autoZero"/>
        <c:auto val="1"/>
        <c:lblAlgn val="ctr"/>
        <c:lblOffset val="100"/>
      </c:catAx>
      <c:valAx>
        <c:axId val="3847603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47449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8540000000000012E-2"/>
                </c:manualLayout>
              </c:layout>
              <c:showVal val="1"/>
            </c:dLbl>
            <c:dLbl>
              <c:idx val="1"/>
              <c:layout>
                <c:manualLayout>
                  <c:x val="0"/>
                  <c:y val="0"/>
                </c:manualLayout>
              </c:layout>
              <c:showVal val="1"/>
            </c:dLbl>
            <c:dLbl>
              <c:idx val="2"/>
              <c:layout>
                <c:manualLayout>
                  <c:x val="0"/>
                  <c:y val="-5.8220000000000001E-2"/>
                </c:manualLayout>
              </c:layout>
              <c:showVal val="1"/>
            </c:dLbl>
            <c:dLbl>
              <c:idx val="3"/>
              <c:layout>
                <c:manualLayout>
                  <c:x val="0"/>
                  <c:y val="-4.6740000000000011E-2"/>
                </c:manualLayout>
              </c:layout>
              <c:showVal val="1"/>
            </c:dLbl>
            <c:dLbl>
              <c:idx val="4"/>
              <c:layout>
                <c:manualLayout>
                  <c:x val="0"/>
                  <c:y val="0"/>
                </c:manualLayout>
              </c:layout>
              <c:showVal val="1"/>
            </c:dLbl>
            <c:dLbl>
              <c:idx val="5"/>
              <c:layout>
                <c:manualLayout>
                  <c:x val="0"/>
                  <c:y val="-7.1340000000000001E-2"/>
                </c:manualLayout>
              </c:layout>
              <c:showVal val="1"/>
            </c:dLbl>
            <c:dLbl>
              <c:idx val="6"/>
              <c:layout>
                <c:manualLayout>
                  <c:x val="0"/>
                  <c:y val="-8.3640000000000034E-2"/>
                </c:manualLayout>
              </c:layout>
              <c:showVal val="1"/>
            </c:dLbl>
            <c:dLbl>
              <c:idx val="7"/>
              <c:layout>
                <c:manualLayout>
                  <c:x val="0"/>
                  <c:y val="-8.4460000000000049E-2"/>
                </c:manualLayout>
              </c:layout>
              <c:showVal val="1"/>
            </c:dLbl>
            <c:dLbl>
              <c:idx val="8"/>
              <c:layout>
                <c:manualLayout>
                  <c:x val="0"/>
                  <c:y val="-6.3140000000000002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5.0020000000000002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4.7</c:v>
                </c:pt>
                <c:pt idx="2">
                  <c:v>7.1</c:v>
                </c:pt>
                <c:pt idx="3">
                  <c:v>5.7</c:v>
                </c:pt>
                <c:pt idx="5">
                  <c:v>8.7000000000000011</c:v>
                </c:pt>
                <c:pt idx="6">
                  <c:v>10.200000000000001</c:v>
                </c:pt>
                <c:pt idx="7">
                  <c:v>10.3</c:v>
                </c:pt>
                <c:pt idx="8">
                  <c:v>7.7</c:v>
                </c:pt>
                <c:pt idx="10">
                  <c:v>0</c:v>
                </c:pt>
                <c:pt idx="11">
                  <c:v>0</c:v>
                </c:pt>
                <c:pt idx="12">
                  <c:v>6.1</c:v>
                </c:pt>
              </c:numLit>
            </c:plus>
            <c:minus>
              <c:numLit>
                <c:formatCode>General</c:formatCode>
                <c:ptCount val="13"/>
                <c:pt idx="0">
                  <c:v>5</c:v>
                </c:pt>
                <c:pt idx="2">
                  <c:v>7.6</c:v>
                </c:pt>
                <c:pt idx="3">
                  <c:v>5.8</c:v>
                </c:pt>
                <c:pt idx="5">
                  <c:v>10</c:v>
                </c:pt>
                <c:pt idx="6">
                  <c:v>11.2</c:v>
                </c:pt>
                <c:pt idx="7">
                  <c:v>10.9</c:v>
                </c:pt>
                <c:pt idx="8">
                  <c:v>7.8</c:v>
                </c:pt>
                <c:pt idx="10">
                  <c:v>0</c:v>
                </c:pt>
                <c:pt idx="11">
                  <c:v>0</c:v>
                </c:pt>
                <c:pt idx="12">
                  <c:v>6.3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57.8</c:v>
                </c:pt>
                <c:pt idx="2">
                  <c:v>60.8</c:v>
                </c:pt>
                <c:pt idx="3">
                  <c:v>55.1</c:v>
                </c:pt>
                <c:pt idx="5">
                  <c:v>66.5</c:v>
                </c:pt>
                <c:pt idx="6">
                  <c:v>60.3</c:v>
                </c:pt>
                <c:pt idx="7">
                  <c:v>57.9</c:v>
                </c:pt>
                <c:pt idx="8">
                  <c:v>53.1</c:v>
                </c:pt>
                <c:pt idx="12">
                  <c:v>56</c:v>
                </c:pt>
              </c:numCache>
            </c:numRef>
          </c:val>
        </c:ser>
        <c:gapWidth val="43"/>
        <c:axId val="42866560"/>
        <c:axId val="42868096"/>
      </c:barChart>
      <c:catAx>
        <c:axId val="4286656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868096"/>
        <c:crosses val="autoZero"/>
        <c:auto val="1"/>
        <c:lblAlgn val="ctr"/>
        <c:lblOffset val="100"/>
      </c:catAx>
      <c:valAx>
        <c:axId val="4286809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86656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5.740000000000002E-2"/>
                </c:manualLayout>
              </c:layout>
              <c:showVal val="1"/>
            </c:dLbl>
            <c:dLbl>
              <c:idx val="1"/>
              <c:layout>
                <c:manualLayout>
                  <c:x val="0"/>
                  <c:y val="0"/>
                </c:manualLayout>
              </c:layout>
              <c:showVal val="1"/>
            </c:dLbl>
            <c:dLbl>
              <c:idx val="2"/>
              <c:layout>
                <c:manualLayout>
                  <c:x val="0"/>
                  <c:y val="-9.3480000000000021E-2"/>
                </c:manualLayout>
              </c:layout>
              <c:showVal val="1"/>
            </c:dLbl>
            <c:dLbl>
              <c:idx val="3"/>
              <c:layout>
                <c:manualLayout>
                  <c:x val="0"/>
                  <c:y val="-4.9200000000000021E-2"/>
                </c:manualLayout>
              </c:layout>
              <c:showVal val="1"/>
            </c:dLbl>
            <c:dLbl>
              <c:idx val="4"/>
              <c:layout>
                <c:manualLayout>
                  <c:x val="0"/>
                  <c:y val="0"/>
                </c:manualLayout>
              </c:layout>
              <c:showVal val="1"/>
            </c:dLbl>
            <c:dLbl>
              <c:idx val="5"/>
              <c:layout>
                <c:manualLayout>
                  <c:x val="0"/>
                  <c:y val="-7.0520000000000013E-2"/>
                </c:manualLayout>
              </c:layout>
              <c:showVal val="1"/>
            </c:dLbl>
            <c:dLbl>
              <c:idx val="6"/>
              <c:layout>
                <c:manualLayout>
                  <c:x val="0"/>
                  <c:y val="-6.3960000000000003E-2"/>
                </c:manualLayout>
              </c:layout>
              <c:showVal val="1"/>
            </c:dLbl>
            <c:dLbl>
              <c:idx val="7"/>
              <c:layout>
                <c:manualLayout>
                  <c:x val="0"/>
                  <c:y val="-9.5120000000000052E-2"/>
                </c:manualLayout>
              </c:layout>
              <c:showVal val="1"/>
            </c:dLbl>
            <c:dLbl>
              <c:idx val="8"/>
              <c:layout>
                <c:manualLayout>
                  <c:x val="0"/>
                  <c:y val="-9.7580000000000014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6.724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7</c:v>
                </c:pt>
                <c:pt idx="2">
                  <c:v>11.4</c:v>
                </c:pt>
                <c:pt idx="3">
                  <c:v>6</c:v>
                </c:pt>
                <c:pt idx="5">
                  <c:v>8.6</c:v>
                </c:pt>
                <c:pt idx="6">
                  <c:v>7.8</c:v>
                </c:pt>
                <c:pt idx="7">
                  <c:v>11.6</c:v>
                </c:pt>
                <c:pt idx="8">
                  <c:v>11.9</c:v>
                </c:pt>
                <c:pt idx="10">
                  <c:v>0</c:v>
                </c:pt>
                <c:pt idx="11">
                  <c:v>0</c:v>
                </c:pt>
                <c:pt idx="12">
                  <c:v>8.2000000000000011</c:v>
                </c:pt>
              </c:numLit>
            </c:plus>
            <c:minus>
              <c:numLit>
                <c:formatCode>General</c:formatCode>
                <c:ptCount val="13"/>
                <c:pt idx="0">
                  <c:v>6</c:v>
                </c:pt>
                <c:pt idx="2">
                  <c:v>8.8000000000000007</c:v>
                </c:pt>
                <c:pt idx="3">
                  <c:v>5.4</c:v>
                </c:pt>
                <c:pt idx="5">
                  <c:v>5.7</c:v>
                </c:pt>
                <c:pt idx="6">
                  <c:v>6</c:v>
                </c:pt>
                <c:pt idx="7">
                  <c:v>8.8000000000000007</c:v>
                </c:pt>
                <c:pt idx="8">
                  <c:v>10.6</c:v>
                </c:pt>
                <c:pt idx="10">
                  <c:v>0</c:v>
                </c:pt>
                <c:pt idx="11">
                  <c:v>0</c:v>
                </c:pt>
                <c:pt idx="12">
                  <c:v>7.1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26.8</c:v>
                </c:pt>
                <c:pt idx="2">
                  <c:v>25.3</c:v>
                </c:pt>
                <c:pt idx="3">
                  <c:v>28.2</c:v>
                </c:pt>
                <c:pt idx="5">
                  <c:v>13.9</c:v>
                </c:pt>
                <c:pt idx="6">
                  <c:v>19.8</c:v>
                </c:pt>
                <c:pt idx="7">
                  <c:v>25.3</c:v>
                </c:pt>
                <c:pt idx="8">
                  <c:v>36.4</c:v>
                </c:pt>
                <c:pt idx="12">
                  <c:v>29.2</c:v>
                </c:pt>
              </c:numCache>
            </c:numRef>
          </c:val>
        </c:ser>
        <c:gapWidth val="43"/>
        <c:axId val="42848256"/>
        <c:axId val="42849792"/>
      </c:barChart>
      <c:catAx>
        <c:axId val="4284825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849792"/>
        <c:crosses val="autoZero"/>
        <c:auto val="1"/>
        <c:lblAlgn val="ctr"/>
        <c:lblOffset val="100"/>
      </c:catAx>
      <c:valAx>
        <c:axId val="4284979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84825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3780000000000003E-2"/>
                </c:manualLayout>
              </c:layout>
              <c:showVal val="1"/>
            </c:dLbl>
            <c:dLbl>
              <c:idx val="1"/>
              <c:layout>
                <c:manualLayout>
                  <c:x val="0"/>
                  <c:y val="0"/>
                </c:manualLayout>
              </c:layout>
              <c:showVal val="1"/>
            </c:dLbl>
            <c:dLbl>
              <c:idx val="2"/>
              <c:layout>
                <c:manualLayout>
                  <c:x val="0"/>
                  <c:y val="-2.624000000000001E-2"/>
                </c:manualLayout>
              </c:layout>
              <c:showVal val="1"/>
            </c:dLbl>
            <c:dLbl>
              <c:idx val="3"/>
              <c:layout>
                <c:manualLayout>
                  <c:x val="0"/>
                  <c:y val="-3.8540000000000012E-2"/>
                </c:manualLayout>
              </c:layout>
              <c:showVal val="1"/>
            </c:dLbl>
            <c:dLbl>
              <c:idx val="4"/>
              <c:layout>
                <c:manualLayout>
                  <c:x val="0"/>
                  <c:y val="0"/>
                </c:manualLayout>
              </c:layout>
              <c:showVal val="1"/>
            </c:dLbl>
            <c:dLbl>
              <c:idx val="5"/>
              <c:layout>
                <c:manualLayout>
                  <c:x val="0"/>
                  <c:y val="-3.1160000000000004E-2"/>
                </c:manualLayout>
              </c:layout>
              <c:showVal val="1"/>
            </c:dLbl>
            <c:dLbl>
              <c:idx val="6"/>
              <c:layout>
                <c:manualLayout>
                  <c:x val="0"/>
                  <c:y val="-3.772000000000001E-2"/>
                </c:manualLayout>
              </c:layout>
              <c:showVal val="1"/>
            </c:dLbl>
            <c:dLbl>
              <c:idx val="7"/>
              <c:layout>
                <c:manualLayout>
                  <c:x val="0"/>
                  <c:y val="-2.7880000000000016E-2"/>
                </c:manualLayout>
              </c:layout>
              <c:showVal val="1"/>
            </c:dLbl>
            <c:dLbl>
              <c:idx val="8"/>
              <c:layout>
                <c:manualLayout>
                  <c:x val="0"/>
                  <c:y val="-5.9040000000000016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2.378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2">
                  <c:v>3.2</c:v>
                </c:pt>
                <c:pt idx="3">
                  <c:v>4.7</c:v>
                </c:pt>
                <c:pt idx="5">
                  <c:v>3.8</c:v>
                </c:pt>
                <c:pt idx="6">
                  <c:v>4.5999999999999996</c:v>
                </c:pt>
                <c:pt idx="7">
                  <c:v>3.4</c:v>
                </c:pt>
                <c:pt idx="8">
                  <c:v>7.2</c:v>
                </c:pt>
                <c:pt idx="10">
                  <c:v>0</c:v>
                </c:pt>
                <c:pt idx="11">
                  <c:v>0</c:v>
                </c:pt>
                <c:pt idx="12">
                  <c:v>2.9</c:v>
                </c:pt>
              </c:numLit>
            </c:plus>
            <c:minus>
              <c:numLit>
                <c:formatCode>General</c:formatCode>
                <c:ptCount val="13"/>
                <c:pt idx="0">
                  <c:v>2.2000000000000002</c:v>
                </c:pt>
                <c:pt idx="2">
                  <c:v>1.8</c:v>
                </c:pt>
                <c:pt idx="3">
                  <c:v>3.3</c:v>
                </c:pt>
                <c:pt idx="5">
                  <c:v>2.2000000000000002</c:v>
                </c:pt>
                <c:pt idx="6">
                  <c:v>2.6</c:v>
                </c:pt>
                <c:pt idx="7">
                  <c:v>2.1</c:v>
                </c:pt>
                <c:pt idx="8">
                  <c:v>4.5</c:v>
                </c:pt>
                <c:pt idx="10">
                  <c:v>0</c:v>
                </c:pt>
                <c:pt idx="11">
                  <c:v>0</c:v>
                </c:pt>
                <c:pt idx="12">
                  <c:v>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7.4</c:v>
                </c:pt>
                <c:pt idx="2">
                  <c:v>3.8</c:v>
                </c:pt>
                <c:pt idx="3">
                  <c:v>10.5</c:v>
                </c:pt>
                <c:pt idx="5">
                  <c:v>5.0999999999999996</c:v>
                </c:pt>
                <c:pt idx="6">
                  <c:v>6.1</c:v>
                </c:pt>
                <c:pt idx="7">
                  <c:v>5.4</c:v>
                </c:pt>
                <c:pt idx="8">
                  <c:v>10.200000000000001</c:v>
                </c:pt>
                <c:pt idx="12">
                  <c:v>5.8</c:v>
                </c:pt>
              </c:numCache>
            </c:numRef>
          </c:val>
        </c:ser>
        <c:gapWidth val="43"/>
        <c:axId val="42977152"/>
        <c:axId val="42978688"/>
      </c:barChart>
      <c:catAx>
        <c:axId val="4297715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978688"/>
        <c:crosses val="autoZero"/>
        <c:auto val="1"/>
        <c:lblAlgn val="ctr"/>
        <c:lblOffset val="100"/>
      </c:catAx>
      <c:valAx>
        <c:axId val="4297868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297715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5.8220000000000001E-2"/>
                </c:manualLayout>
              </c:layout>
              <c:showVal val="1"/>
            </c:dLbl>
            <c:dLbl>
              <c:idx val="1"/>
              <c:layout>
                <c:manualLayout>
                  <c:x val="0"/>
                  <c:y val="0"/>
                </c:manualLayout>
              </c:layout>
              <c:showVal val="1"/>
            </c:dLbl>
            <c:dLbl>
              <c:idx val="2"/>
              <c:layout>
                <c:manualLayout>
                  <c:x val="0"/>
                  <c:y val="-9.9220000000000058E-2"/>
                </c:manualLayout>
              </c:layout>
              <c:showVal val="1"/>
            </c:dLbl>
            <c:dLbl>
              <c:idx val="3"/>
              <c:layout>
                <c:manualLayout>
                  <c:x val="0"/>
                  <c:y val="-5.248000000000002E-2"/>
                </c:manualLayout>
              </c:layout>
              <c:showVal val="1"/>
            </c:dLbl>
            <c:dLbl>
              <c:idx val="4"/>
              <c:layout>
                <c:manualLayout>
                  <c:x val="0"/>
                  <c:y val="0"/>
                </c:manualLayout>
              </c:layout>
              <c:showVal val="1"/>
            </c:dLbl>
            <c:dLbl>
              <c:idx val="5"/>
              <c:layout>
                <c:manualLayout>
                  <c:x val="0"/>
                  <c:y val="-6.2320000000000021E-2"/>
                </c:manualLayout>
              </c:layout>
              <c:showVal val="1"/>
            </c:dLbl>
            <c:dLbl>
              <c:idx val="6"/>
              <c:layout>
                <c:manualLayout>
                  <c:x val="0"/>
                  <c:y val="-7.6260000000000036E-2"/>
                </c:manualLayout>
              </c:layout>
              <c:showVal val="1"/>
            </c:dLbl>
            <c:dLbl>
              <c:idx val="7"/>
              <c:layout>
                <c:manualLayout>
                  <c:x val="0"/>
                  <c:y val="-9.1020000000000031E-2"/>
                </c:manualLayout>
              </c:layout>
              <c:showVal val="1"/>
            </c:dLbl>
            <c:dLbl>
              <c:idx val="8"/>
              <c:layout>
                <c:manualLayout>
                  <c:x val="0"/>
                  <c:y val="-9.020000000000003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6.724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7.1</c:v>
                </c:pt>
                <c:pt idx="2">
                  <c:v>12.1</c:v>
                </c:pt>
                <c:pt idx="3">
                  <c:v>6.4</c:v>
                </c:pt>
                <c:pt idx="5">
                  <c:v>7.6</c:v>
                </c:pt>
                <c:pt idx="6">
                  <c:v>9.3000000000000007</c:v>
                </c:pt>
                <c:pt idx="7">
                  <c:v>11.1</c:v>
                </c:pt>
                <c:pt idx="8">
                  <c:v>11</c:v>
                </c:pt>
                <c:pt idx="10">
                  <c:v>0</c:v>
                </c:pt>
                <c:pt idx="11">
                  <c:v>0</c:v>
                </c:pt>
                <c:pt idx="12">
                  <c:v>8.2000000000000011</c:v>
                </c:pt>
              </c:numLit>
            </c:plus>
            <c:minus>
              <c:numLit>
                <c:formatCode>General</c:formatCode>
                <c:ptCount val="13"/>
                <c:pt idx="0">
                  <c:v>6.5</c:v>
                </c:pt>
                <c:pt idx="2">
                  <c:v>9.6</c:v>
                </c:pt>
                <c:pt idx="3">
                  <c:v>6</c:v>
                </c:pt>
                <c:pt idx="5">
                  <c:v>5.8</c:v>
                </c:pt>
                <c:pt idx="6">
                  <c:v>7.6</c:v>
                </c:pt>
                <c:pt idx="7">
                  <c:v>9.2000000000000011</c:v>
                </c:pt>
                <c:pt idx="8">
                  <c:v>10.6</c:v>
                </c:pt>
                <c:pt idx="10">
                  <c:v>0</c:v>
                </c:pt>
                <c:pt idx="11">
                  <c:v>0</c:v>
                </c:pt>
                <c:pt idx="12">
                  <c:v>7.5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34.200000000000003</c:v>
                </c:pt>
                <c:pt idx="2">
                  <c:v>29</c:v>
                </c:pt>
                <c:pt idx="3">
                  <c:v>38.700000000000003</c:v>
                </c:pt>
                <c:pt idx="5">
                  <c:v>19</c:v>
                </c:pt>
                <c:pt idx="6">
                  <c:v>26</c:v>
                </c:pt>
                <c:pt idx="7">
                  <c:v>30.7</c:v>
                </c:pt>
                <c:pt idx="8">
                  <c:v>46.5</c:v>
                </c:pt>
                <c:pt idx="12">
                  <c:v>35</c:v>
                </c:pt>
              </c:numCache>
            </c:numRef>
          </c:val>
        </c:ser>
        <c:gapWidth val="43"/>
        <c:axId val="43150336"/>
        <c:axId val="43164416"/>
      </c:barChart>
      <c:catAx>
        <c:axId val="4315033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164416"/>
        <c:crosses val="autoZero"/>
        <c:auto val="1"/>
        <c:lblAlgn val="ctr"/>
        <c:lblOffset val="100"/>
      </c:catAx>
      <c:valAx>
        <c:axId val="431644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15033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4.9200000000000021E-2"/>
                </c:manualLayout>
              </c:layout>
              <c:showVal val="1"/>
            </c:dLbl>
            <c:dLbl>
              <c:idx val="1"/>
              <c:layout>
                <c:manualLayout>
                  <c:x val="0"/>
                  <c:y val="0"/>
                </c:manualLayout>
              </c:layout>
              <c:showVal val="1"/>
            </c:dLbl>
            <c:dLbl>
              <c:idx val="2"/>
              <c:layout>
                <c:manualLayout>
                  <c:x val="0"/>
                  <c:y val="-6.4780000000000018E-2"/>
                </c:manualLayout>
              </c:layout>
              <c:showVal val="1"/>
            </c:dLbl>
            <c:dLbl>
              <c:idx val="3"/>
              <c:layout>
                <c:manualLayout>
                  <c:x val="0"/>
                  <c:y val="-5.3300000000000014E-2"/>
                </c:manualLayout>
              </c:layout>
              <c:showVal val="1"/>
            </c:dLbl>
            <c:dLbl>
              <c:idx val="4"/>
              <c:layout>
                <c:manualLayout>
                  <c:x val="0"/>
                  <c:y val="0"/>
                </c:manualLayout>
              </c:layout>
              <c:showVal val="1"/>
            </c:dLbl>
            <c:dLbl>
              <c:idx val="5"/>
              <c:layout>
                <c:manualLayout>
                  <c:x val="0"/>
                  <c:y val="-4.8380000000000013E-2"/>
                </c:manualLayout>
              </c:layout>
              <c:showVal val="1"/>
            </c:dLbl>
            <c:dLbl>
              <c:idx val="6"/>
              <c:layout>
                <c:manualLayout>
                  <c:x val="0"/>
                  <c:y val="-8.6100000000000038E-2"/>
                </c:manualLayout>
              </c:layout>
              <c:showVal val="1"/>
            </c:dLbl>
            <c:dLbl>
              <c:idx val="7"/>
              <c:layout>
                <c:manualLayout>
                  <c:x val="0"/>
                  <c:y val="-9.020000000000003E-2"/>
                </c:manualLayout>
              </c:layout>
              <c:showVal val="1"/>
            </c:dLbl>
            <c:dLbl>
              <c:idx val="8"/>
              <c:layout>
                <c:manualLayout>
                  <c:x val="0"/>
                  <c:y val="-6.6420000000000007E-2"/>
                </c:manualLayout>
              </c:layout>
              <c:showVal val="1"/>
            </c:dLbl>
            <c:dLbl>
              <c:idx val="9"/>
              <c:layout>
                <c:manualLayout>
                  <c:x val="0"/>
                  <c:y val="0"/>
                </c:manualLayout>
              </c:layout>
              <c:showVal val="1"/>
            </c:dLbl>
            <c:dLbl>
              <c:idx val="10"/>
              <c:layout>
                <c:manualLayout>
                  <c:x val="0"/>
                  <c:y val="0"/>
                </c:manualLayout>
              </c:layout>
              <c:showVal val="1"/>
            </c:dLbl>
            <c:dLbl>
              <c:idx val="11"/>
              <c:layout>
                <c:manualLayout>
                  <c:x val="0"/>
                  <c:y val="0"/>
                </c:manualLayout>
              </c:layout>
              <c:showVal val="1"/>
            </c:dLbl>
            <c:dLbl>
              <c:idx val="12"/>
              <c:layout>
                <c:manualLayout>
                  <c:x val="0"/>
                  <c:y val="-6.232000000000002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6</c:v>
                </c:pt>
                <c:pt idx="2">
                  <c:v>7.9</c:v>
                </c:pt>
                <c:pt idx="3">
                  <c:v>6.5</c:v>
                </c:pt>
                <c:pt idx="5">
                  <c:v>5.9</c:v>
                </c:pt>
                <c:pt idx="6">
                  <c:v>10.5</c:v>
                </c:pt>
                <c:pt idx="7">
                  <c:v>11</c:v>
                </c:pt>
                <c:pt idx="8">
                  <c:v>8.1</c:v>
                </c:pt>
                <c:pt idx="10">
                  <c:v>0</c:v>
                </c:pt>
                <c:pt idx="11">
                  <c:v>0</c:v>
                </c:pt>
                <c:pt idx="12">
                  <c:v>7.6</c:v>
                </c:pt>
              </c:numLit>
            </c:plus>
            <c:minus>
              <c:numLit>
                <c:formatCode>General</c:formatCode>
                <c:ptCount val="13"/>
                <c:pt idx="0">
                  <c:v>4.5999999999999996</c:v>
                </c:pt>
                <c:pt idx="2">
                  <c:v>5.4</c:v>
                </c:pt>
                <c:pt idx="3">
                  <c:v>5.3</c:v>
                </c:pt>
                <c:pt idx="5">
                  <c:v>3.7</c:v>
                </c:pt>
                <c:pt idx="6">
                  <c:v>6.3</c:v>
                </c:pt>
                <c:pt idx="7">
                  <c:v>6.7</c:v>
                </c:pt>
                <c:pt idx="8">
                  <c:v>6.7</c:v>
                </c:pt>
                <c:pt idx="10">
                  <c:v>0</c:v>
                </c:pt>
                <c:pt idx="11">
                  <c:v>0</c:v>
                </c:pt>
                <c:pt idx="12">
                  <c:v>5.6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17.5</c:v>
                </c:pt>
                <c:pt idx="2">
                  <c:v>14.1</c:v>
                </c:pt>
                <c:pt idx="3">
                  <c:v>20.7</c:v>
                </c:pt>
                <c:pt idx="5">
                  <c:v>9.3000000000000007</c:v>
                </c:pt>
                <c:pt idx="6">
                  <c:v>13.3</c:v>
                </c:pt>
                <c:pt idx="7">
                  <c:v>14.2</c:v>
                </c:pt>
                <c:pt idx="8">
                  <c:v>25.2</c:v>
                </c:pt>
                <c:pt idx="12">
                  <c:v>17.2</c:v>
                </c:pt>
              </c:numCache>
            </c:numRef>
          </c:val>
        </c:ser>
        <c:gapWidth val="43"/>
        <c:axId val="43098880"/>
        <c:axId val="43100416"/>
      </c:barChart>
      <c:catAx>
        <c:axId val="430988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100416"/>
        <c:crosses val="autoZero"/>
        <c:auto val="1"/>
        <c:lblAlgn val="ctr"/>
        <c:lblOffset val="100"/>
      </c:catAx>
      <c:valAx>
        <c:axId val="431004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0988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722000000000001E-2"/>
                </c:manualLayout>
              </c:layout>
              <c:showVal val="1"/>
            </c:dLbl>
            <c:dLbl>
              <c:idx val="1"/>
              <c:layout>
                <c:manualLayout>
                  <c:x val="0"/>
                  <c:y val="0"/>
                </c:manualLayout>
              </c:layout>
              <c:showVal val="1"/>
            </c:dLbl>
            <c:dLbl>
              <c:idx val="2"/>
              <c:layout>
                <c:manualLayout>
                  <c:x val="0"/>
                  <c:y val="-2.5420000000000005E-2"/>
                </c:manualLayout>
              </c:layout>
              <c:showVal val="1"/>
            </c:dLbl>
            <c:dLbl>
              <c:idx val="3"/>
              <c:layout>
                <c:manualLayout>
                  <c:x val="0"/>
                  <c:y val="-2.3780000000000003E-2"/>
                </c:manualLayout>
              </c:layout>
              <c:showVal val="1"/>
            </c:dLbl>
            <c:dLbl>
              <c:idx val="4"/>
              <c:layout>
                <c:manualLayout>
                  <c:x val="0"/>
                  <c:y val="0"/>
                </c:manualLayout>
              </c:layout>
              <c:showVal val="1"/>
            </c:dLbl>
            <c:dLbl>
              <c:idx val="5"/>
              <c:layout>
                <c:manualLayout>
                  <c:x val="0"/>
                  <c:y val="-2.5420000000000005E-2"/>
                </c:manualLayout>
              </c:layout>
              <c:showVal val="1"/>
            </c:dLbl>
            <c:dLbl>
              <c:idx val="6"/>
              <c:layout>
                <c:manualLayout>
                  <c:x val="0"/>
                  <c:y val="-3.9360000000000006E-2"/>
                </c:manualLayout>
              </c:layout>
              <c:showVal val="1"/>
            </c:dLbl>
            <c:dLbl>
              <c:idx val="7"/>
              <c:layout>
                <c:manualLayout>
                  <c:x val="0"/>
                  <c:y val="-5.986000000000001E-2"/>
                </c:manualLayout>
              </c:layout>
              <c:showVal val="1"/>
            </c:dLbl>
            <c:dLbl>
              <c:idx val="8"/>
              <c:layout>
                <c:manualLayout>
                  <c:x val="0"/>
                  <c:y val="-5.0020000000000002E-2"/>
                </c:manualLayout>
              </c:layout>
              <c:showVal val="1"/>
            </c:dLbl>
            <c:dLbl>
              <c:idx val="9"/>
              <c:layout>
                <c:manualLayout>
                  <c:x val="0"/>
                  <c:y val="0"/>
                </c:manualLayout>
              </c:layout>
              <c:showVal val="1"/>
            </c:dLbl>
            <c:dLbl>
              <c:idx val="10"/>
              <c:layout>
                <c:manualLayout>
                  <c:x val="0"/>
                  <c:y val="-4.182000000000001E-2"/>
                </c:manualLayout>
              </c:layout>
              <c:showVal val="1"/>
            </c:dLbl>
            <c:dLbl>
              <c:idx val="11"/>
              <c:layout>
                <c:manualLayout>
                  <c:x val="0"/>
                  <c:y val="-5.248000000000002E-2"/>
                </c:manualLayout>
              </c:layout>
              <c:showVal val="1"/>
            </c:dLbl>
            <c:dLbl>
              <c:idx val="12"/>
              <c:layout>
                <c:manualLayout>
                  <c:x val="0"/>
                  <c:y val="-2.378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2.1</c:v>
                </c:pt>
                <c:pt idx="2">
                  <c:v>3.1</c:v>
                </c:pt>
                <c:pt idx="3">
                  <c:v>2.9</c:v>
                </c:pt>
                <c:pt idx="5">
                  <c:v>3.1</c:v>
                </c:pt>
                <c:pt idx="6">
                  <c:v>4.8</c:v>
                </c:pt>
                <c:pt idx="7">
                  <c:v>7.3</c:v>
                </c:pt>
                <c:pt idx="8">
                  <c:v>6.1</c:v>
                </c:pt>
                <c:pt idx="10">
                  <c:v>5.0999999999999996</c:v>
                </c:pt>
                <c:pt idx="11">
                  <c:v>6.4</c:v>
                </c:pt>
                <c:pt idx="12">
                  <c:v>2.9</c:v>
                </c:pt>
              </c:numLit>
            </c:plus>
            <c:minus>
              <c:numLit>
                <c:formatCode>General</c:formatCode>
                <c:ptCount val="13"/>
                <c:pt idx="0">
                  <c:v>2</c:v>
                </c:pt>
                <c:pt idx="2">
                  <c:v>2.4</c:v>
                </c:pt>
                <c:pt idx="3">
                  <c:v>2.5</c:v>
                </c:pt>
                <c:pt idx="5">
                  <c:v>2.6</c:v>
                </c:pt>
                <c:pt idx="6">
                  <c:v>4</c:v>
                </c:pt>
                <c:pt idx="7">
                  <c:v>4.9000000000000004</c:v>
                </c:pt>
                <c:pt idx="8">
                  <c:v>4.8</c:v>
                </c:pt>
                <c:pt idx="10">
                  <c:v>4.0999999999999996</c:v>
                </c:pt>
                <c:pt idx="11">
                  <c:v>4.9000000000000004</c:v>
                </c:pt>
                <c:pt idx="12">
                  <c:v>2.5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15.5</c:v>
                </c:pt>
                <c:pt idx="2">
                  <c:v>12.5</c:v>
                </c:pt>
                <c:pt idx="3">
                  <c:v>18.5</c:v>
                </c:pt>
                <c:pt idx="5">
                  <c:v>14.2</c:v>
                </c:pt>
                <c:pt idx="6">
                  <c:v>17.2</c:v>
                </c:pt>
                <c:pt idx="7">
                  <c:v>12.8</c:v>
                </c:pt>
                <c:pt idx="8">
                  <c:v>17.8</c:v>
                </c:pt>
                <c:pt idx="10">
                  <c:v>15.7</c:v>
                </c:pt>
                <c:pt idx="11">
                  <c:v>16.399999999999999</c:v>
                </c:pt>
                <c:pt idx="12">
                  <c:v>15.2</c:v>
                </c:pt>
              </c:numCache>
            </c:numRef>
          </c:val>
        </c:ser>
        <c:gapWidth val="43"/>
        <c:axId val="43321600"/>
        <c:axId val="43347968"/>
      </c:barChart>
      <c:catAx>
        <c:axId val="4332160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347968"/>
        <c:crosses val="autoZero"/>
        <c:auto val="1"/>
        <c:lblAlgn val="ctr"/>
        <c:lblOffset val="100"/>
      </c:catAx>
      <c:valAx>
        <c:axId val="4334796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32160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5580000000000007E-2"/>
                </c:manualLayout>
              </c:layout>
              <c:showVal val="1"/>
            </c:dLbl>
            <c:dLbl>
              <c:idx val="1"/>
              <c:layout>
                <c:manualLayout>
                  <c:x val="0"/>
                  <c:y val="0"/>
                </c:manualLayout>
              </c:layout>
              <c:showVal val="1"/>
            </c:dLbl>
            <c:dLbl>
              <c:idx val="2"/>
              <c:layout>
                <c:manualLayout>
                  <c:x val="0"/>
                  <c:y val="-2.9520000000000008E-2"/>
                </c:manualLayout>
              </c:layout>
              <c:showVal val="1"/>
            </c:dLbl>
            <c:dLbl>
              <c:idx val="3"/>
              <c:layout>
                <c:manualLayout>
                  <c:x val="0"/>
                  <c:y val="-1.8860000000000009E-2"/>
                </c:manualLayout>
              </c:layout>
              <c:showVal val="1"/>
            </c:dLbl>
            <c:dLbl>
              <c:idx val="4"/>
              <c:layout>
                <c:manualLayout>
                  <c:x val="0"/>
                  <c:y val="0"/>
                </c:manualLayout>
              </c:layout>
              <c:showVal val="1"/>
            </c:dLbl>
            <c:dLbl>
              <c:idx val="5"/>
              <c:layout>
                <c:manualLayout>
                  <c:x val="0"/>
                  <c:y val="-3.6080000000000015E-2"/>
                </c:manualLayout>
              </c:layout>
              <c:showVal val="1"/>
            </c:dLbl>
            <c:dLbl>
              <c:idx val="6"/>
              <c:layout>
                <c:manualLayout>
                  <c:x val="0"/>
                  <c:y val="-2.624000000000001E-2"/>
                </c:manualLayout>
              </c:layout>
              <c:showVal val="1"/>
            </c:dLbl>
            <c:dLbl>
              <c:idx val="7"/>
              <c:layout>
                <c:manualLayout>
                  <c:x val="0"/>
                  <c:y val="-4.9200000000000021E-2"/>
                </c:manualLayout>
              </c:layout>
              <c:showVal val="1"/>
            </c:dLbl>
            <c:dLbl>
              <c:idx val="8"/>
              <c:layout>
                <c:manualLayout>
                  <c:x val="0"/>
                  <c:y val="-3.772000000000001E-2"/>
                </c:manualLayout>
              </c:layout>
              <c:showVal val="1"/>
            </c:dLbl>
            <c:dLbl>
              <c:idx val="9"/>
              <c:layout>
                <c:manualLayout>
                  <c:x val="0"/>
                  <c:y val="0"/>
                </c:manualLayout>
              </c:layout>
              <c:showVal val="1"/>
            </c:dLbl>
            <c:dLbl>
              <c:idx val="10"/>
              <c:layout>
                <c:manualLayout>
                  <c:x val="0"/>
                  <c:y val="-5.9040000000000016E-2"/>
                </c:manualLayout>
              </c:layout>
              <c:showVal val="1"/>
            </c:dLbl>
            <c:dLbl>
              <c:idx val="11"/>
              <c:layout>
                <c:manualLayout>
                  <c:x val="0"/>
                  <c:y val="-5.4120000000000015E-2"/>
                </c:manualLayout>
              </c:layout>
              <c:showVal val="1"/>
            </c:dLbl>
            <c:dLbl>
              <c:idx val="12"/>
              <c:layout>
                <c:manualLayout>
                  <c:x val="0"/>
                  <c:y val="-1.230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1.9000000000000001</c:v>
                </c:pt>
                <c:pt idx="2">
                  <c:v>3.6</c:v>
                </c:pt>
                <c:pt idx="3">
                  <c:v>2.2999999999999998</c:v>
                </c:pt>
                <c:pt idx="5">
                  <c:v>4.4000000000000004</c:v>
                </c:pt>
                <c:pt idx="6">
                  <c:v>3.2</c:v>
                </c:pt>
                <c:pt idx="7">
                  <c:v>6</c:v>
                </c:pt>
                <c:pt idx="8">
                  <c:v>4.5999999999999996</c:v>
                </c:pt>
                <c:pt idx="10">
                  <c:v>7.2</c:v>
                </c:pt>
                <c:pt idx="11">
                  <c:v>6.6</c:v>
                </c:pt>
                <c:pt idx="12">
                  <c:v>1.5</c:v>
                </c:pt>
              </c:numLit>
            </c:plus>
            <c:minus>
              <c:numLit>
                <c:formatCode>General</c:formatCode>
                <c:ptCount val="13"/>
                <c:pt idx="0">
                  <c:v>1.6</c:v>
                </c:pt>
                <c:pt idx="2">
                  <c:v>3.1</c:v>
                </c:pt>
                <c:pt idx="3">
                  <c:v>2</c:v>
                </c:pt>
                <c:pt idx="5">
                  <c:v>3.3</c:v>
                </c:pt>
                <c:pt idx="6">
                  <c:v>2.7</c:v>
                </c:pt>
                <c:pt idx="7">
                  <c:v>4.4000000000000004</c:v>
                </c:pt>
                <c:pt idx="8">
                  <c:v>3.7</c:v>
                </c:pt>
                <c:pt idx="10">
                  <c:v>5.8</c:v>
                </c:pt>
                <c:pt idx="11">
                  <c:v>5.2</c:v>
                </c:pt>
                <c:pt idx="12">
                  <c:v>1.4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14.7</c:v>
                </c:pt>
                <c:pt idx="2">
                  <c:v>17.8</c:v>
                </c:pt>
                <c:pt idx="3">
                  <c:v>11.5</c:v>
                </c:pt>
                <c:pt idx="5">
                  <c:v>12.9</c:v>
                </c:pt>
                <c:pt idx="6">
                  <c:v>16.899999999999999</c:v>
                </c:pt>
                <c:pt idx="7">
                  <c:v>13.7</c:v>
                </c:pt>
                <c:pt idx="8">
                  <c:v>15.2</c:v>
                </c:pt>
                <c:pt idx="10">
                  <c:v>21.5</c:v>
                </c:pt>
                <c:pt idx="11">
                  <c:v>18.3</c:v>
                </c:pt>
                <c:pt idx="12">
                  <c:v>13.4</c:v>
                </c:pt>
              </c:numCache>
            </c:numRef>
          </c:val>
        </c:ser>
        <c:gapWidth val="43"/>
        <c:axId val="43401216"/>
        <c:axId val="43402752"/>
      </c:barChart>
      <c:catAx>
        <c:axId val="4340121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402752"/>
        <c:crosses val="autoZero"/>
        <c:auto val="1"/>
        <c:lblAlgn val="ctr"/>
        <c:lblOffset val="100"/>
      </c:catAx>
      <c:valAx>
        <c:axId val="4340275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40121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4600000000000011E-2"/>
                </c:manualLayout>
              </c:layout>
              <c:showVal val="1"/>
            </c:dLbl>
            <c:dLbl>
              <c:idx val="1"/>
              <c:layout>
                <c:manualLayout>
                  <c:x val="0"/>
                  <c:y val="0"/>
                </c:manualLayout>
              </c:layout>
              <c:showVal val="1"/>
            </c:dLbl>
            <c:dLbl>
              <c:idx val="2"/>
              <c:layout>
                <c:manualLayout>
                  <c:x val="0"/>
                  <c:y val="-4.4280000000000014E-2"/>
                </c:manualLayout>
              </c:layout>
              <c:showVal val="1"/>
            </c:dLbl>
            <c:dLbl>
              <c:idx val="3"/>
              <c:layout>
                <c:manualLayout>
                  <c:x val="0"/>
                  <c:y val="-2.1320000000000009E-2"/>
                </c:manualLayout>
              </c:layout>
              <c:showVal val="1"/>
            </c:dLbl>
            <c:dLbl>
              <c:idx val="4"/>
              <c:layout>
                <c:manualLayout>
                  <c:x val="0"/>
                  <c:y val="0"/>
                </c:manualLayout>
              </c:layout>
              <c:showVal val="1"/>
            </c:dLbl>
            <c:dLbl>
              <c:idx val="5"/>
              <c:layout>
                <c:manualLayout>
                  <c:x val="0"/>
                  <c:y val="-6.2320000000000021E-2"/>
                </c:manualLayout>
              </c:layout>
              <c:showVal val="1"/>
            </c:dLbl>
            <c:dLbl>
              <c:idx val="6"/>
              <c:layout>
                <c:manualLayout>
                  <c:x val="0"/>
                  <c:y val="-2.7880000000000016E-2"/>
                </c:manualLayout>
              </c:layout>
              <c:showVal val="1"/>
            </c:dLbl>
            <c:dLbl>
              <c:idx val="7"/>
              <c:layout>
                <c:manualLayout>
                  <c:x val="0"/>
                  <c:y val="-4.0180000000000014E-2"/>
                </c:manualLayout>
              </c:layout>
              <c:showVal val="1"/>
            </c:dLbl>
            <c:dLbl>
              <c:idx val="8"/>
              <c:layout>
                <c:manualLayout>
                  <c:x val="0"/>
                  <c:y val="-6.1500000000000013E-2"/>
                </c:manualLayout>
              </c:layout>
              <c:showVal val="1"/>
            </c:dLbl>
            <c:dLbl>
              <c:idx val="9"/>
              <c:layout>
                <c:manualLayout>
                  <c:x val="0"/>
                  <c:y val="0"/>
                </c:manualLayout>
              </c:layout>
              <c:showVal val="1"/>
            </c:dLbl>
            <c:dLbl>
              <c:idx val="10"/>
              <c:layout>
                <c:manualLayout>
                  <c:x val="0"/>
                  <c:y val="-5.8220000000000001E-2"/>
                </c:manualLayout>
              </c:layout>
              <c:showVal val="1"/>
            </c:dLbl>
            <c:dLbl>
              <c:idx val="11"/>
              <c:layout>
                <c:manualLayout>
                  <c:x val="0"/>
                  <c:y val="-4.9200000000000021E-2"/>
                </c:manualLayout>
              </c:layout>
              <c:showVal val="1"/>
            </c:dLbl>
            <c:dLbl>
              <c:idx val="12"/>
              <c:layout>
                <c:manualLayout>
                  <c:x val="0"/>
                  <c:y val="-3.116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c:v>
                </c:pt>
                <c:pt idx="2">
                  <c:v>5.4</c:v>
                </c:pt>
                <c:pt idx="3">
                  <c:v>2.6</c:v>
                </c:pt>
                <c:pt idx="5">
                  <c:v>7.6</c:v>
                </c:pt>
                <c:pt idx="6">
                  <c:v>3.4</c:v>
                </c:pt>
                <c:pt idx="7">
                  <c:v>4.9000000000000004</c:v>
                </c:pt>
                <c:pt idx="8">
                  <c:v>7.5</c:v>
                </c:pt>
                <c:pt idx="10">
                  <c:v>7.1</c:v>
                </c:pt>
                <c:pt idx="11">
                  <c:v>6</c:v>
                </c:pt>
                <c:pt idx="12">
                  <c:v>3.8</c:v>
                </c:pt>
              </c:numLit>
            </c:plus>
            <c:minus>
              <c:numLit>
                <c:formatCode>General</c:formatCode>
                <c:ptCount val="13"/>
                <c:pt idx="0">
                  <c:v>2.9</c:v>
                </c:pt>
                <c:pt idx="2">
                  <c:v>4.8</c:v>
                </c:pt>
                <c:pt idx="3">
                  <c:v>2.6</c:v>
                </c:pt>
                <c:pt idx="5">
                  <c:v>6.6</c:v>
                </c:pt>
                <c:pt idx="6">
                  <c:v>3.3</c:v>
                </c:pt>
                <c:pt idx="7">
                  <c:v>4.4000000000000004</c:v>
                </c:pt>
                <c:pt idx="8">
                  <c:v>6.8</c:v>
                </c:pt>
                <c:pt idx="10">
                  <c:v>6.1</c:v>
                </c:pt>
                <c:pt idx="11">
                  <c:v>5.4</c:v>
                </c:pt>
                <c:pt idx="12">
                  <c:v>3.5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31.8</c:v>
                </c:pt>
                <c:pt idx="2">
                  <c:v>26.6</c:v>
                </c:pt>
                <c:pt idx="3">
                  <c:v>37.300000000000011</c:v>
                </c:pt>
                <c:pt idx="5">
                  <c:v>28.4</c:v>
                </c:pt>
                <c:pt idx="6">
                  <c:v>35.200000000000003</c:v>
                </c:pt>
                <c:pt idx="7">
                  <c:v>30.5</c:v>
                </c:pt>
                <c:pt idx="8">
                  <c:v>33.5</c:v>
                </c:pt>
                <c:pt idx="10">
                  <c:v>29.4</c:v>
                </c:pt>
                <c:pt idx="11">
                  <c:v>32.300000000000011</c:v>
                </c:pt>
                <c:pt idx="12">
                  <c:v>32.4</c:v>
                </c:pt>
              </c:numCache>
            </c:numRef>
          </c:val>
        </c:ser>
        <c:gapWidth val="43"/>
        <c:axId val="43288064"/>
        <c:axId val="43289600"/>
      </c:barChart>
      <c:catAx>
        <c:axId val="4328806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289600"/>
        <c:crosses val="autoZero"/>
        <c:auto val="1"/>
        <c:lblAlgn val="ctr"/>
        <c:lblOffset val="100"/>
      </c:catAx>
      <c:valAx>
        <c:axId val="4328960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28806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9520000000000008E-2"/>
                </c:manualLayout>
              </c:layout>
              <c:showVal val="1"/>
            </c:dLbl>
            <c:dLbl>
              <c:idx val="1"/>
              <c:layout>
                <c:manualLayout>
                  <c:x val="0"/>
                  <c:y val="0"/>
                </c:manualLayout>
              </c:layout>
              <c:showVal val="1"/>
            </c:dLbl>
            <c:dLbl>
              <c:idx val="2"/>
              <c:layout>
                <c:manualLayout>
                  <c:x val="0"/>
                  <c:y val="-3.9360000000000006E-2"/>
                </c:manualLayout>
              </c:layout>
              <c:showVal val="1"/>
            </c:dLbl>
            <c:dLbl>
              <c:idx val="3"/>
              <c:layout>
                <c:manualLayout>
                  <c:x val="0"/>
                  <c:y val="-3.6080000000000015E-2"/>
                </c:manualLayout>
              </c:layout>
              <c:showVal val="1"/>
            </c:dLbl>
            <c:dLbl>
              <c:idx val="4"/>
              <c:layout>
                <c:manualLayout>
                  <c:x val="0"/>
                  <c:y val="0"/>
                </c:manualLayout>
              </c:layout>
              <c:showVal val="1"/>
            </c:dLbl>
            <c:dLbl>
              <c:idx val="5"/>
              <c:layout>
                <c:manualLayout>
                  <c:x val="0"/>
                  <c:y val="-5.6580000000000012E-2"/>
                </c:manualLayout>
              </c:layout>
              <c:showVal val="1"/>
            </c:dLbl>
            <c:dLbl>
              <c:idx val="6"/>
              <c:layout>
                <c:manualLayout>
                  <c:x val="0"/>
                  <c:y val="-4.3460000000000013E-2"/>
                </c:manualLayout>
              </c:layout>
              <c:showVal val="1"/>
            </c:dLbl>
            <c:dLbl>
              <c:idx val="7"/>
              <c:layout>
                <c:manualLayout>
                  <c:x val="0"/>
                  <c:y val="-5.5760000000000011E-2"/>
                </c:manualLayout>
              </c:layout>
              <c:showVal val="1"/>
            </c:dLbl>
            <c:dLbl>
              <c:idx val="8"/>
              <c:layout>
                <c:manualLayout>
                  <c:x val="0"/>
                  <c:y val="-4.5100000000000015E-2"/>
                </c:manualLayout>
              </c:layout>
              <c:showVal val="1"/>
            </c:dLbl>
            <c:dLbl>
              <c:idx val="9"/>
              <c:layout>
                <c:manualLayout>
                  <c:x val="0"/>
                  <c:y val="0"/>
                </c:manualLayout>
              </c:layout>
              <c:showVal val="1"/>
            </c:dLbl>
            <c:dLbl>
              <c:idx val="10"/>
              <c:layout>
                <c:manualLayout>
                  <c:x val="0"/>
                  <c:y val="-5.740000000000002E-2"/>
                </c:manualLayout>
              </c:layout>
              <c:showVal val="1"/>
            </c:dLbl>
            <c:dLbl>
              <c:idx val="11"/>
              <c:layout>
                <c:manualLayout>
                  <c:x val="0"/>
                  <c:y val="-5.4120000000000015E-2"/>
                </c:manualLayout>
              </c:layout>
              <c:showVal val="1"/>
            </c:dLbl>
            <c:dLbl>
              <c:idx val="12"/>
              <c:layout>
                <c:manualLayout>
                  <c:x val="0"/>
                  <c:y val="-4.100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3.6</c:v>
                </c:pt>
                <c:pt idx="2">
                  <c:v>4.8</c:v>
                </c:pt>
                <c:pt idx="3">
                  <c:v>4.4000000000000004</c:v>
                </c:pt>
                <c:pt idx="5">
                  <c:v>6.9</c:v>
                </c:pt>
                <c:pt idx="6">
                  <c:v>5.3</c:v>
                </c:pt>
                <c:pt idx="7">
                  <c:v>6.8</c:v>
                </c:pt>
                <c:pt idx="8">
                  <c:v>5.5</c:v>
                </c:pt>
                <c:pt idx="10">
                  <c:v>7</c:v>
                </c:pt>
                <c:pt idx="11">
                  <c:v>6.6</c:v>
                </c:pt>
                <c:pt idx="12">
                  <c:v>5</c:v>
                </c:pt>
              </c:numLit>
            </c:plus>
            <c:minus>
              <c:numLit>
                <c:formatCode>General</c:formatCode>
                <c:ptCount val="13"/>
                <c:pt idx="0">
                  <c:v>3.6</c:v>
                </c:pt>
                <c:pt idx="2">
                  <c:v>4.5999999999999996</c:v>
                </c:pt>
                <c:pt idx="3">
                  <c:v>4.5</c:v>
                </c:pt>
                <c:pt idx="5">
                  <c:v>6.8</c:v>
                </c:pt>
                <c:pt idx="6">
                  <c:v>5.3</c:v>
                </c:pt>
                <c:pt idx="7">
                  <c:v>6.9</c:v>
                </c:pt>
                <c:pt idx="8">
                  <c:v>5.5</c:v>
                </c:pt>
                <c:pt idx="10">
                  <c:v>6.6</c:v>
                </c:pt>
                <c:pt idx="11">
                  <c:v>6.8</c:v>
                </c:pt>
                <c:pt idx="12">
                  <c:v>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49.2</c:v>
                </c:pt>
                <c:pt idx="2">
                  <c:v>35.700000000000003</c:v>
                </c:pt>
                <c:pt idx="3">
                  <c:v>63.2</c:v>
                </c:pt>
                <c:pt idx="5">
                  <c:v>45.1</c:v>
                </c:pt>
                <c:pt idx="6">
                  <c:v>53</c:v>
                </c:pt>
                <c:pt idx="7">
                  <c:v>52.2</c:v>
                </c:pt>
                <c:pt idx="8">
                  <c:v>47.2</c:v>
                </c:pt>
                <c:pt idx="10">
                  <c:v>38.4</c:v>
                </c:pt>
                <c:pt idx="11">
                  <c:v>55</c:v>
                </c:pt>
                <c:pt idx="12">
                  <c:v>51.4</c:v>
                </c:pt>
              </c:numCache>
            </c:numRef>
          </c:val>
        </c:ser>
        <c:gapWidth val="43"/>
        <c:axId val="43482112"/>
        <c:axId val="43496192"/>
      </c:barChart>
      <c:catAx>
        <c:axId val="4348211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496192"/>
        <c:crosses val="autoZero"/>
        <c:auto val="1"/>
        <c:lblAlgn val="ctr"/>
        <c:lblOffset val="100"/>
      </c:catAx>
      <c:valAx>
        <c:axId val="4349619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48211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860000000000009E-2"/>
                </c:manualLayout>
              </c:layout>
              <c:showVal val="1"/>
            </c:dLbl>
            <c:dLbl>
              <c:idx val="1"/>
              <c:layout>
                <c:manualLayout>
                  <c:x val="0"/>
                  <c:y val="0"/>
                </c:manualLayout>
              </c:layout>
              <c:showVal val="1"/>
            </c:dLbl>
            <c:dLbl>
              <c:idx val="2"/>
              <c:layout>
                <c:manualLayout>
                  <c:x val="0"/>
                  <c:y val="-1.9680000000000007E-2"/>
                </c:manualLayout>
              </c:layout>
              <c:showVal val="1"/>
            </c:dLbl>
            <c:dLbl>
              <c:idx val="3"/>
              <c:layout>
                <c:manualLayout>
                  <c:x val="0"/>
                  <c:y val="-3.0340000000000006E-2"/>
                </c:manualLayout>
              </c:layout>
              <c:showVal val="1"/>
            </c:dLbl>
            <c:dLbl>
              <c:idx val="4"/>
              <c:layout>
                <c:manualLayout>
                  <c:x val="0"/>
                  <c:y val="0"/>
                </c:manualLayout>
              </c:layout>
              <c:showVal val="1"/>
            </c:dLbl>
            <c:dLbl>
              <c:idx val="5"/>
              <c:layout>
                <c:manualLayout>
                  <c:x val="0"/>
                  <c:y val="-1.8040000000000007E-2"/>
                </c:manualLayout>
              </c:layout>
              <c:showVal val="1"/>
            </c:dLbl>
            <c:dLbl>
              <c:idx val="6"/>
              <c:layout>
                <c:manualLayout>
                  <c:x val="0"/>
                  <c:y val="-2.624000000000001E-2"/>
                </c:manualLayout>
              </c:layout>
              <c:showVal val="1"/>
            </c:dLbl>
            <c:dLbl>
              <c:idx val="7"/>
              <c:layout>
                <c:manualLayout>
                  <c:x val="0"/>
                  <c:y val="-3.526E-2"/>
                </c:manualLayout>
              </c:layout>
              <c:showVal val="1"/>
            </c:dLbl>
            <c:dLbl>
              <c:idx val="8"/>
              <c:layout>
                <c:manualLayout>
                  <c:x val="0"/>
                  <c:y val="-5.4120000000000015E-2"/>
                </c:manualLayout>
              </c:layout>
              <c:showVal val="1"/>
            </c:dLbl>
            <c:dLbl>
              <c:idx val="9"/>
              <c:layout>
                <c:manualLayout>
                  <c:x val="0"/>
                  <c:y val="0"/>
                </c:manualLayout>
              </c:layout>
              <c:showVal val="1"/>
            </c:dLbl>
            <c:dLbl>
              <c:idx val="10"/>
              <c:layout>
                <c:manualLayout>
                  <c:x val="0"/>
                  <c:y val="-5.5760000000000011E-2"/>
                </c:manualLayout>
              </c:layout>
              <c:showVal val="1"/>
            </c:dLbl>
            <c:dLbl>
              <c:idx val="11"/>
              <c:layout>
                <c:manualLayout>
                  <c:x val="0"/>
                  <c:y val="-6.5600000000000006E-2"/>
                </c:manualLayout>
              </c:layout>
              <c:showVal val="1"/>
            </c:dLbl>
            <c:dLbl>
              <c:idx val="12"/>
              <c:layout>
                <c:manualLayout>
                  <c:x val="0"/>
                  <c:y val="-1.886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2.2999999999999998</c:v>
                </c:pt>
                <c:pt idx="2">
                  <c:v>2.4</c:v>
                </c:pt>
                <c:pt idx="3">
                  <c:v>3.7</c:v>
                </c:pt>
                <c:pt idx="5">
                  <c:v>2.2000000000000002</c:v>
                </c:pt>
                <c:pt idx="6">
                  <c:v>3.2</c:v>
                </c:pt>
                <c:pt idx="7">
                  <c:v>4.3</c:v>
                </c:pt>
                <c:pt idx="8">
                  <c:v>6.6</c:v>
                </c:pt>
                <c:pt idx="10">
                  <c:v>6.8</c:v>
                </c:pt>
                <c:pt idx="11">
                  <c:v>8</c:v>
                </c:pt>
                <c:pt idx="12">
                  <c:v>2.2999999999999998</c:v>
                </c:pt>
              </c:numLit>
            </c:plus>
            <c:minus>
              <c:numLit>
                <c:formatCode>General</c:formatCode>
                <c:ptCount val="13"/>
                <c:pt idx="0">
                  <c:v>2</c:v>
                </c:pt>
                <c:pt idx="2">
                  <c:v>1.9000000000000001</c:v>
                </c:pt>
                <c:pt idx="3">
                  <c:v>3.1</c:v>
                </c:pt>
                <c:pt idx="5">
                  <c:v>2</c:v>
                </c:pt>
                <c:pt idx="6">
                  <c:v>2.8</c:v>
                </c:pt>
                <c:pt idx="7">
                  <c:v>3.2</c:v>
                </c:pt>
                <c:pt idx="8">
                  <c:v>4.5</c:v>
                </c:pt>
                <c:pt idx="10">
                  <c:v>4.2</c:v>
                </c:pt>
                <c:pt idx="11">
                  <c:v>5.5</c:v>
                </c:pt>
                <c:pt idx="12">
                  <c:v>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13.1</c:v>
                </c:pt>
                <c:pt idx="2">
                  <c:v>9.3000000000000007</c:v>
                </c:pt>
                <c:pt idx="3">
                  <c:v>17</c:v>
                </c:pt>
                <c:pt idx="5">
                  <c:v>13</c:v>
                </c:pt>
                <c:pt idx="6">
                  <c:v>15.6</c:v>
                </c:pt>
                <c:pt idx="7">
                  <c:v>11.7</c:v>
                </c:pt>
                <c:pt idx="8">
                  <c:v>12.1</c:v>
                </c:pt>
                <c:pt idx="10">
                  <c:v>10.1</c:v>
                </c:pt>
                <c:pt idx="11">
                  <c:v>14.6</c:v>
                </c:pt>
                <c:pt idx="12">
                  <c:v>13.8</c:v>
                </c:pt>
              </c:numCache>
            </c:numRef>
          </c:val>
        </c:ser>
        <c:gapWidth val="43"/>
        <c:axId val="43668224"/>
        <c:axId val="43669760"/>
      </c:barChart>
      <c:catAx>
        <c:axId val="4366822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669760"/>
        <c:crosses val="autoZero"/>
        <c:auto val="1"/>
        <c:lblAlgn val="ctr"/>
        <c:lblOffset val="100"/>
      </c:catAx>
      <c:valAx>
        <c:axId val="4366976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66822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9.0200000000000037E-3"/>
                </c:manualLayout>
              </c:layout>
              <c:showVal val="1"/>
            </c:dLbl>
            <c:dLbl>
              <c:idx val="1"/>
              <c:layout>
                <c:manualLayout>
                  <c:x val="0"/>
                  <c:y val="0"/>
                </c:manualLayout>
              </c:layout>
              <c:showVal val="1"/>
            </c:dLbl>
            <c:dLbl>
              <c:idx val="2"/>
              <c:layout>
                <c:manualLayout>
                  <c:x val="0"/>
                  <c:y val="-1.4760000000000006E-2"/>
                </c:manualLayout>
              </c:layout>
              <c:showVal val="1"/>
            </c:dLbl>
            <c:dLbl>
              <c:idx val="3"/>
              <c:layout>
                <c:manualLayout>
                  <c:x val="0"/>
                  <c:y val="-8.2000000000000024E-3"/>
                </c:manualLayout>
              </c:layout>
              <c:showVal val="1"/>
            </c:dLbl>
            <c:dLbl>
              <c:idx val="4"/>
              <c:layout>
                <c:manualLayout>
                  <c:x val="0"/>
                  <c:y val="0"/>
                </c:manualLayout>
              </c:layout>
              <c:showVal val="1"/>
            </c:dLbl>
            <c:dLbl>
              <c:idx val="5"/>
              <c:layout>
                <c:manualLayout>
                  <c:x val="0"/>
                  <c:y val="-1.9680000000000007E-2"/>
                </c:manualLayout>
              </c:layout>
              <c:showVal val="1"/>
            </c:dLbl>
            <c:dLbl>
              <c:idx val="6"/>
              <c:layout>
                <c:manualLayout>
                  <c:x val="0"/>
                  <c:y val="-1.9680000000000007E-2"/>
                </c:manualLayout>
              </c:layout>
              <c:showVal val="1"/>
            </c:dLbl>
            <c:dLbl>
              <c:idx val="7"/>
              <c:layout>
                <c:manualLayout>
                  <c:x val="0"/>
                  <c:y val="-2.5420000000000005E-2"/>
                </c:manualLayout>
              </c:layout>
              <c:showVal val="1"/>
            </c:dLbl>
            <c:dLbl>
              <c:idx val="8"/>
              <c:layout>
                <c:manualLayout>
                  <c:x val="0"/>
                  <c:y val="-1.9680000000000007E-2"/>
                </c:manualLayout>
              </c:layout>
              <c:showVal val="1"/>
            </c:dLbl>
            <c:dLbl>
              <c:idx val="9"/>
              <c:layout>
                <c:manualLayout>
                  <c:x val="0"/>
                  <c:y val="0"/>
                </c:manualLayout>
              </c:layout>
              <c:showVal val="1"/>
            </c:dLbl>
            <c:dLbl>
              <c:idx val="10"/>
              <c:layout>
                <c:manualLayout>
                  <c:x val="0"/>
                  <c:y val="-4.3460000000000013E-2"/>
                </c:manualLayout>
              </c:layout>
              <c:showVal val="1"/>
            </c:dLbl>
            <c:dLbl>
              <c:idx val="11"/>
              <c:layout>
                <c:manualLayout>
                  <c:x val="0"/>
                  <c:y val="-6.2320000000000021E-2"/>
                </c:manualLayout>
              </c:layout>
              <c:showVal val="1"/>
            </c:dLbl>
            <c:dLbl>
              <c:idx val="12"/>
              <c:layout>
                <c:manualLayout>
                  <c:x val="0"/>
                  <c:y val="-9.8400000000000033E-3"/>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1.1000000000000001</c:v>
                </c:pt>
                <c:pt idx="2">
                  <c:v>1.8</c:v>
                </c:pt>
                <c:pt idx="3">
                  <c:v>1</c:v>
                </c:pt>
                <c:pt idx="5">
                  <c:v>2.4</c:v>
                </c:pt>
                <c:pt idx="6">
                  <c:v>2.4</c:v>
                </c:pt>
                <c:pt idx="7">
                  <c:v>3.1</c:v>
                </c:pt>
                <c:pt idx="8">
                  <c:v>2.4</c:v>
                </c:pt>
                <c:pt idx="10">
                  <c:v>5.3</c:v>
                </c:pt>
                <c:pt idx="11">
                  <c:v>7.6</c:v>
                </c:pt>
                <c:pt idx="12">
                  <c:v>1.2</c:v>
                </c:pt>
              </c:numLit>
            </c:plus>
            <c:minus>
              <c:numLit>
                <c:formatCode>General</c:formatCode>
                <c:ptCount val="13"/>
                <c:pt idx="0">
                  <c:v>0.8</c:v>
                </c:pt>
                <c:pt idx="2">
                  <c:v>1.4</c:v>
                </c:pt>
                <c:pt idx="3">
                  <c:v>0.70000000000000018</c:v>
                </c:pt>
                <c:pt idx="5">
                  <c:v>1.5</c:v>
                </c:pt>
                <c:pt idx="6">
                  <c:v>1.5</c:v>
                </c:pt>
                <c:pt idx="7">
                  <c:v>1.6</c:v>
                </c:pt>
                <c:pt idx="8">
                  <c:v>1.3</c:v>
                </c:pt>
                <c:pt idx="10">
                  <c:v>2.1</c:v>
                </c:pt>
                <c:pt idx="11">
                  <c:v>3.6</c:v>
                </c:pt>
                <c:pt idx="12">
                  <c:v>0.9</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3.7</c:v>
                </c:pt>
                <c:pt idx="2">
                  <c:v>5.8</c:v>
                </c:pt>
                <c:pt idx="3">
                  <c:v>1.6</c:v>
                </c:pt>
                <c:pt idx="5">
                  <c:v>4.3</c:v>
                </c:pt>
                <c:pt idx="6">
                  <c:v>4.4000000000000004</c:v>
                </c:pt>
                <c:pt idx="7">
                  <c:v>3.4</c:v>
                </c:pt>
                <c:pt idx="8">
                  <c:v>2.5</c:v>
                </c:pt>
                <c:pt idx="10">
                  <c:v>3.4</c:v>
                </c:pt>
                <c:pt idx="11">
                  <c:v>6.4</c:v>
                </c:pt>
                <c:pt idx="12">
                  <c:v>3.5</c:v>
                </c:pt>
              </c:numCache>
            </c:numRef>
          </c:val>
        </c:ser>
        <c:gapWidth val="43"/>
        <c:axId val="38607104"/>
        <c:axId val="38612992"/>
      </c:barChart>
      <c:catAx>
        <c:axId val="3860710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612992"/>
        <c:crosses val="autoZero"/>
        <c:auto val="1"/>
        <c:lblAlgn val="ctr"/>
        <c:lblOffset val="100"/>
      </c:catAx>
      <c:valAx>
        <c:axId val="3861299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60710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0660000000000005E-2"/>
                </c:manualLayout>
              </c:layout>
              <c:showVal val="1"/>
            </c:dLbl>
            <c:dLbl>
              <c:idx val="1"/>
              <c:layout>
                <c:manualLayout>
                  <c:x val="0"/>
                  <c:y val="0"/>
                </c:manualLayout>
              </c:layout>
              <c:showVal val="1"/>
            </c:dLbl>
            <c:dLbl>
              <c:idx val="2"/>
              <c:layout>
                <c:manualLayout>
                  <c:x val="0"/>
                  <c:y val="-1.3120000000000005E-2"/>
                </c:manualLayout>
              </c:layout>
              <c:showVal val="1"/>
            </c:dLbl>
            <c:dLbl>
              <c:idx val="3"/>
              <c:layout>
                <c:manualLayout>
                  <c:x val="0"/>
                  <c:y val="-1.2300000000000005E-2"/>
                </c:manualLayout>
              </c:layout>
              <c:showVal val="1"/>
            </c:dLbl>
            <c:dLbl>
              <c:idx val="4"/>
              <c:layout>
                <c:manualLayout>
                  <c:x val="0"/>
                  <c:y val="0"/>
                </c:manualLayout>
              </c:layout>
              <c:showVal val="1"/>
            </c:dLbl>
            <c:dLbl>
              <c:idx val="5"/>
              <c:layout>
                <c:manualLayout>
                  <c:x val="0"/>
                  <c:y val="-1.722000000000001E-2"/>
                </c:manualLayout>
              </c:layout>
              <c:showVal val="1"/>
            </c:dLbl>
            <c:dLbl>
              <c:idx val="6"/>
              <c:layout>
                <c:manualLayout>
                  <c:x val="0"/>
                  <c:y val="-1.9680000000000007E-2"/>
                </c:manualLayout>
              </c:layout>
              <c:showVal val="1"/>
            </c:dLbl>
            <c:dLbl>
              <c:idx val="7"/>
              <c:layout>
                <c:manualLayout>
                  <c:x val="0"/>
                  <c:y val="-4.1000000000000009E-2"/>
                </c:manualLayout>
              </c:layout>
              <c:showVal val="1"/>
            </c:dLbl>
            <c:dLbl>
              <c:idx val="8"/>
              <c:layout>
                <c:manualLayout>
                  <c:x val="0"/>
                  <c:y val="-1.8860000000000009E-2"/>
                </c:manualLayout>
              </c:layout>
              <c:showVal val="1"/>
            </c:dLbl>
            <c:dLbl>
              <c:idx val="9"/>
              <c:layout>
                <c:manualLayout>
                  <c:x val="0"/>
                  <c:y val="0"/>
                </c:manualLayout>
              </c:layout>
              <c:showVal val="1"/>
            </c:dLbl>
            <c:dLbl>
              <c:idx val="10"/>
              <c:layout>
                <c:manualLayout>
                  <c:x val="0"/>
                  <c:y val="-4.3460000000000013E-2"/>
                </c:manualLayout>
              </c:layout>
              <c:showVal val="1"/>
            </c:dLbl>
            <c:dLbl>
              <c:idx val="11"/>
              <c:layout>
                <c:manualLayout>
                  <c:x val="0"/>
                  <c:y val="-4.3460000000000013E-2"/>
                </c:manualLayout>
              </c:layout>
              <c:showVal val="1"/>
            </c:dLbl>
            <c:dLbl>
              <c:idx val="12"/>
              <c:layout>
                <c:manualLayout>
                  <c:x val="0"/>
                  <c:y val="-9.0200000000000037E-3"/>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2">
                  <c:v>1.6</c:v>
                </c:pt>
                <c:pt idx="3">
                  <c:v>1.5</c:v>
                </c:pt>
                <c:pt idx="5">
                  <c:v>2.1</c:v>
                </c:pt>
                <c:pt idx="6">
                  <c:v>2.4</c:v>
                </c:pt>
                <c:pt idx="7">
                  <c:v>5</c:v>
                </c:pt>
                <c:pt idx="8">
                  <c:v>2.2999999999999998</c:v>
                </c:pt>
                <c:pt idx="10">
                  <c:v>5.3</c:v>
                </c:pt>
                <c:pt idx="11">
                  <c:v>5.3</c:v>
                </c:pt>
                <c:pt idx="12">
                  <c:v>1.1000000000000001</c:v>
                </c:pt>
              </c:numLit>
            </c:plus>
            <c:minus>
              <c:numLit>
                <c:formatCode>General</c:formatCode>
                <c:ptCount val="13"/>
                <c:pt idx="0">
                  <c:v>1</c:v>
                </c:pt>
                <c:pt idx="2">
                  <c:v>1.2</c:v>
                </c:pt>
                <c:pt idx="3">
                  <c:v>1.3</c:v>
                </c:pt>
                <c:pt idx="5">
                  <c:v>1.3</c:v>
                </c:pt>
                <c:pt idx="6">
                  <c:v>1.9000000000000001</c:v>
                </c:pt>
                <c:pt idx="7">
                  <c:v>3.1</c:v>
                </c:pt>
                <c:pt idx="8">
                  <c:v>1.8</c:v>
                </c:pt>
                <c:pt idx="10">
                  <c:v>2.7</c:v>
                </c:pt>
                <c:pt idx="11">
                  <c:v>3.6</c:v>
                </c:pt>
                <c:pt idx="12">
                  <c:v>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6.3</c:v>
                </c:pt>
                <c:pt idx="2">
                  <c:v>5.3</c:v>
                </c:pt>
                <c:pt idx="3">
                  <c:v>7.4</c:v>
                </c:pt>
                <c:pt idx="5">
                  <c:v>3.9</c:v>
                </c:pt>
                <c:pt idx="6">
                  <c:v>7.4</c:v>
                </c:pt>
                <c:pt idx="7">
                  <c:v>7.4</c:v>
                </c:pt>
                <c:pt idx="8">
                  <c:v>6.7</c:v>
                </c:pt>
                <c:pt idx="10">
                  <c:v>5.4</c:v>
                </c:pt>
                <c:pt idx="11">
                  <c:v>9.9</c:v>
                </c:pt>
                <c:pt idx="12">
                  <c:v>6.3</c:v>
                </c:pt>
              </c:numCache>
            </c:numRef>
          </c:val>
        </c:ser>
        <c:gapWidth val="43"/>
        <c:axId val="43592320"/>
        <c:axId val="43643264"/>
      </c:barChart>
      <c:catAx>
        <c:axId val="435923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643264"/>
        <c:crosses val="autoZero"/>
        <c:auto val="1"/>
        <c:lblAlgn val="ctr"/>
        <c:lblOffset val="100"/>
      </c:catAx>
      <c:valAx>
        <c:axId val="4364326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5923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4600000000000011E-2"/>
                </c:manualLayout>
              </c:layout>
              <c:showVal val="1"/>
            </c:dLbl>
            <c:dLbl>
              <c:idx val="1"/>
              <c:layout>
                <c:manualLayout>
                  <c:x val="0"/>
                  <c:y val="0"/>
                </c:manualLayout>
              </c:layout>
              <c:showVal val="1"/>
            </c:dLbl>
            <c:dLbl>
              <c:idx val="2"/>
              <c:layout>
                <c:manualLayout>
                  <c:x val="0"/>
                  <c:y val="-2.9520000000000008E-2"/>
                </c:manualLayout>
              </c:layout>
              <c:showVal val="1"/>
            </c:dLbl>
            <c:dLbl>
              <c:idx val="3"/>
              <c:layout>
                <c:manualLayout>
                  <c:x val="0"/>
                  <c:y val="-2.624000000000001E-2"/>
                </c:manualLayout>
              </c:layout>
              <c:showVal val="1"/>
            </c:dLbl>
            <c:dLbl>
              <c:idx val="4"/>
              <c:layout>
                <c:manualLayout>
                  <c:x val="0"/>
                  <c:y val="0"/>
                </c:manualLayout>
              </c:layout>
              <c:showVal val="1"/>
            </c:dLbl>
            <c:dLbl>
              <c:idx val="5"/>
              <c:layout>
                <c:manualLayout>
                  <c:x val="0"/>
                  <c:y val="-1.5580000000000007E-2"/>
                </c:manualLayout>
              </c:layout>
              <c:showVal val="1"/>
            </c:dLbl>
            <c:dLbl>
              <c:idx val="6"/>
              <c:layout>
                <c:manualLayout>
                  <c:x val="0"/>
                  <c:y val="-2.0500000000000004E-2"/>
                </c:manualLayout>
              </c:layout>
              <c:showVal val="1"/>
            </c:dLbl>
            <c:dLbl>
              <c:idx val="7"/>
              <c:layout>
                <c:manualLayout>
                  <c:x val="0"/>
                  <c:y val="-3.1980000000000001E-2"/>
                </c:manualLayout>
              </c:layout>
              <c:showVal val="1"/>
            </c:dLbl>
            <c:dLbl>
              <c:idx val="8"/>
              <c:layout>
                <c:manualLayout>
                  <c:x val="0"/>
                  <c:y val="-8.118000000000003E-2"/>
                </c:manualLayout>
              </c:layout>
              <c:showVal val="1"/>
            </c:dLbl>
            <c:dLbl>
              <c:idx val="9"/>
              <c:layout>
                <c:manualLayout>
                  <c:x val="0"/>
                  <c:y val="0"/>
                </c:manualLayout>
              </c:layout>
              <c:showVal val="1"/>
            </c:dLbl>
            <c:dLbl>
              <c:idx val="10"/>
              <c:layout>
                <c:manualLayout>
                  <c:x val="0"/>
                  <c:y val="-4.9200000000000021E-2"/>
                </c:manualLayout>
              </c:layout>
              <c:showVal val="1"/>
            </c:dLbl>
            <c:dLbl>
              <c:idx val="11"/>
              <c:layout>
                <c:manualLayout>
                  <c:x val="0"/>
                  <c:y val="-5.4940000000000003E-2"/>
                </c:manualLayout>
              </c:layout>
              <c:showVal val="1"/>
            </c:dLbl>
            <c:dLbl>
              <c:idx val="12"/>
              <c:layout>
                <c:manualLayout>
                  <c:x val="0"/>
                  <c:y val="-2.460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c:v>
                </c:pt>
                <c:pt idx="2">
                  <c:v>3.6</c:v>
                </c:pt>
                <c:pt idx="3">
                  <c:v>3.2</c:v>
                </c:pt>
                <c:pt idx="5">
                  <c:v>1.9000000000000001</c:v>
                </c:pt>
                <c:pt idx="6">
                  <c:v>2.5</c:v>
                </c:pt>
                <c:pt idx="7">
                  <c:v>3.9</c:v>
                </c:pt>
                <c:pt idx="8">
                  <c:v>9.9</c:v>
                </c:pt>
                <c:pt idx="10">
                  <c:v>6</c:v>
                </c:pt>
                <c:pt idx="11">
                  <c:v>6.7</c:v>
                </c:pt>
                <c:pt idx="12">
                  <c:v>3</c:v>
                </c:pt>
              </c:numLit>
            </c:plus>
            <c:minus>
              <c:numLit>
                <c:formatCode>General</c:formatCode>
                <c:ptCount val="13"/>
                <c:pt idx="0">
                  <c:v>2.2000000000000002</c:v>
                </c:pt>
                <c:pt idx="2">
                  <c:v>2.2000000000000002</c:v>
                </c:pt>
                <c:pt idx="3">
                  <c:v>2.2999999999999998</c:v>
                </c:pt>
                <c:pt idx="5">
                  <c:v>1.5</c:v>
                </c:pt>
                <c:pt idx="6">
                  <c:v>1.6</c:v>
                </c:pt>
                <c:pt idx="7">
                  <c:v>2.7</c:v>
                </c:pt>
                <c:pt idx="8">
                  <c:v>4.8</c:v>
                </c:pt>
                <c:pt idx="10">
                  <c:v>3.1</c:v>
                </c:pt>
                <c:pt idx="11">
                  <c:v>3.6</c:v>
                </c:pt>
                <c:pt idx="12">
                  <c:v>2.2000000000000002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6.7</c:v>
                </c:pt>
                <c:pt idx="2">
                  <c:v>5.3</c:v>
                </c:pt>
                <c:pt idx="3">
                  <c:v>8.1</c:v>
                </c:pt>
                <c:pt idx="5">
                  <c:v>5.9</c:v>
                </c:pt>
                <c:pt idx="6">
                  <c:v>5.2</c:v>
                </c:pt>
                <c:pt idx="7">
                  <c:v>7.5</c:v>
                </c:pt>
                <c:pt idx="8">
                  <c:v>8.4</c:v>
                </c:pt>
                <c:pt idx="10">
                  <c:v>5.9</c:v>
                </c:pt>
                <c:pt idx="11">
                  <c:v>7.3</c:v>
                </c:pt>
                <c:pt idx="12">
                  <c:v>7.1</c:v>
                </c:pt>
              </c:numCache>
            </c:numRef>
          </c:val>
        </c:ser>
        <c:gapWidth val="43"/>
        <c:axId val="4002176"/>
        <c:axId val="4003712"/>
      </c:barChart>
      <c:catAx>
        <c:axId val="40021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003712"/>
        <c:crosses val="autoZero"/>
        <c:auto val="1"/>
        <c:lblAlgn val="ctr"/>
        <c:lblOffset val="100"/>
      </c:catAx>
      <c:valAx>
        <c:axId val="40037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0021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860000000000009E-2"/>
                </c:manualLayout>
              </c:layout>
              <c:showVal val="1"/>
            </c:dLbl>
            <c:dLbl>
              <c:idx val="1"/>
              <c:layout>
                <c:manualLayout>
                  <c:x val="0"/>
                  <c:y val="0"/>
                </c:manualLayout>
              </c:layout>
              <c:showVal val="1"/>
            </c:dLbl>
            <c:dLbl>
              <c:idx val="2"/>
              <c:layout>
                <c:manualLayout>
                  <c:x val="0"/>
                  <c:y val="-3.1980000000000001E-2"/>
                </c:manualLayout>
              </c:layout>
              <c:showVal val="1"/>
            </c:dLbl>
            <c:dLbl>
              <c:idx val="3"/>
              <c:layout>
                <c:manualLayout>
                  <c:x val="0"/>
                  <c:y val="-2.5420000000000005E-2"/>
                </c:manualLayout>
              </c:layout>
              <c:showVal val="1"/>
            </c:dLbl>
            <c:dLbl>
              <c:idx val="4"/>
              <c:layout>
                <c:manualLayout>
                  <c:x val="0"/>
                  <c:y val="0"/>
                </c:manualLayout>
              </c:layout>
              <c:showVal val="1"/>
            </c:dLbl>
            <c:dLbl>
              <c:idx val="5"/>
              <c:layout>
                <c:manualLayout>
                  <c:x val="0"/>
                  <c:y val="-2.7880000000000016E-2"/>
                </c:manualLayout>
              </c:layout>
              <c:showVal val="1"/>
            </c:dLbl>
            <c:dLbl>
              <c:idx val="6"/>
              <c:layout>
                <c:manualLayout>
                  <c:x val="0"/>
                  <c:y val="-2.4600000000000011E-2"/>
                </c:manualLayout>
              </c:layout>
              <c:showVal val="1"/>
            </c:dLbl>
            <c:dLbl>
              <c:idx val="7"/>
              <c:layout>
                <c:manualLayout>
                  <c:x val="0"/>
                  <c:y val="-4.0180000000000014E-2"/>
                </c:manualLayout>
              </c:layout>
              <c:showVal val="1"/>
            </c:dLbl>
            <c:dLbl>
              <c:idx val="8"/>
              <c:layout>
                <c:manualLayout>
                  <c:x val="0"/>
                  <c:y val="-4.6740000000000011E-2"/>
                </c:manualLayout>
              </c:layout>
              <c:showVal val="1"/>
            </c:dLbl>
            <c:dLbl>
              <c:idx val="9"/>
              <c:layout>
                <c:manualLayout>
                  <c:x val="0"/>
                  <c:y val="0"/>
                </c:manualLayout>
              </c:layout>
              <c:showVal val="1"/>
            </c:dLbl>
            <c:dLbl>
              <c:idx val="10"/>
              <c:layout>
                <c:manualLayout>
                  <c:x val="0"/>
                  <c:y val="-4.0180000000000014E-2"/>
                </c:manualLayout>
              </c:layout>
              <c:showVal val="1"/>
            </c:dLbl>
            <c:dLbl>
              <c:idx val="11"/>
              <c:layout>
                <c:manualLayout>
                  <c:x val="0"/>
                  <c:y val="-7.7080000000000023E-2"/>
                </c:manualLayout>
              </c:layout>
              <c:showVal val="1"/>
            </c:dLbl>
            <c:dLbl>
              <c:idx val="12"/>
              <c:layout>
                <c:manualLayout>
                  <c:x val="0"/>
                  <c:y val="-2.050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2.2999999999999998</c:v>
                </c:pt>
                <c:pt idx="2">
                  <c:v>3.9</c:v>
                </c:pt>
                <c:pt idx="3">
                  <c:v>3.1</c:v>
                </c:pt>
                <c:pt idx="5">
                  <c:v>3.4</c:v>
                </c:pt>
                <c:pt idx="6">
                  <c:v>3</c:v>
                </c:pt>
                <c:pt idx="7">
                  <c:v>4.9000000000000004</c:v>
                </c:pt>
                <c:pt idx="8">
                  <c:v>5.7</c:v>
                </c:pt>
                <c:pt idx="10">
                  <c:v>4.9000000000000004</c:v>
                </c:pt>
                <c:pt idx="11">
                  <c:v>9.4</c:v>
                </c:pt>
                <c:pt idx="12">
                  <c:v>2.5</c:v>
                </c:pt>
              </c:numLit>
            </c:plus>
            <c:minus>
              <c:numLit>
                <c:formatCode>General</c:formatCode>
                <c:ptCount val="13"/>
                <c:pt idx="0">
                  <c:v>2.6</c:v>
                </c:pt>
                <c:pt idx="2">
                  <c:v>4.5</c:v>
                </c:pt>
                <c:pt idx="3">
                  <c:v>3.4</c:v>
                </c:pt>
                <c:pt idx="5">
                  <c:v>3.7</c:v>
                </c:pt>
                <c:pt idx="6">
                  <c:v>3.4</c:v>
                </c:pt>
                <c:pt idx="7">
                  <c:v>5.9</c:v>
                </c:pt>
                <c:pt idx="8">
                  <c:v>6.9</c:v>
                </c:pt>
                <c:pt idx="10">
                  <c:v>7</c:v>
                </c:pt>
                <c:pt idx="11">
                  <c:v>13.3</c:v>
                </c:pt>
                <c:pt idx="12">
                  <c:v>2.7</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76.900000000000006</c:v>
                </c:pt>
                <c:pt idx="2">
                  <c:v>77.3</c:v>
                </c:pt>
                <c:pt idx="3">
                  <c:v>76.400000000000006</c:v>
                </c:pt>
                <c:pt idx="5">
                  <c:v>75.8</c:v>
                </c:pt>
                <c:pt idx="6">
                  <c:v>76.5</c:v>
                </c:pt>
                <c:pt idx="7">
                  <c:v>79</c:v>
                </c:pt>
                <c:pt idx="8">
                  <c:v>76</c:v>
                </c:pt>
                <c:pt idx="10">
                  <c:v>86.7</c:v>
                </c:pt>
                <c:pt idx="11">
                  <c:v>76.599999999999994</c:v>
                </c:pt>
                <c:pt idx="12">
                  <c:v>75</c:v>
                </c:pt>
              </c:numCache>
            </c:numRef>
          </c:val>
        </c:ser>
        <c:gapWidth val="43"/>
        <c:axId val="4048768"/>
        <c:axId val="4050304"/>
      </c:barChart>
      <c:catAx>
        <c:axId val="404876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050304"/>
        <c:crosses val="autoZero"/>
        <c:auto val="1"/>
        <c:lblAlgn val="ctr"/>
        <c:lblOffset val="100"/>
      </c:catAx>
      <c:valAx>
        <c:axId val="405030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04876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4760000000000006E-2"/>
                </c:manualLayout>
              </c:layout>
              <c:showVal val="1"/>
            </c:dLbl>
            <c:dLbl>
              <c:idx val="1"/>
              <c:layout>
                <c:manualLayout>
                  <c:x val="0"/>
                  <c:y val="0"/>
                </c:manualLayout>
              </c:layout>
              <c:showVal val="1"/>
            </c:dLbl>
            <c:dLbl>
              <c:idx val="2"/>
              <c:layout>
                <c:manualLayout>
                  <c:x val="0"/>
                  <c:y val="-2.0500000000000004E-2"/>
                </c:manualLayout>
              </c:layout>
              <c:showVal val="1"/>
            </c:dLbl>
            <c:dLbl>
              <c:idx val="3"/>
              <c:layout>
                <c:manualLayout>
                  <c:x val="0"/>
                  <c:y val="-1.3940000000000008E-2"/>
                </c:manualLayout>
              </c:layout>
              <c:showVal val="1"/>
            </c:dLbl>
            <c:dLbl>
              <c:idx val="4"/>
              <c:layout>
                <c:manualLayout>
                  <c:x val="0"/>
                  <c:y val="0"/>
                </c:manualLayout>
              </c:layout>
              <c:showVal val="1"/>
            </c:dLbl>
            <c:dLbl>
              <c:idx val="5"/>
              <c:layout>
                <c:manualLayout>
                  <c:x val="0"/>
                  <c:y val="-2.3780000000000003E-2"/>
                </c:manualLayout>
              </c:layout>
              <c:showVal val="1"/>
            </c:dLbl>
            <c:dLbl>
              <c:idx val="6"/>
              <c:layout>
                <c:manualLayout>
                  <c:x val="0"/>
                  <c:y val="-2.9520000000000008E-2"/>
                </c:manualLayout>
              </c:layout>
              <c:showVal val="1"/>
            </c:dLbl>
            <c:dLbl>
              <c:idx val="7"/>
              <c:layout>
                <c:manualLayout>
                  <c:x val="0"/>
                  <c:y val="-2.3780000000000003E-2"/>
                </c:manualLayout>
              </c:layout>
              <c:showVal val="1"/>
            </c:dLbl>
            <c:dLbl>
              <c:idx val="8"/>
              <c:layout>
                <c:manualLayout>
                  <c:x val="0"/>
                  <c:y val="-3.1980000000000001E-2"/>
                </c:manualLayout>
              </c:layout>
              <c:showVal val="1"/>
            </c:dLbl>
            <c:dLbl>
              <c:idx val="9"/>
              <c:layout>
                <c:manualLayout>
                  <c:x val="0"/>
                  <c:y val="0"/>
                </c:manualLayout>
              </c:layout>
              <c:showVal val="1"/>
            </c:dLbl>
            <c:dLbl>
              <c:idx val="10"/>
              <c:layout>
                <c:manualLayout>
                  <c:x val="0"/>
                  <c:y val="-4.182000000000001E-2"/>
                </c:manualLayout>
              </c:layout>
              <c:showVal val="1"/>
            </c:dLbl>
            <c:dLbl>
              <c:idx val="11"/>
              <c:layout>
                <c:manualLayout>
                  <c:x val="0"/>
                  <c:y val="-3.1160000000000004E-2"/>
                </c:manualLayout>
              </c:layout>
              <c:showVal val="1"/>
            </c:dLbl>
            <c:dLbl>
              <c:idx val="12"/>
              <c:layout>
                <c:manualLayout>
                  <c:x val="0"/>
                  <c:y val="-1.558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2">
                  <c:v>2.5</c:v>
                </c:pt>
                <c:pt idx="3">
                  <c:v>1.7</c:v>
                </c:pt>
                <c:pt idx="5">
                  <c:v>2.9</c:v>
                </c:pt>
                <c:pt idx="6">
                  <c:v>3.6</c:v>
                </c:pt>
                <c:pt idx="7">
                  <c:v>2.9</c:v>
                </c:pt>
                <c:pt idx="8">
                  <c:v>3.9</c:v>
                </c:pt>
                <c:pt idx="10">
                  <c:v>5.0999999999999996</c:v>
                </c:pt>
                <c:pt idx="11">
                  <c:v>3.8</c:v>
                </c:pt>
                <c:pt idx="12">
                  <c:v>1.9000000000000001</c:v>
                </c:pt>
              </c:numLit>
            </c:plus>
            <c:minus>
              <c:numLit>
                <c:formatCode>General</c:formatCode>
                <c:ptCount val="13"/>
                <c:pt idx="0">
                  <c:v>2</c:v>
                </c:pt>
                <c:pt idx="2">
                  <c:v>3</c:v>
                </c:pt>
                <c:pt idx="3">
                  <c:v>2.1</c:v>
                </c:pt>
                <c:pt idx="5">
                  <c:v>3.6</c:v>
                </c:pt>
                <c:pt idx="6">
                  <c:v>4.8</c:v>
                </c:pt>
                <c:pt idx="7">
                  <c:v>3.8</c:v>
                </c:pt>
                <c:pt idx="8">
                  <c:v>4.8</c:v>
                </c:pt>
                <c:pt idx="10">
                  <c:v>7</c:v>
                </c:pt>
                <c:pt idx="11">
                  <c:v>5.4</c:v>
                </c:pt>
                <c:pt idx="12">
                  <c:v>2.2000000000000002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87</c:v>
                </c:pt>
                <c:pt idx="2">
                  <c:v>84.9</c:v>
                </c:pt>
                <c:pt idx="3">
                  <c:v>89.2</c:v>
                </c:pt>
                <c:pt idx="5">
                  <c:v>86.7</c:v>
                </c:pt>
                <c:pt idx="6">
                  <c:v>86.9</c:v>
                </c:pt>
                <c:pt idx="7">
                  <c:v>89.2</c:v>
                </c:pt>
                <c:pt idx="8">
                  <c:v>85.2</c:v>
                </c:pt>
                <c:pt idx="10">
                  <c:v>84.8</c:v>
                </c:pt>
                <c:pt idx="11">
                  <c:v>88.3</c:v>
                </c:pt>
                <c:pt idx="12">
                  <c:v>87.2</c:v>
                </c:pt>
              </c:numCache>
            </c:numRef>
          </c:val>
        </c:ser>
        <c:gapWidth val="43"/>
        <c:axId val="43994496"/>
        <c:axId val="44012672"/>
      </c:barChart>
      <c:catAx>
        <c:axId val="4399449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4012672"/>
        <c:crosses val="autoZero"/>
        <c:auto val="1"/>
        <c:lblAlgn val="ctr"/>
        <c:lblOffset val="100"/>
      </c:catAx>
      <c:valAx>
        <c:axId val="440126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399449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8040000000000007E-2"/>
                </c:manualLayout>
              </c:layout>
              <c:showVal val="1"/>
            </c:dLbl>
            <c:dLbl>
              <c:idx val="1"/>
              <c:layout>
                <c:manualLayout>
                  <c:x val="0"/>
                  <c:y val="0"/>
                </c:manualLayout>
              </c:layout>
              <c:showVal val="1"/>
            </c:dLbl>
            <c:dLbl>
              <c:idx val="2"/>
              <c:layout>
                <c:manualLayout>
                  <c:x val="0"/>
                  <c:y val="-2.624000000000001E-2"/>
                </c:manualLayout>
              </c:layout>
              <c:showVal val="1"/>
            </c:dLbl>
            <c:dLbl>
              <c:idx val="3"/>
              <c:layout>
                <c:manualLayout>
                  <c:x val="0"/>
                  <c:y val="-2.3780000000000003E-2"/>
                </c:manualLayout>
              </c:layout>
              <c:showVal val="1"/>
            </c:dLbl>
            <c:dLbl>
              <c:idx val="4"/>
              <c:layout>
                <c:manualLayout>
                  <c:x val="0"/>
                  <c:y val="0"/>
                </c:manualLayout>
              </c:layout>
              <c:showVal val="1"/>
            </c:dLbl>
            <c:dLbl>
              <c:idx val="5"/>
              <c:layout>
                <c:manualLayout>
                  <c:x val="0"/>
                  <c:y val="-3.8540000000000012E-2"/>
                </c:manualLayout>
              </c:layout>
              <c:showVal val="1"/>
            </c:dLbl>
            <c:dLbl>
              <c:idx val="6"/>
              <c:layout>
                <c:manualLayout>
                  <c:x val="0"/>
                  <c:y val="-3.8540000000000012E-2"/>
                </c:manualLayout>
              </c:layout>
              <c:showVal val="1"/>
            </c:dLbl>
            <c:dLbl>
              <c:idx val="7"/>
              <c:layout>
                <c:manualLayout>
                  <c:x val="0"/>
                  <c:y val="-3.8540000000000012E-2"/>
                </c:manualLayout>
              </c:layout>
              <c:showVal val="1"/>
            </c:dLbl>
            <c:dLbl>
              <c:idx val="8"/>
              <c:layout>
                <c:manualLayout>
                  <c:x val="0"/>
                  <c:y val="-4.2640000000000018E-2"/>
                </c:manualLayout>
              </c:layout>
              <c:showVal val="1"/>
            </c:dLbl>
            <c:dLbl>
              <c:idx val="9"/>
              <c:layout>
                <c:manualLayout>
                  <c:x val="0"/>
                  <c:y val="0"/>
                </c:manualLayout>
              </c:layout>
              <c:showVal val="1"/>
            </c:dLbl>
            <c:dLbl>
              <c:idx val="10"/>
              <c:layout>
                <c:manualLayout>
                  <c:x val="0"/>
                  <c:y val="-6.5600000000000006E-2"/>
                </c:manualLayout>
              </c:layout>
              <c:showVal val="1"/>
            </c:dLbl>
            <c:dLbl>
              <c:idx val="11"/>
              <c:layout>
                <c:manualLayout>
                  <c:x val="0"/>
                  <c:y val="-4.7560000000000019E-2"/>
                </c:manualLayout>
              </c:layout>
              <c:showVal val="1"/>
            </c:dLbl>
            <c:dLbl>
              <c:idx val="12"/>
              <c:layout>
                <c:manualLayout>
                  <c:x val="0"/>
                  <c:y val="-2.706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2.2000000000000002</c:v>
                </c:pt>
                <c:pt idx="2">
                  <c:v>3.2</c:v>
                </c:pt>
                <c:pt idx="3">
                  <c:v>2.9</c:v>
                </c:pt>
                <c:pt idx="5">
                  <c:v>4.7</c:v>
                </c:pt>
                <c:pt idx="6">
                  <c:v>4.7</c:v>
                </c:pt>
                <c:pt idx="7">
                  <c:v>4.7</c:v>
                </c:pt>
                <c:pt idx="8">
                  <c:v>5.2</c:v>
                </c:pt>
                <c:pt idx="10">
                  <c:v>8</c:v>
                </c:pt>
                <c:pt idx="11">
                  <c:v>5.8</c:v>
                </c:pt>
                <c:pt idx="12">
                  <c:v>3.3</c:v>
                </c:pt>
              </c:numLit>
            </c:plus>
            <c:minus>
              <c:numLit>
                <c:formatCode>General</c:formatCode>
                <c:ptCount val="13"/>
                <c:pt idx="0">
                  <c:v>2.2999999999999998</c:v>
                </c:pt>
                <c:pt idx="2">
                  <c:v>3.2</c:v>
                </c:pt>
                <c:pt idx="3">
                  <c:v>3</c:v>
                </c:pt>
                <c:pt idx="5">
                  <c:v>4.9000000000000004</c:v>
                </c:pt>
                <c:pt idx="6">
                  <c:v>4.9000000000000004</c:v>
                </c:pt>
                <c:pt idx="7">
                  <c:v>4.8</c:v>
                </c:pt>
                <c:pt idx="8">
                  <c:v>5.6</c:v>
                </c:pt>
                <c:pt idx="10">
                  <c:v>8.2000000000000011</c:v>
                </c:pt>
                <c:pt idx="11">
                  <c:v>6.3</c:v>
                </c:pt>
                <c:pt idx="12">
                  <c:v>3.3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58.9</c:v>
                </c:pt>
                <c:pt idx="2">
                  <c:v>53.5</c:v>
                </c:pt>
                <c:pt idx="3">
                  <c:v>64.5</c:v>
                </c:pt>
                <c:pt idx="5">
                  <c:v>57.4</c:v>
                </c:pt>
                <c:pt idx="6">
                  <c:v>55.2</c:v>
                </c:pt>
                <c:pt idx="7">
                  <c:v>59.8</c:v>
                </c:pt>
                <c:pt idx="8">
                  <c:v>64</c:v>
                </c:pt>
                <c:pt idx="10">
                  <c:v>56.4</c:v>
                </c:pt>
                <c:pt idx="11">
                  <c:v>63.2</c:v>
                </c:pt>
                <c:pt idx="12">
                  <c:v>60</c:v>
                </c:pt>
              </c:numCache>
            </c:numRef>
          </c:val>
        </c:ser>
        <c:gapWidth val="43"/>
        <c:axId val="88175744"/>
        <c:axId val="88177280"/>
      </c:barChart>
      <c:catAx>
        <c:axId val="881757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177280"/>
        <c:crosses val="autoZero"/>
        <c:auto val="1"/>
        <c:lblAlgn val="ctr"/>
        <c:lblOffset val="100"/>
      </c:catAx>
      <c:valAx>
        <c:axId val="8817728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881757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1320000000000009E-2"/>
                </c:manualLayout>
              </c:layout>
              <c:showVal val="1"/>
            </c:dLbl>
            <c:dLbl>
              <c:idx val="1"/>
              <c:layout>
                <c:manualLayout>
                  <c:x val="0"/>
                  <c:y val="0"/>
                </c:manualLayout>
              </c:layout>
              <c:showVal val="1"/>
            </c:dLbl>
            <c:dLbl>
              <c:idx val="2"/>
              <c:layout>
                <c:manualLayout>
                  <c:x val="0"/>
                  <c:y val="-2.7060000000000011E-2"/>
                </c:manualLayout>
              </c:layout>
              <c:showVal val="1"/>
            </c:dLbl>
            <c:dLbl>
              <c:idx val="3"/>
              <c:layout>
                <c:manualLayout>
                  <c:x val="0"/>
                  <c:y val="-2.7880000000000016E-2"/>
                </c:manualLayout>
              </c:layout>
              <c:showVal val="1"/>
            </c:dLbl>
            <c:dLbl>
              <c:idx val="4"/>
              <c:layout>
                <c:manualLayout>
                  <c:x val="0"/>
                  <c:y val="0"/>
                </c:manualLayout>
              </c:layout>
              <c:showVal val="1"/>
            </c:dLbl>
            <c:dLbl>
              <c:idx val="5"/>
              <c:layout>
                <c:manualLayout>
                  <c:x val="0"/>
                  <c:y val="-3.1980000000000001E-2"/>
                </c:manualLayout>
              </c:layout>
              <c:showVal val="1"/>
            </c:dLbl>
            <c:dLbl>
              <c:idx val="6"/>
              <c:layout>
                <c:manualLayout>
                  <c:x val="0"/>
                  <c:y val="-3.526E-2"/>
                </c:manualLayout>
              </c:layout>
              <c:showVal val="1"/>
            </c:dLbl>
            <c:dLbl>
              <c:idx val="7"/>
              <c:layout>
                <c:manualLayout>
                  <c:x val="0"/>
                  <c:y val="-5.4940000000000003E-2"/>
                </c:manualLayout>
              </c:layout>
              <c:showVal val="1"/>
            </c:dLbl>
            <c:dLbl>
              <c:idx val="8"/>
              <c:layout>
                <c:manualLayout>
                  <c:x val="0"/>
                  <c:y val="-4.7560000000000019E-2"/>
                </c:manualLayout>
              </c:layout>
              <c:showVal val="1"/>
            </c:dLbl>
            <c:dLbl>
              <c:idx val="9"/>
              <c:layout>
                <c:manualLayout>
                  <c:x val="0"/>
                  <c:y val="0"/>
                </c:manualLayout>
              </c:layout>
              <c:showVal val="1"/>
            </c:dLbl>
            <c:dLbl>
              <c:idx val="10"/>
              <c:layout>
                <c:manualLayout>
                  <c:x val="0"/>
                  <c:y val="-8.2820000000000046E-2"/>
                </c:manualLayout>
              </c:layout>
              <c:showVal val="1"/>
            </c:dLbl>
            <c:dLbl>
              <c:idx val="11"/>
              <c:layout>
                <c:manualLayout>
                  <c:x val="0"/>
                  <c:y val="-5.0840000000000003E-2"/>
                </c:manualLayout>
              </c:layout>
              <c:showVal val="1"/>
            </c:dLbl>
            <c:dLbl>
              <c:idx val="12"/>
              <c:layout>
                <c:manualLayout>
                  <c:x val="0"/>
                  <c:y val="-1.968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2.6</c:v>
                </c:pt>
                <c:pt idx="2">
                  <c:v>3.3</c:v>
                </c:pt>
                <c:pt idx="3">
                  <c:v>3.4</c:v>
                </c:pt>
                <c:pt idx="5">
                  <c:v>3.9</c:v>
                </c:pt>
                <c:pt idx="6">
                  <c:v>4.3</c:v>
                </c:pt>
                <c:pt idx="7">
                  <c:v>6.7</c:v>
                </c:pt>
                <c:pt idx="8">
                  <c:v>5.8</c:v>
                </c:pt>
                <c:pt idx="10">
                  <c:v>10.1</c:v>
                </c:pt>
                <c:pt idx="11">
                  <c:v>6.2</c:v>
                </c:pt>
                <c:pt idx="12">
                  <c:v>2.4</c:v>
                </c:pt>
              </c:numLit>
            </c:plus>
            <c:minus>
              <c:numLit>
                <c:formatCode>General</c:formatCode>
                <c:ptCount val="13"/>
                <c:pt idx="0">
                  <c:v>2.6</c:v>
                </c:pt>
                <c:pt idx="2">
                  <c:v>3.5</c:v>
                </c:pt>
                <c:pt idx="3">
                  <c:v>3.5</c:v>
                </c:pt>
                <c:pt idx="5">
                  <c:v>4.0999999999999996</c:v>
                </c:pt>
                <c:pt idx="6">
                  <c:v>4.5999999999999996</c:v>
                </c:pt>
                <c:pt idx="7">
                  <c:v>7.8</c:v>
                </c:pt>
                <c:pt idx="8">
                  <c:v>6.5</c:v>
                </c:pt>
                <c:pt idx="10">
                  <c:v>11</c:v>
                </c:pt>
                <c:pt idx="11">
                  <c:v>6.4</c:v>
                </c:pt>
                <c:pt idx="12">
                  <c:v>2.6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67.900000000000006</c:v>
                </c:pt>
                <c:pt idx="2">
                  <c:v>70.3</c:v>
                </c:pt>
                <c:pt idx="3">
                  <c:v>65.400000000000006</c:v>
                </c:pt>
                <c:pt idx="5">
                  <c:v>65.3</c:v>
                </c:pt>
                <c:pt idx="6">
                  <c:v>67.3</c:v>
                </c:pt>
                <c:pt idx="7">
                  <c:v>70.5</c:v>
                </c:pt>
                <c:pt idx="8">
                  <c:v>69</c:v>
                </c:pt>
                <c:pt idx="10">
                  <c:v>60.3</c:v>
                </c:pt>
                <c:pt idx="11">
                  <c:v>56.6</c:v>
                </c:pt>
                <c:pt idx="12">
                  <c:v>70.3</c:v>
                </c:pt>
              </c:numCache>
            </c:numRef>
          </c:val>
        </c:ser>
        <c:gapWidth val="43"/>
        <c:axId val="94444160"/>
        <c:axId val="94474624"/>
      </c:barChart>
      <c:catAx>
        <c:axId val="9444416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474624"/>
        <c:crosses val="autoZero"/>
        <c:auto val="1"/>
        <c:lblAlgn val="ctr"/>
        <c:lblOffset val="100"/>
      </c:catAx>
      <c:valAx>
        <c:axId val="944746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44416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7880000000000016E-2"/>
                </c:manualLayout>
              </c:layout>
              <c:showVal val="1"/>
            </c:dLbl>
            <c:dLbl>
              <c:idx val="1"/>
              <c:layout>
                <c:manualLayout>
                  <c:x val="0"/>
                  <c:y val="0"/>
                </c:manualLayout>
              </c:layout>
              <c:showVal val="1"/>
            </c:dLbl>
            <c:dLbl>
              <c:idx val="2"/>
              <c:layout>
                <c:manualLayout>
                  <c:x val="0"/>
                  <c:y val="-3.772000000000001E-2"/>
                </c:manualLayout>
              </c:layout>
              <c:showVal val="1"/>
            </c:dLbl>
            <c:dLbl>
              <c:idx val="3"/>
              <c:layout>
                <c:manualLayout>
                  <c:x val="0"/>
                  <c:y val="-3.3620000000000004E-2"/>
                </c:manualLayout>
              </c:layout>
              <c:showVal val="1"/>
            </c:dLbl>
            <c:dLbl>
              <c:idx val="4"/>
              <c:layout>
                <c:manualLayout>
                  <c:x val="0"/>
                  <c:y val="0"/>
                </c:manualLayout>
              </c:layout>
              <c:showVal val="1"/>
            </c:dLbl>
            <c:dLbl>
              <c:idx val="5"/>
              <c:layout>
                <c:manualLayout>
                  <c:x val="0"/>
                  <c:y val="-4.0180000000000014E-2"/>
                </c:manualLayout>
              </c:layout>
              <c:showVal val="1"/>
            </c:dLbl>
            <c:dLbl>
              <c:idx val="6"/>
              <c:layout>
                <c:manualLayout>
                  <c:x val="0"/>
                  <c:y val="-5.3300000000000014E-2"/>
                </c:manualLayout>
              </c:layout>
              <c:showVal val="1"/>
            </c:dLbl>
            <c:dLbl>
              <c:idx val="7"/>
              <c:layout>
                <c:manualLayout>
                  <c:x val="0"/>
                  <c:y val="-4.7560000000000019E-2"/>
                </c:manualLayout>
              </c:layout>
              <c:showVal val="1"/>
            </c:dLbl>
            <c:dLbl>
              <c:idx val="8"/>
              <c:layout>
                <c:manualLayout>
                  <c:x val="0"/>
                  <c:y val="-6.5600000000000006E-2"/>
                </c:manualLayout>
              </c:layout>
              <c:showVal val="1"/>
            </c:dLbl>
            <c:dLbl>
              <c:idx val="9"/>
              <c:layout>
                <c:manualLayout>
                  <c:x val="0"/>
                  <c:y val="0"/>
                </c:manualLayout>
              </c:layout>
              <c:showVal val="1"/>
            </c:dLbl>
            <c:dLbl>
              <c:idx val="10"/>
              <c:layout>
                <c:manualLayout>
                  <c:x val="0"/>
                  <c:y val="-6.2320000000000021E-2"/>
                </c:manualLayout>
              </c:layout>
              <c:showVal val="1"/>
            </c:dLbl>
            <c:dLbl>
              <c:idx val="11"/>
              <c:layout>
                <c:manualLayout>
                  <c:x val="0"/>
                  <c:y val="-4.5100000000000015E-2"/>
                </c:manualLayout>
              </c:layout>
              <c:showVal val="1"/>
            </c:dLbl>
            <c:dLbl>
              <c:idx val="12"/>
              <c:layout>
                <c:manualLayout>
                  <c:x val="0"/>
                  <c:y val="-2.952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3.4</c:v>
                </c:pt>
                <c:pt idx="2">
                  <c:v>4.5999999999999996</c:v>
                </c:pt>
                <c:pt idx="3">
                  <c:v>4.0999999999999996</c:v>
                </c:pt>
                <c:pt idx="5">
                  <c:v>4.9000000000000004</c:v>
                </c:pt>
                <c:pt idx="6">
                  <c:v>6.5</c:v>
                </c:pt>
                <c:pt idx="7">
                  <c:v>5.8</c:v>
                </c:pt>
                <c:pt idx="8">
                  <c:v>8</c:v>
                </c:pt>
                <c:pt idx="10">
                  <c:v>7.6</c:v>
                </c:pt>
                <c:pt idx="11">
                  <c:v>5.5</c:v>
                </c:pt>
                <c:pt idx="12">
                  <c:v>3.6</c:v>
                </c:pt>
              </c:numLit>
            </c:plus>
            <c:minus>
              <c:numLit>
                <c:formatCode>General</c:formatCode>
                <c:ptCount val="13"/>
                <c:pt idx="0">
                  <c:v>3.3</c:v>
                </c:pt>
                <c:pt idx="2">
                  <c:v>4.5</c:v>
                </c:pt>
                <c:pt idx="3">
                  <c:v>4</c:v>
                </c:pt>
                <c:pt idx="5">
                  <c:v>4.8</c:v>
                </c:pt>
                <c:pt idx="6">
                  <c:v>6.3</c:v>
                </c:pt>
                <c:pt idx="7">
                  <c:v>5.7</c:v>
                </c:pt>
                <c:pt idx="8">
                  <c:v>7.5</c:v>
                </c:pt>
                <c:pt idx="10">
                  <c:v>6.4</c:v>
                </c:pt>
                <c:pt idx="11">
                  <c:v>5.4</c:v>
                </c:pt>
                <c:pt idx="12">
                  <c:v>3.6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43.3</c:v>
                </c:pt>
                <c:pt idx="2">
                  <c:v>43.4</c:v>
                </c:pt>
                <c:pt idx="3">
                  <c:v>43.3</c:v>
                </c:pt>
                <c:pt idx="5">
                  <c:v>45</c:v>
                </c:pt>
                <c:pt idx="6">
                  <c:v>44.1</c:v>
                </c:pt>
                <c:pt idx="7">
                  <c:v>43.3</c:v>
                </c:pt>
                <c:pt idx="8">
                  <c:v>41</c:v>
                </c:pt>
                <c:pt idx="10">
                  <c:v>27.7</c:v>
                </c:pt>
                <c:pt idx="11">
                  <c:v>42.9</c:v>
                </c:pt>
                <c:pt idx="12">
                  <c:v>46.6</c:v>
                </c:pt>
              </c:numCache>
            </c:numRef>
          </c:val>
        </c:ser>
        <c:gapWidth val="43"/>
        <c:axId val="94581120"/>
        <c:axId val="94582656"/>
      </c:barChart>
      <c:catAx>
        <c:axId val="945811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582656"/>
        <c:crosses val="autoZero"/>
        <c:auto val="1"/>
        <c:lblAlgn val="ctr"/>
        <c:lblOffset val="100"/>
      </c:catAx>
      <c:valAx>
        <c:axId val="9458265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5811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5580000000000007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1.722000000000001E-2"/>
                </c:manualLayout>
              </c:layout>
              <c:showVal val="1"/>
            </c:dLbl>
            <c:dLbl>
              <c:idx val="4"/>
              <c:layout>
                <c:manualLayout>
                  <c:x val="0"/>
                  <c:y val="0"/>
                </c:manualLayout>
              </c:layout>
              <c:showVal val="1"/>
            </c:dLbl>
            <c:dLbl>
              <c:idx val="5"/>
              <c:layout>
                <c:manualLayout>
                  <c:x val="0"/>
                  <c:y val="-2.9520000000000008E-2"/>
                </c:manualLayout>
              </c:layout>
              <c:showVal val="1"/>
            </c:dLbl>
            <c:dLbl>
              <c:idx val="6"/>
              <c:layout>
                <c:manualLayout>
                  <c:x val="0"/>
                  <c:y val="-2.5420000000000005E-2"/>
                </c:manualLayout>
              </c:layout>
              <c:showVal val="1"/>
            </c:dLbl>
            <c:dLbl>
              <c:idx val="7"/>
              <c:layout>
                <c:manualLayout>
                  <c:x val="0"/>
                  <c:y val="-4.1000000000000009E-2"/>
                </c:manualLayout>
              </c:layout>
              <c:showVal val="1"/>
            </c:dLbl>
            <c:dLbl>
              <c:idx val="8"/>
              <c:layout>
                <c:manualLayout>
                  <c:x val="0"/>
                  <c:y val="-3.3620000000000004E-2"/>
                </c:manualLayout>
              </c:layout>
              <c:showVal val="1"/>
            </c:dLbl>
            <c:dLbl>
              <c:idx val="9"/>
              <c:layout>
                <c:manualLayout>
                  <c:x val="0"/>
                  <c:y val="0"/>
                </c:manualLayout>
              </c:layout>
              <c:showVal val="1"/>
            </c:dLbl>
            <c:dLbl>
              <c:idx val="10"/>
              <c:layout>
                <c:manualLayout>
                  <c:x val="0"/>
                  <c:y val="-4.9200000000000021E-2"/>
                </c:manualLayout>
              </c:layout>
              <c:showVal val="1"/>
            </c:dLbl>
            <c:dLbl>
              <c:idx val="11"/>
              <c:layout>
                <c:manualLayout>
                  <c:x val="0"/>
                  <c:y val="-5.1660000000000011E-2"/>
                </c:manualLayout>
              </c:layout>
              <c:showVal val="1"/>
            </c:dLbl>
            <c:dLbl>
              <c:idx val="12"/>
              <c:layout>
                <c:manualLayout>
                  <c:x val="0"/>
                  <c:y val="-1.968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1.9000000000000001</c:v>
                </c:pt>
                <c:pt idx="2">
                  <c:v>2.9</c:v>
                </c:pt>
                <c:pt idx="3">
                  <c:v>2.1</c:v>
                </c:pt>
                <c:pt idx="5">
                  <c:v>3.6</c:v>
                </c:pt>
                <c:pt idx="6">
                  <c:v>3.1</c:v>
                </c:pt>
                <c:pt idx="7">
                  <c:v>5</c:v>
                </c:pt>
                <c:pt idx="8">
                  <c:v>4.0999999999999996</c:v>
                </c:pt>
                <c:pt idx="10">
                  <c:v>6</c:v>
                </c:pt>
                <c:pt idx="11">
                  <c:v>6.3</c:v>
                </c:pt>
                <c:pt idx="12">
                  <c:v>2.4</c:v>
                </c:pt>
              </c:numLit>
            </c:plus>
            <c:minus>
              <c:numLit>
                <c:formatCode>General</c:formatCode>
                <c:ptCount val="13"/>
                <c:pt idx="0">
                  <c:v>2.2000000000000002</c:v>
                </c:pt>
                <c:pt idx="2">
                  <c:v>3.2</c:v>
                </c:pt>
                <c:pt idx="3">
                  <c:v>2.4</c:v>
                </c:pt>
                <c:pt idx="5">
                  <c:v>4.2</c:v>
                </c:pt>
                <c:pt idx="6">
                  <c:v>3.5</c:v>
                </c:pt>
                <c:pt idx="7">
                  <c:v>6.4</c:v>
                </c:pt>
                <c:pt idx="8">
                  <c:v>5.0999999999999996</c:v>
                </c:pt>
                <c:pt idx="10">
                  <c:v>7.8</c:v>
                </c:pt>
                <c:pt idx="11">
                  <c:v>8.3000000000000007</c:v>
                </c:pt>
                <c:pt idx="12">
                  <c:v>2.7</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82.7</c:v>
                </c:pt>
                <c:pt idx="2">
                  <c:v>78.400000000000006</c:v>
                </c:pt>
                <c:pt idx="3">
                  <c:v>87</c:v>
                </c:pt>
                <c:pt idx="5">
                  <c:v>82.4</c:v>
                </c:pt>
                <c:pt idx="6">
                  <c:v>82.9</c:v>
                </c:pt>
                <c:pt idx="7">
                  <c:v>81.900000000000006</c:v>
                </c:pt>
                <c:pt idx="8">
                  <c:v>83.5</c:v>
                </c:pt>
                <c:pt idx="10">
                  <c:v>79.8</c:v>
                </c:pt>
                <c:pt idx="11">
                  <c:v>80.5</c:v>
                </c:pt>
                <c:pt idx="12">
                  <c:v>83.6</c:v>
                </c:pt>
              </c:numCache>
            </c:numRef>
          </c:val>
        </c:ser>
        <c:gapWidth val="43"/>
        <c:axId val="94414720"/>
        <c:axId val="94416256"/>
      </c:barChart>
      <c:catAx>
        <c:axId val="944147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416256"/>
        <c:crosses val="autoZero"/>
        <c:auto val="1"/>
        <c:lblAlgn val="ctr"/>
        <c:lblOffset val="100"/>
      </c:catAx>
      <c:valAx>
        <c:axId val="9441625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4147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1480000000000004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1.6400000000000008E-2"/>
                </c:manualLayout>
              </c:layout>
              <c:showVal val="1"/>
            </c:dLbl>
            <c:dLbl>
              <c:idx val="4"/>
              <c:layout>
                <c:manualLayout>
                  <c:x val="0"/>
                  <c:y val="0"/>
                </c:manualLayout>
              </c:layout>
              <c:showVal val="1"/>
            </c:dLbl>
            <c:dLbl>
              <c:idx val="5"/>
              <c:layout>
                <c:manualLayout>
                  <c:x val="0"/>
                  <c:y val="-2.1320000000000009E-2"/>
                </c:manualLayout>
              </c:layout>
              <c:showVal val="1"/>
            </c:dLbl>
            <c:dLbl>
              <c:idx val="6"/>
              <c:layout>
                <c:manualLayout>
                  <c:x val="0"/>
                  <c:y val="-2.4600000000000011E-2"/>
                </c:manualLayout>
              </c:layout>
              <c:showVal val="1"/>
            </c:dLbl>
            <c:dLbl>
              <c:idx val="7"/>
              <c:layout>
                <c:manualLayout>
                  <c:x val="0"/>
                  <c:y val="-2.624000000000001E-2"/>
                </c:manualLayout>
              </c:layout>
              <c:showVal val="1"/>
            </c:dLbl>
            <c:dLbl>
              <c:idx val="8"/>
              <c:layout>
                <c:manualLayout>
                  <c:x val="0"/>
                  <c:y val="-3.3620000000000004E-2"/>
                </c:manualLayout>
              </c:layout>
              <c:showVal val="1"/>
            </c:dLbl>
            <c:dLbl>
              <c:idx val="9"/>
              <c:layout>
                <c:manualLayout>
                  <c:x val="0"/>
                  <c:y val="0"/>
                </c:manualLayout>
              </c:layout>
              <c:showVal val="1"/>
            </c:dLbl>
            <c:dLbl>
              <c:idx val="10"/>
              <c:layout>
                <c:manualLayout>
                  <c:x val="0"/>
                  <c:y val="-4.5100000000000015E-2"/>
                </c:manualLayout>
              </c:layout>
              <c:showVal val="1"/>
            </c:dLbl>
            <c:dLbl>
              <c:idx val="11"/>
              <c:layout>
                <c:manualLayout>
                  <c:x val="0"/>
                  <c:y val="-5.6580000000000012E-2"/>
                </c:manualLayout>
              </c:layout>
              <c:showVal val="1"/>
            </c:dLbl>
            <c:dLbl>
              <c:idx val="12"/>
              <c:layout>
                <c:manualLayout>
                  <c:x val="0"/>
                  <c:y val="-1.1480000000000004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2">
                  <c:v>2.9</c:v>
                </c:pt>
                <c:pt idx="3">
                  <c:v>2</c:v>
                </c:pt>
                <c:pt idx="5">
                  <c:v>2.6</c:v>
                </c:pt>
                <c:pt idx="6">
                  <c:v>3</c:v>
                </c:pt>
                <c:pt idx="7">
                  <c:v>3.2</c:v>
                </c:pt>
                <c:pt idx="8">
                  <c:v>4.0999999999999996</c:v>
                </c:pt>
                <c:pt idx="10">
                  <c:v>5.5</c:v>
                </c:pt>
                <c:pt idx="11">
                  <c:v>6.9</c:v>
                </c:pt>
                <c:pt idx="12">
                  <c:v>1.4</c:v>
                </c:pt>
              </c:numLit>
            </c:plus>
            <c:minus>
              <c:numLit>
                <c:formatCode>General</c:formatCode>
                <c:ptCount val="13"/>
                <c:pt idx="0">
                  <c:v>1.3</c:v>
                </c:pt>
                <c:pt idx="2">
                  <c:v>2.5</c:v>
                </c:pt>
                <c:pt idx="3">
                  <c:v>1.8</c:v>
                </c:pt>
                <c:pt idx="5">
                  <c:v>2.4</c:v>
                </c:pt>
                <c:pt idx="6">
                  <c:v>2.6</c:v>
                </c:pt>
                <c:pt idx="7">
                  <c:v>2.8</c:v>
                </c:pt>
                <c:pt idx="8">
                  <c:v>3.3</c:v>
                </c:pt>
                <c:pt idx="10">
                  <c:v>4.4000000000000004</c:v>
                </c:pt>
                <c:pt idx="11">
                  <c:v>5.5</c:v>
                </c:pt>
                <c:pt idx="12">
                  <c:v>1.4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14.7</c:v>
                </c:pt>
                <c:pt idx="2">
                  <c:v>16.2</c:v>
                </c:pt>
                <c:pt idx="3">
                  <c:v>13.1</c:v>
                </c:pt>
                <c:pt idx="5">
                  <c:v>15.6</c:v>
                </c:pt>
                <c:pt idx="6">
                  <c:v>14.9</c:v>
                </c:pt>
                <c:pt idx="7">
                  <c:v>14.9</c:v>
                </c:pt>
                <c:pt idx="8">
                  <c:v>13.2</c:v>
                </c:pt>
                <c:pt idx="10">
                  <c:v>17.899999999999999</c:v>
                </c:pt>
                <c:pt idx="11">
                  <c:v>19.600000000000001</c:v>
                </c:pt>
                <c:pt idx="12">
                  <c:v>13.9</c:v>
                </c:pt>
              </c:numCache>
            </c:numRef>
          </c:val>
        </c:ser>
        <c:gapWidth val="43"/>
        <c:axId val="94674304"/>
        <c:axId val="94688384"/>
      </c:barChart>
      <c:catAx>
        <c:axId val="9467430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688384"/>
        <c:crosses val="autoZero"/>
        <c:auto val="1"/>
        <c:lblAlgn val="ctr"/>
        <c:lblOffset val="100"/>
      </c:catAx>
      <c:valAx>
        <c:axId val="9468838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67430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0660000000000005E-2"/>
                </c:manualLayout>
              </c:layout>
              <c:showVal val="1"/>
            </c:dLbl>
            <c:dLbl>
              <c:idx val="1"/>
              <c:layout>
                <c:manualLayout>
                  <c:x val="0"/>
                  <c:y val="0"/>
                </c:manualLayout>
              </c:layout>
              <c:showVal val="1"/>
            </c:dLbl>
            <c:dLbl>
              <c:idx val="2"/>
              <c:layout>
                <c:manualLayout>
                  <c:x val="0"/>
                  <c:y val="-1.722000000000001E-2"/>
                </c:manualLayout>
              </c:layout>
              <c:showVal val="1"/>
            </c:dLbl>
            <c:dLbl>
              <c:idx val="3"/>
              <c:layout>
                <c:manualLayout>
                  <c:x val="0"/>
                  <c:y val="-1.3940000000000008E-2"/>
                </c:manualLayout>
              </c:layout>
              <c:showVal val="1"/>
            </c:dLbl>
            <c:dLbl>
              <c:idx val="4"/>
              <c:layout>
                <c:manualLayout>
                  <c:x val="0"/>
                  <c:y val="0"/>
                </c:manualLayout>
              </c:layout>
              <c:showVal val="1"/>
            </c:dLbl>
            <c:dLbl>
              <c:idx val="5"/>
              <c:layout>
                <c:manualLayout>
                  <c:x val="0"/>
                  <c:y val="-2.0500000000000004E-2"/>
                </c:manualLayout>
              </c:layout>
              <c:showVal val="1"/>
            </c:dLbl>
            <c:dLbl>
              <c:idx val="6"/>
              <c:layout>
                <c:manualLayout>
                  <c:x val="0"/>
                  <c:y val="-2.1320000000000009E-2"/>
                </c:manualLayout>
              </c:layout>
              <c:showVal val="1"/>
            </c:dLbl>
            <c:dLbl>
              <c:idx val="7"/>
              <c:layout>
                <c:manualLayout>
                  <c:x val="0"/>
                  <c:y val="-3.1980000000000001E-2"/>
                </c:manualLayout>
              </c:layout>
              <c:showVal val="1"/>
            </c:dLbl>
            <c:dLbl>
              <c:idx val="8"/>
              <c:layout>
                <c:manualLayout>
                  <c:x val="0"/>
                  <c:y val="-3.3620000000000004E-2"/>
                </c:manualLayout>
              </c:layout>
              <c:showVal val="1"/>
            </c:dLbl>
            <c:dLbl>
              <c:idx val="9"/>
              <c:layout>
                <c:manualLayout>
                  <c:x val="0"/>
                  <c:y val="0"/>
                </c:manualLayout>
              </c:layout>
              <c:showVal val="1"/>
            </c:dLbl>
            <c:dLbl>
              <c:idx val="10"/>
              <c:layout>
                <c:manualLayout>
                  <c:x val="0"/>
                  <c:y val="-5.3300000000000014E-2"/>
                </c:manualLayout>
              </c:layout>
              <c:showVal val="1"/>
            </c:dLbl>
            <c:dLbl>
              <c:idx val="11"/>
              <c:layout>
                <c:manualLayout>
                  <c:x val="0"/>
                  <c:y val="-5.0840000000000003E-2"/>
                </c:manualLayout>
              </c:layout>
              <c:showVal val="1"/>
            </c:dLbl>
            <c:dLbl>
              <c:idx val="12"/>
              <c:layout>
                <c:manualLayout>
                  <c:x val="0"/>
                  <c:y val="-1.066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2">
                  <c:v>2.1</c:v>
                </c:pt>
                <c:pt idx="3">
                  <c:v>1.7</c:v>
                </c:pt>
                <c:pt idx="5">
                  <c:v>2.5</c:v>
                </c:pt>
                <c:pt idx="6">
                  <c:v>2.6</c:v>
                </c:pt>
                <c:pt idx="7">
                  <c:v>3.9</c:v>
                </c:pt>
                <c:pt idx="8">
                  <c:v>4.0999999999999996</c:v>
                </c:pt>
                <c:pt idx="10">
                  <c:v>6.5</c:v>
                </c:pt>
                <c:pt idx="11">
                  <c:v>6.2</c:v>
                </c:pt>
                <c:pt idx="12">
                  <c:v>1.3</c:v>
                </c:pt>
              </c:numLit>
            </c:plus>
            <c:minus>
              <c:numLit>
                <c:formatCode>General</c:formatCode>
                <c:ptCount val="13"/>
                <c:pt idx="0">
                  <c:v>1.1000000000000001</c:v>
                </c:pt>
                <c:pt idx="2">
                  <c:v>1.6</c:v>
                </c:pt>
                <c:pt idx="3">
                  <c:v>1.2</c:v>
                </c:pt>
                <c:pt idx="5">
                  <c:v>1.7</c:v>
                </c:pt>
                <c:pt idx="6">
                  <c:v>1.9000000000000001</c:v>
                </c:pt>
                <c:pt idx="7">
                  <c:v>2.1</c:v>
                </c:pt>
                <c:pt idx="8">
                  <c:v>2.5</c:v>
                </c:pt>
                <c:pt idx="10">
                  <c:v>3.1</c:v>
                </c:pt>
                <c:pt idx="11">
                  <c:v>3.9</c:v>
                </c:pt>
                <c:pt idx="12">
                  <c:v>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5.3</c:v>
                </c:pt>
                <c:pt idx="2">
                  <c:v>6.5</c:v>
                </c:pt>
                <c:pt idx="3">
                  <c:v>4</c:v>
                </c:pt>
                <c:pt idx="5">
                  <c:v>5.3</c:v>
                </c:pt>
                <c:pt idx="6">
                  <c:v>5.7</c:v>
                </c:pt>
                <c:pt idx="7">
                  <c:v>4.0999999999999996</c:v>
                </c:pt>
                <c:pt idx="8">
                  <c:v>5.9</c:v>
                </c:pt>
                <c:pt idx="10">
                  <c:v>5.4</c:v>
                </c:pt>
                <c:pt idx="11">
                  <c:v>9.1</c:v>
                </c:pt>
                <c:pt idx="12">
                  <c:v>5</c:v>
                </c:pt>
              </c:numCache>
            </c:numRef>
          </c:val>
        </c:ser>
        <c:gapWidth val="43"/>
        <c:axId val="94798976"/>
        <c:axId val="94800512"/>
      </c:barChart>
      <c:catAx>
        <c:axId val="947989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800512"/>
        <c:crosses val="autoZero"/>
        <c:auto val="1"/>
        <c:lblAlgn val="ctr"/>
        <c:lblOffset val="100"/>
      </c:catAx>
      <c:valAx>
        <c:axId val="948005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7989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14000000000001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2.4600000000000011E-2"/>
                </c:manualLayout>
              </c:layout>
              <c:showVal val="1"/>
            </c:dLbl>
            <c:dLbl>
              <c:idx val="4"/>
              <c:layout>
                <c:manualLayout>
                  <c:x val="0"/>
                  <c:y val="0"/>
                </c:manualLayout>
              </c:layout>
              <c:showVal val="1"/>
            </c:dLbl>
            <c:dLbl>
              <c:idx val="5"/>
              <c:layout>
                <c:manualLayout>
                  <c:x val="0"/>
                  <c:y val="-2.0500000000000004E-2"/>
                </c:manualLayout>
              </c:layout>
              <c:showVal val="1"/>
            </c:dLbl>
            <c:dLbl>
              <c:idx val="6"/>
              <c:layout>
                <c:manualLayout>
                  <c:x val="0"/>
                  <c:y val="-1.8040000000000007E-2"/>
                </c:manualLayout>
              </c:layout>
              <c:showVal val="1"/>
            </c:dLbl>
            <c:dLbl>
              <c:idx val="7"/>
              <c:layout>
                <c:manualLayout>
                  <c:x val="0"/>
                  <c:y val="-2.7880000000000016E-2"/>
                </c:manualLayout>
              </c:layout>
              <c:showVal val="1"/>
            </c:dLbl>
            <c:dLbl>
              <c:idx val="8"/>
              <c:layout>
                <c:manualLayout>
                  <c:x val="0"/>
                  <c:y val="-7.462000000000002E-2"/>
                </c:manualLayout>
              </c:layout>
              <c:showVal val="1"/>
            </c:dLbl>
            <c:dLbl>
              <c:idx val="9"/>
              <c:layout>
                <c:manualLayout>
                  <c:x val="0"/>
                  <c:y val="0"/>
                </c:manualLayout>
              </c:layout>
              <c:showVal val="1"/>
            </c:dLbl>
            <c:dLbl>
              <c:idx val="10"/>
              <c:layout>
                <c:manualLayout>
                  <c:x val="0"/>
                  <c:y val="-4.0180000000000014E-2"/>
                </c:manualLayout>
              </c:layout>
              <c:showVal val="1"/>
            </c:dLbl>
            <c:dLbl>
              <c:idx val="11"/>
              <c:layout>
                <c:manualLayout>
                  <c:x val="0"/>
                  <c:y val="-4.4280000000000014E-2"/>
                </c:manualLayout>
              </c:layout>
              <c:showVal val="1"/>
            </c:dLbl>
            <c:dLbl>
              <c:idx val="12"/>
              <c:layout>
                <c:manualLayout>
                  <c:x val="0"/>
                  <c:y val="-2.54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2">
                  <c:v>2.9</c:v>
                </c:pt>
                <c:pt idx="3">
                  <c:v>3</c:v>
                </c:pt>
                <c:pt idx="5">
                  <c:v>2.5</c:v>
                </c:pt>
                <c:pt idx="6">
                  <c:v>2.2000000000000002</c:v>
                </c:pt>
                <c:pt idx="7">
                  <c:v>3.4</c:v>
                </c:pt>
                <c:pt idx="8">
                  <c:v>9.1</c:v>
                </c:pt>
                <c:pt idx="10">
                  <c:v>4.9000000000000004</c:v>
                </c:pt>
                <c:pt idx="11">
                  <c:v>5.4</c:v>
                </c:pt>
                <c:pt idx="12">
                  <c:v>3.1</c:v>
                </c:pt>
              </c:numLit>
            </c:plus>
            <c:minus>
              <c:numLit>
                <c:formatCode>General</c:formatCode>
                <c:ptCount val="13"/>
                <c:pt idx="0">
                  <c:v>1.7</c:v>
                </c:pt>
                <c:pt idx="2">
                  <c:v>1.7</c:v>
                </c:pt>
                <c:pt idx="3">
                  <c:v>2.1</c:v>
                </c:pt>
                <c:pt idx="5">
                  <c:v>1.7</c:v>
                </c:pt>
                <c:pt idx="6">
                  <c:v>1.7</c:v>
                </c:pt>
                <c:pt idx="7">
                  <c:v>1.8</c:v>
                </c:pt>
                <c:pt idx="8">
                  <c:v>3.7</c:v>
                </c:pt>
                <c:pt idx="10">
                  <c:v>2.9</c:v>
                </c:pt>
                <c:pt idx="11">
                  <c:v>3.3</c:v>
                </c:pt>
                <c:pt idx="12">
                  <c:v>1.9000000000000001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4.9000000000000004</c:v>
                </c:pt>
                <c:pt idx="2">
                  <c:v>3.7</c:v>
                </c:pt>
                <c:pt idx="3">
                  <c:v>6.2</c:v>
                </c:pt>
                <c:pt idx="5">
                  <c:v>4.9000000000000004</c:v>
                </c:pt>
                <c:pt idx="6">
                  <c:v>5.5</c:v>
                </c:pt>
                <c:pt idx="7">
                  <c:v>3.5</c:v>
                </c:pt>
                <c:pt idx="8">
                  <c:v>5.8</c:v>
                </c:pt>
                <c:pt idx="10">
                  <c:v>6.5</c:v>
                </c:pt>
                <c:pt idx="11">
                  <c:v>7.8</c:v>
                </c:pt>
                <c:pt idx="12">
                  <c:v>4.4000000000000004</c:v>
                </c:pt>
              </c:numCache>
            </c:numRef>
          </c:val>
        </c:ser>
        <c:gapWidth val="43"/>
        <c:axId val="38831232"/>
        <c:axId val="38833152"/>
      </c:barChart>
      <c:catAx>
        <c:axId val="3883123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833152"/>
        <c:crosses val="autoZero"/>
        <c:auto val="1"/>
        <c:lblAlgn val="ctr"/>
        <c:lblOffset val="100"/>
      </c:catAx>
      <c:valAx>
        <c:axId val="3883315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3883123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5580000000000007E-2"/>
                </c:manualLayout>
              </c:layout>
              <c:showVal val="1"/>
            </c:dLbl>
            <c:dLbl>
              <c:idx val="1"/>
              <c:layout>
                <c:manualLayout>
                  <c:x val="0"/>
                  <c:y val="0"/>
                </c:manualLayout>
              </c:layout>
              <c:showVal val="1"/>
            </c:dLbl>
            <c:dLbl>
              <c:idx val="2"/>
              <c:layout>
                <c:manualLayout>
                  <c:x val="0"/>
                  <c:y val="-2.7060000000000011E-2"/>
                </c:manualLayout>
              </c:layout>
              <c:showVal val="1"/>
            </c:dLbl>
            <c:dLbl>
              <c:idx val="3"/>
              <c:layout>
                <c:manualLayout>
                  <c:x val="0"/>
                  <c:y val="-1.8860000000000009E-2"/>
                </c:manualLayout>
              </c:layout>
              <c:showVal val="1"/>
            </c:dLbl>
            <c:dLbl>
              <c:idx val="4"/>
              <c:layout>
                <c:manualLayout>
                  <c:x val="0"/>
                  <c:y val="0"/>
                </c:manualLayout>
              </c:layout>
              <c:showVal val="1"/>
            </c:dLbl>
            <c:dLbl>
              <c:idx val="5"/>
              <c:layout>
                <c:manualLayout>
                  <c:x val="0"/>
                  <c:y val="-2.7880000000000016E-2"/>
                </c:manualLayout>
              </c:layout>
              <c:showVal val="1"/>
            </c:dLbl>
            <c:dLbl>
              <c:idx val="6"/>
              <c:layout>
                <c:manualLayout>
                  <c:x val="0"/>
                  <c:y val="-4.5100000000000015E-2"/>
                </c:manualLayout>
              </c:layout>
              <c:showVal val="1"/>
            </c:dLbl>
            <c:dLbl>
              <c:idx val="7"/>
              <c:layout>
                <c:manualLayout>
                  <c:x val="0"/>
                  <c:y val="-3.9360000000000006E-2"/>
                </c:manualLayout>
              </c:layout>
              <c:showVal val="1"/>
            </c:dLbl>
            <c:dLbl>
              <c:idx val="8"/>
              <c:layout>
                <c:manualLayout>
                  <c:x val="0"/>
                  <c:y val="-3.526E-2"/>
                </c:manualLayout>
              </c:layout>
              <c:showVal val="1"/>
            </c:dLbl>
            <c:dLbl>
              <c:idx val="9"/>
              <c:layout>
                <c:manualLayout>
                  <c:x val="0"/>
                  <c:y val="0"/>
                </c:manualLayout>
              </c:layout>
              <c:showVal val="1"/>
            </c:dLbl>
            <c:dLbl>
              <c:idx val="10"/>
              <c:layout>
                <c:manualLayout>
                  <c:x val="0"/>
                  <c:y val="-4.7560000000000019E-2"/>
                </c:manualLayout>
              </c:layout>
              <c:showVal val="1"/>
            </c:dLbl>
            <c:dLbl>
              <c:idx val="11"/>
              <c:layout>
                <c:manualLayout>
                  <c:x val="0"/>
                  <c:y val="-4.8380000000000013E-2"/>
                </c:manualLayout>
              </c:layout>
              <c:showVal val="1"/>
            </c:dLbl>
            <c:dLbl>
              <c:idx val="12"/>
              <c:layout>
                <c:manualLayout>
                  <c:x val="0"/>
                  <c:y val="-1.8040000000000007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1.9000000000000001</c:v>
                </c:pt>
                <c:pt idx="2">
                  <c:v>3.3</c:v>
                </c:pt>
                <c:pt idx="3">
                  <c:v>2.2999999999999998</c:v>
                </c:pt>
                <c:pt idx="5">
                  <c:v>3.4</c:v>
                </c:pt>
                <c:pt idx="6">
                  <c:v>5.5</c:v>
                </c:pt>
                <c:pt idx="7">
                  <c:v>4.8</c:v>
                </c:pt>
                <c:pt idx="8">
                  <c:v>4.3</c:v>
                </c:pt>
                <c:pt idx="10">
                  <c:v>5.8</c:v>
                </c:pt>
                <c:pt idx="11">
                  <c:v>5.9</c:v>
                </c:pt>
                <c:pt idx="12">
                  <c:v>2.2000000000000002</c:v>
                </c:pt>
              </c:numLit>
            </c:plus>
            <c:minus>
              <c:numLit>
                <c:formatCode>General</c:formatCode>
                <c:ptCount val="13"/>
                <c:pt idx="0">
                  <c:v>1.9000000000000001</c:v>
                </c:pt>
                <c:pt idx="2">
                  <c:v>3.1</c:v>
                </c:pt>
                <c:pt idx="3">
                  <c:v>2.1</c:v>
                </c:pt>
                <c:pt idx="5">
                  <c:v>3.2</c:v>
                </c:pt>
                <c:pt idx="6">
                  <c:v>4.8</c:v>
                </c:pt>
                <c:pt idx="7">
                  <c:v>4.2</c:v>
                </c:pt>
                <c:pt idx="8">
                  <c:v>3.8</c:v>
                </c:pt>
                <c:pt idx="10">
                  <c:v>5.4</c:v>
                </c:pt>
                <c:pt idx="11">
                  <c:v>5.4</c:v>
                </c:pt>
                <c:pt idx="12">
                  <c:v>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24.6</c:v>
                </c:pt>
                <c:pt idx="2">
                  <c:v>26.6</c:v>
                </c:pt>
                <c:pt idx="3">
                  <c:v>22.5</c:v>
                </c:pt>
                <c:pt idx="5">
                  <c:v>27.7</c:v>
                </c:pt>
                <c:pt idx="6">
                  <c:v>24.2</c:v>
                </c:pt>
                <c:pt idx="7">
                  <c:v>23.7</c:v>
                </c:pt>
                <c:pt idx="8">
                  <c:v>22.6</c:v>
                </c:pt>
                <c:pt idx="10">
                  <c:v>32.1</c:v>
                </c:pt>
                <c:pt idx="11">
                  <c:v>31.9</c:v>
                </c:pt>
                <c:pt idx="12">
                  <c:v>22.6</c:v>
                </c:pt>
              </c:numCache>
            </c:numRef>
          </c:val>
        </c:ser>
        <c:gapWidth val="43"/>
        <c:axId val="94841472"/>
        <c:axId val="94884224"/>
      </c:barChart>
      <c:catAx>
        <c:axId val="94841472"/>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884224"/>
        <c:crosses val="autoZero"/>
        <c:auto val="1"/>
        <c:lblAlgn val="ctr"/>
        <c:lblOffset val="100"/>
      </c:catAx>
      <c:valAx>
        <c:axId val="948842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841472"/>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0660000000000005E-2"/>
                </c:manualLayout>
              </c:layout>
              <c:showVal val="1"/>
            </c:dLbl>
            <c:dLbl>
              <c:idx val="1"/>
              <c:layout>
                <c:manualLayout>
                  <c:x val="0"/>
                  <c:y val="0"/>
                </c:manualLayout>
              </c:layout>
              <c:showVal val="1"/>
            </c:dLbl>
            <c:dLbl>
              <c:idx val="2"/>
              <c:layout>
                <c:manualLayout>
                  <c:x val="0"/>
                  <c:y val="-1.8040000000000007E-2"/>
                </c:manualLayout>
              </c:layout>
              <c:showVal val="1"/>
            </c:dLbl>
            <c:dLbl>
              <c:idx val="3"/>
              <c:layout>
                <c:manualLayout>
                  <c:x val="0"/>
                  <c:y val="-1.2300000000000005E-2"/>
                </c:manualLayout>
              </c:layout>
              <c:showVal val="1"/>
            </c:dLbl>
            <c:dLbl>
              <c:idx val="4"/>
              <c:layout>
                <c:manualLayout>
                  <c:x val="0"/>
                  <c:y val="0"/>
                </c:manualLayout>
              </c:layout>
              <c:showVal val="1"/>
            </c:dLbl>
            <c:dLbl>
              <c:idx val="5"/>
              <c:layout>
                <c:manualLayout>
                  <c:x val="0"/>
                  <c:y val="-2.624000000000001E-2"/>
                </c:manualLayout>
              </c:layout>
              <c:showVal val="1"/>
            </c:dLbl>
            <c:dLbl>
              <c:idx val="6"/>
              <c:layout>
                <c:manualLayout>
                  <c:x val="0"/>
                  <c:y val="-2.1320000000000009E-2"/>
                </c:manualLayout>
              </c:layout>
              <c:showVal val="1"/>
            </c:dLbl>
            <c:dLbl>
              <c:idx val="7"/>
              <c:layout>
                <c:manualLayout>
                  <c:x val="0"/>
                  <c:y val="-2.624000000000001E-2"/>
                </c:manualLayout>
              </c:layout>
              <c:showVal val="1"/>
            </c:dLbl>
            <c:dLbl>
              <c:idx val="8"/>
              <c:layout>
                <c:manualLayout>
                  <c:x val="0"/>
                  <c:y val="-3.526E-2"/>
                </c:manualLayout>
              </c:layout>
              <c:showVal val="1"/>
            </c:dLbl>
            <c:dLbl>
              <c:idx val="9"/>
              <c:layout>
                <c:manualLayout>
                  <c:x val="0"/>
                  <c:y val="0"/>
                </c:manualLayout>
              </c:layout>
              <c:showVal val="1"/>
            </c:dLbl>
            <c:dLbl>
              <c:idx val="10"/>
              <c:layout>
                <c:manualLayout>
                  <c:x val="0"/>
                  <c:y val="-5.1660000000000011E-2"/>
                </c:manualLayout>
              </c:layout>
              <c:showVal val="1"/>
            </c:dLbl>
            <c:dLbl>
              <c:idx val="11"/>
              <c:layout>
                <c:manualLayout>
                  <c:x val="0"/>
                  <c:y val="-5.986000000000001E-2"/>
                </c:manualLayout>
              </c:layout>
              <c:showVal val="1"/>
            </c:dLbl>
            <c:dLbl>
              <c:idx val="12"/>
              <c:layout>
                <c:manualLayout>
                  <c:x val="0"/>
                  <c:y val="-9.8400000000000033E-3"/>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2">
                  <c:v>2.2000000000000002</c:v>
                </c:pt>
                <c:pt idx="3">
                  <c:v>1.5</c:v>
                </c:pt>
                <c:pt idx="5">
                  <c:v>3.2</c:v>
                </c:pt>
                <c:pt idx="6">
                  <c:v>2.6</c:v>
                </c:pt>
                <c:pt idx="7">
                  <c:v>3.2</c:v>
                </c:pt>
                <c:pt idx="8">
                  <c:v>4.3</c:v>
                </c:pt>
                <c:pt idx="10">
                  <c:v>6.3</c:v>
                </c:pt>
                <c:pt idx="11">
                  <c:v>7.3</c:v>
                </c:pt>
                <c:pt idx="12">
                  <c:v>1.2</c:v>
                </c:pt>
              </c:numLit>
            </c:plus>
            <c:minus>
              <c:numLit>
                <c:formatCode>General</c:formatCode>
                <c:ptCount val="13"/>
                <c:pt idx="0">
                  <c:v>1.1000000000000001</c:v>
                </c:pt>
                <c:pt idx="2">
                  <c:v>1.9000000000000001</c:v>
                </c:pt>
                <c:pt idx="3">
                  <c:v>1.2</c:v>
                </c:pt>
                <c:pt idx="5">
                  <c:v>2.4</c:v>
                </c:pt>
                <c:pt idx="6">
                  <c:v>2.1</c:v>
                </c:pt>
                <c:pt idx="7">
                  <c:v>2.4</c:v>
                </c:pt>
                <c:pt idx="8">
                  <c:v>2.8</c:v>
                </c:pt>
                <c:pt idx="10">
                  <c:v>3.8</c:v>
                </c:pt>
                <c:pt idx="11">
                  <c:v>4.5</c:v>
                </c:pt>
                <c:pt idx="12">
                  <c:v>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9</c:v>
                </c:pt>
                <c:pt idx="2">
                  <c:v>10.200000000000001</c:v>
                </c:pt>
                <c:pt idx="3">
                  <c:v>7.8</c:v>
                </c:pt>
                <c:pt idx="5">
                  <c:v>9.5</c:v>
                </c:pt>
                <c:pt idx="6">
                  <c:v>10.8</c:v>
                </c:pt>
                <c:pt idx="7">
                  <c:v>7.9</c:v>
                </c:pt>
                <c:pt idx="8">
                  <c:v>7.3</c:v>
                </c:pt>
                <c:pt idx="10">
                  <c:v>8.5</c:v>
                </c:pt>
                <c:pt idx="11">
                  <c:v>10</c:v>
                </c:pt>
                <c:pt idx="12">
                  <c:v>9.1</c:v>
                </c:pt>
              </c:numCache>
            </c:numRef>
          </c:val>
        </c:ser>
        <c:gapWidth val="43"/>
        <c:axId val="95043968"/>
        <c:axId val="95045504"/>
      </c:barChart>
      <c:catAx>
        <c:axId val="9504396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045504"/>
        <c:crosses val="autoZero"/>
        <c:auto val="1"/>
        <c:lblAlgn val="ctr"/>
        <c:lblOffset val="100"/>
      </c:catAx>
      <c:valAx>
        <c:axId val="9504550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04396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1980000000000001E-2"/>
                </c:manualLayout>
              </c:layout>
              <c:showVal val="1"/>
            </c:dLbl>
            <c:dLbl>
              <c:idx val="1"/>
              <c:layout>
                <c:manualLayout>
                  <c:x val="0"/>
                  <c:y val="0"/>
                </c:manualLayout>
              </c:layout>
              <c:showVal val="1"/>
            </c:dLbl>
            <c:dLbl>
              <c:idx val="2"/>
              <c:layout>
                <c:manualLayout>
                  <c:x val="0"/>
                  <c:y val="-4.8380000000000013E-2"/>
                </c:manualLayout>
              </c:layout>
              <c:showVal val="1"/>
            </c:dLbl>
            <c:dLbl>
              <c:idx val="3"/>
              <c:layout>
                <c:manualLayout>
                  <c:x val="0"/>
                  <c:y val="-3.3620000000000004E-2"/>
                </c:manualLayout>
              </c:layout>
              <c:showVal val="1"/>
            </c:dLbl>
            <c:dLbl>
              <c:idx val="4"/>
              <c:layout>
                <c:manualLayout>
                  <c:x val="0"/>
                  <c:y val="0"/>
                </c:manualLayout>
              </c:layout>
              <c:showVal val="1"/>
            </c:dLbl>
            <c:dLbl>
              <c:idx val="5"/>
              <c:layout>
                <c:manualLayout>
                  <c:x val="0"/>
                  <c:y val="-5.3300000000000014E-2"/>
                </c:manualLayout>
              </c:layout>
              <c:showVal val="1"/>
            </c:dLbl>
            <c:dLbl>
              <c:idx val="6"/>
              <c:layout>
                <c:manualLayout>
                  <c:x val="0"/>
                  <c:y val="-4.2640000000000018E-2"/>
                </c:manualLayout>
              </c:layout>
              <c:showVal val="1"/>
            </c:dLbl>
            <c:dLbl>
              <c:idx val="7"/>
              <c:layout>
                <c:manualLayout>
                  <c:x val="0"/>
                  <c:y val="-5.248000000000002E-2"/>
                </c:manualLayout>
              </c:layout>
              <c:showVal val="1"/>
            </c:dLbl>
            <c:dLbl>
              <c:idx val="8"/>
              <c:layout>
                <c:manualLayout>
                  <c:x val="0"/>
                  <c:y val="-5.1660000000000011E-2"/>
                </c:manualLayout>
              </c:layout>
              <c:showVal val="1"/>
            </c:dLbl>
            <c:dLbl>
              <c:idx val="9"/>
              <c:layout>
                <c:manualLayout>
                  <c:x val="0"/>
                  <c:y val="0"/>
                </c:manualLayout>
              </c:layout>
              <c:showVal val="1"/>
            </c:dLbl>
            <c:dLbl>
              <c:idx val="10"/>
              <c:layout>
                <c:manualLayout>
                  <c:x val="0"/>
                  <c:y val="-5.4940000000000003E-2"/>
                </c:manualLayout>
              </c:layout>
              <c:showVal val="1"/>
            </c:dLbl>
            <c:dLbl>
              <c:idx val="11"/>
              <c:layout>
                <c:manualLayout>
                  <c:x val="0"/>
                  <c:y val="-3.8540000000000012E-2"/>
                </c:manualLayout>
              </c:layout>
              <c:showVal val="1"/>
            </c:dLbl>
            <c:dLbl>
              <c:idx val="12"/>
              <c:layout>
                <c:manualLayout>
                  <c:x val="0"/>
                  <c:y val="-4.510000000000001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3.9</c:v>
                </c:pt>
                <c:pt idx="2">
                  <c:v>5.9</c:v>
                </c:pt>
                <c:pt idx="3">
                  <c:v>4.0999999999999996</c:v>
                </c:pt>
                <c:pt idx="5">
                  <c:v>6.5</c:v>
                </c:pt>
                <c:pt idx="6">
                  <c:v>5.2</c:v>
                </c:pt>
                <c:pt idx="7">
                  <c:v>6.4</c:v>
                </c:pt>
                <c:pt idx="8">
                  <c:v>6.3</c:v>
                </c:pt>
                <c:pt idx="10">
                  <c:v>6.7</c:v>
                </c:pt>
                <c:pt idx="11">
                  <c:v>4.7</c:v>
                </c:pt>
                <c:pt idx="12">
                  <c:v>5.5</c:v>
                </c:pt>
              </c:numLit>
            </c:plus>
            <c:minus>
              <c:numLit>
                <c:formatCode>General</c:formatCode>
                <c:ptCount val="13"/>
                <c:pt idx="0">
                  <c:v>3.7</c:v>
                </c:pt>
                <c:pt idx="2">
                  <c:v>5.4</c:v>
                </c:pt>
                <c:pt idx="3">
                  <c:v>3.6</c:v>
                </c:pt>
                <c:pt idx="5">
                  <c:v>5.6</c:v>
                </c:pt>
                <c:pt idx="6">
                  <c:v>4.5999999999999996</c:v>
                </c:pt>
                <c:pt idx="7">
                  <c:v>5.7</c:v>
                </c:pt>
                <c:pt idx="8">
                  <c:v>5.5</c:v>
                </c:pt>
                <c:pt idx="10">
                  <c:v>5.5</c:v>
                </c:pt>
                <c:pt idx="11">
                  <c:v>3.9</c:v>
                </c:pt>
                <c:pt idx="12">
                  <c:v>4.9000000000000004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28.5</c:v>
                </c:pt>
                <c:pt idx="2">
                  <c:v>32.9</c:v>
                </c:pt>
                <c:pt idx="3">
                  <c:v>23.7</c:v>
                </c:pt>
                <c:pt idx="5">
                  <c:v>27.6</c:v>
                </c:pt>
                <c:pt idx="6">
                  <c:v>26.1</c:v>
                </c:pt>
                <c:pt idx="7">
                  <c:v>30.4</c:v>
                </c:pt>
                <c:pt idx="8">
                  <c:v>29.5</c:v>
                </c:pt>
                <c:pt idx="10">
                  <c:v>23.1</c:v>
                </c:pt>
                <c:pt idx="11">
                  <c:v>19.600000000000001</c:v>
                </c:pt>
                <c:pt idx="12">
                  <c:v>29.6</c:v>
                </c:pt>
              </c:numCache>
            </c:numRef>
          </c:val>
        </c:ser>
        <c:gapWidth val="43"/>
        <c:axId val="94963584"/>
        <c:axId val="94965120"/>
      </c:barChart>
      <c:catAx>
        <c:axId val="9496358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965120"/>
        <c:crosses val="autoZero"/>
        <c:auto val="1"/>
        <c:lblAlgn val="ctr"/>
        <c:lblOffset val="100"/>
      </c:catAx>
      <c:valAx>
        <c:axId val="9496512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496358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7880000000000016E-2"/>
                </c:manualLayout>
              </c:layout>
              <c:showVal val="1"/>
            </c:dLbl>
            <c:dLbl>
              <c:idx val="1"/>
              <c:layout>
                <c:manualLayout>
                  <c:x val="0"/>
                  <c:y val="0"/>
                </c:manualLayout>
              </c:layout>
              <c:showVal val="1"/>
            </c:dLbl>
            <c:dLbl>
              <c:idx val="2"/>
              <c:layout>
                <c:manualLayout>
                  <c:x val="0"/>
                  <c:y val="-4.0180000000000014E-2"/>
                </c:manualLayout>
              </c:layout>
              <c:showVal val="1"/>
            </c:dLbl>
            <c:dLbl>
              <c:idx val="3"/>
              <c:layout>
                <c:manualLayout>
                  <c:x val="0"/>
                  <c:y val="-2.7880000000000016E-2"/>
                </c:manualLayout>
              </c:layout>
              <c:showVal val="1"/>
            </c:dLbl>
            <c:dLbl>
              <c:idx val="4"/>
              <c:layout>
                <c:manualLayout>
                  <c:x val="0"/>
                  <c:y val="0"/>
                </c:manualLayout>
              </c:layout>
              <c:showVal val="1"/>
            </c:dLbl>
            <c:dLbl>
              <c:idx val="5"/>
              <c:layout>
                <c:manualLayout>
                  <c:x val="0"/>
                  <c:y val="-2.7060000000000011E-2"/>
                </c:manualLayout>
              </c:layout>
              <c:showVal val="1"/>
            </c:dLbl>
            <c:dLbl>
              <c:idx val="6"/>
              <c:layout>
                <c:manualLayout>
                  <c:x val="0"/>
                  <c:y val="-5.3300000000000014E-2"/>
                </c:manualLayout>
              </c:layout>
              <c:showVal val="1"/>
            </c:dLbl>
            <c:dLbl>
              <c:idx val="7"/>
              <c:layout>
                <c:manualLayout>
                  <c:x val="0"/>
                  <c:y val="-3.6900000000000002E-2"/>
                </c:manualLayout>
              </c:layout>
              <c:showVal val="1"/>
            </c:dLbl>
            <c:dLbl>
              <c:idx val="8"/>
              <c:layout>
                <c:manualLayout>
                  <c:x val="0"/>
                  <c:y val="-5.740000000000002E-2"/>
                </c:manualLayout>
              </c:layout>
              <c:showVal val="1"/>
            </c:dLbl>
            <c:dLbl>
              <c:idx val="9"/>
              <c:layout>
                <c:manualLayout>
                  <c:x val="0"/>
                  <c:y val="0"/>
                </c:manualLayout>
              </c:layout>
              <c:showVal val="1"/>
            </c:dLbl>
            <c:dLbl>
              <c:idx val="10"/>
              <c:layout>
                <c:manualLayout>
                  <c:x val="0"/>
                  <c:y val="-8.3640000000000034E-2"/>
                </c:manualLayout>
              </c:layout>
              <c:showVal val="1"/>
            </c:dLbl>
            <c:dLbl>
              <c:idx val="11"/>
              <c:layout>
                <c:manualLayout>
                  <c:x val="0"/>
                  <c:y val="-6.8880000000000011E-2"/>
                </c:manualLayout>
              </c:layout>
              <c:showVal val="1"/>
            </c:dLbl>
            <c:dLbl>
              <c:idx val="12"/>
              <c:layout>
                <c:manualLayout>
                  <c:x val="0"/>
                  <c:y val="-2.3780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3.4</c:v>
                </c:pt>
                <c:pt idx="2">
                  <c:v>4.9000000000000004</c:v>
                </c:pt>
                <c:pt idx="3">
                  <c:v>3.4</c:v>
                </c:pt>
                <c:pt idx="5">
                  <c:v>3.3</c:v>
                </c:pt>
                <c:pt idx="6">
                  <c:v>6.5</c:v>
                </c:pt>
                <c:pt idx="7">
                  <c:v>4.5</c:v>
                </c:pt>
                <c:pt idx="8">
                  <c:v>7</c:v>
                </c:pt>
                <c:pt idx="10">
                  <c:v>10.200000000000001</c:v>
                </c:pt>
                <c:pt idx="11">
                  <c:v>8.4</c:v>
                </c:pt>
                <c:pt idx="12">
                  <c:v>2.9</c:v>
                </c:pt>
              </c:numLit>
            </c:plus>
            <c:minus>
              <c:numLit>
                <c:formatCode>General</c:formatCode>
                <c:ptCount val="13"/>
                <c:pt idx="0">
                  <c:v>3.4</c:v>
                </c:pt>
                <c:pt idx="2">
                  <c:v>5</c:v>
                </c:pt>
                <c:pt idx="3">
                  <c:v>3.3</c:v>
                </c:pt>
                <c:pt idx="5">
                  <c:v>3.2</c:v>
                </c:pt>
                <c:pt idx="6">
                  <c:v>6.4</c:v>
                </c:pt>
                <c:pt idx="7">
                  <c:v>4.3</c:v>
                </c:pt>
                <c:pt idx="8">
                  <c:v>6.2</c:v>
                </c:pt>
                <c:pt idx="10">
                  <c:v>9</c:v>
                </c:pt>
                <c:pt idx="11">
                  <c:v>8.1</c:v>
                </c:pt>
                <c:pt idx="12">
                  <c:v>2.8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43.5</c:v>
                </c:pt>
                <c:pt idx="2">
                  <c:v>52.7</c:v>
                </c:pt>
                <c:pt idx="3">
                  <c:v>34.1</c:v>
                </c:pt>
                <c:pt idx="5">
                  <c:v>54.6</c:v>
                </c:pt>
                <c:pt idx="6">
                  <c:v>46.3</c:v>
                </c:pt>
                <c:pt idx="7">
                  <c:v>41.5</c:v>
                </c:pt>
                <c:pt idx="8">
                  <c:v>29.6</c:v>
                </c:pt>
                <c:pt idx="10">
                  <c:v>34.9</c:v>
                </c:pt>
                <c:pt idx="11">
                  <c:v>43.6</c:v>
                </c:pt>
                <c:pt idx="12">
                  <c:v>45</c:v>
                </c:pt>
              </c:numCache>
            </c:numRef>
          </c:val>
        </c:ser>
        <c:gapWidth val="43"/>
        <c:axId val="95124864"/>
        <c:axId val="95143040"/>
      </c:barChart>
      <c:catAx>
        <c:axId val="9512486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143040"/>
        <c:crosses val="autoZero"/>
        <c:auto val="1"/>
        <c:lblAlgn val="ctr"/>
        <c:lblOffset val="100"/>
      </c:catAx>
      <c:valAx>
        <c:axId val="9514304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12486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4600000000000011E-2"/>
                </c:manualLayout>
              </c:layout>
              <c:showVal val="1"/>
            </c:dLbl>
            <c:dLbl>
              <c:idx val="1"/>
              <c:layout>
                <c:manualLayout>
                  <c:x val="0"/>
                  <c:y val="0"/>
                </c:manualLayout>
              </c:layout>
              <c:showVal val="1"/>
            </c:dLbl>
            <c:dLbl>
              <c:idx val="2"/>
              <c:layout>
                <c:manualLayout>
                  <c:x val="0"/>
                  <c:y val="-2.5420000000000005E-2"/>
                </c:manualLayout>
              </c:layout>
              <c:showVal val="1"/>
            </c:dLbl>
            <c:dLbl>
              <c:idx val="3"/>
              <c:layout>
                <c:manualLayout>
                  <c:x val="0"/>
                  <c:y val="-3.4440000000000005E-2"/>
                </c:manualLayout>
              </c:layout>
              <c:showVal val="1"/>
            </c:dLbl>
            <c:dLbl>
              <c:idx val="4"/>
              <c:layout>
                <c:manualLayout>
                  <c:x val="0"/>
                  <c:y val="0"/>
                </c:manualLayout>
              </c:layout>
              <c:showVal val="1"/>
            </c:dLbl>
            <c:dLbl>
              <c:idx val="5"/>
              <c:layout>
                <c:manualLayout>
                  <c:x val="0"/>
                  <c:y val="-2.2960000000000008E-2"/>
                </c:manualLayout>
              </c:layout>
              <c:showVal val="1"/>
            </c:dLbl>
            <c:dLbl>
              <c:idx val="6"/>
              <c:layout>
                <c:manualLayout>
                  <c:x val="0"/>
                  <c:y val="-4.1000000000000009E-2"/>
                </c:manualLayout>
              </c:layout>
              <c:showVal val="1"/>
            </c:dLbl>
            <c:dLbl>
              <c:idx val="7"/>
              <c:layout>
                <c:manualLayout>
                  <c:x val="0"/>
                  <c:y val="-4.8380000000000013E-2"/>
                </c:manualLayout>
              </c:layout>
              <c:showVal val="1"/>
            </c:dLbl>
            <c:dLbl>
              <c:idx val="8"/>
              <c:layout>
                <c:manualLayout>
                  <c:x val="0"/>
                  <c:y val="-6.0680000000000012E-2"/>
                </c:manualLayout>
              </c:layout>
              <c:showVal val="1"/>
            </c:dLbl>
            <c:dLbl>
              <c:idx val="9"/>
              <c:layout>
                <c:manualLayout>
                  <c:x val="0"/>
                  <c:y val="0"/>
                </c:manualLayout>
              </c:layout>
              <c:showVal val="1"/>
            </c:dLbl>
            <c:dLbl>
              <c:idx val="10"/>
              <c:layout>
                <c:manualLayout>
                  <c:x val="0"/>
                  <c:y val="-8.6100000000000038E-2"/>
                </c:manualLayout>
              </c:layout>
              <c:showVal val="1"/>
            </c:dLbl>
            <c:dLbl>
              <c:idx val="11"/>
              <c:layout>
                <c:manualLayout>
                  <c:x val="0"/>
                  <c:y val="-5.0840000000000003E-2"/>
                </c:manualLayout>
              </c:layout>
              <c:showVal val="1"/>
            </c:dLbl>
            <c:dLbl>
              <c:idx val="12"/>
              <c:layout>
                <c:manualLayout>
                  <c:x val="0"/>
                  <c:y val="-2.296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c:v>
                </c:pt>
                <c:pt idx="2">
                  <c:v>3.1</c:v>
                </c:pt>
                <c:pt idx="3">
                  <c:v>4.2</c:v>
                </c:pt>
                <c:pt idx="5">
                  <c:v>2.8</c:v>
                </c:pt>
                <c:pt idx="6">
                  <c:v>5</c:v>
                </c:pt>
                <c:pt idx="7">
                  <c:v>5.9</c:v>
                </c:pt>
                <c:pt idx="8">
                  <c:v>7.4</c:v>
                </c:pt>
                <c:pt idx="10">
                  <c:v>10.5</c:v>
                </c:pt>
                <c:pt idx="11">
                  <c:v>6.2</c:v>
                </c:pt>
                <c:pt idx="12">
                  <c:v>2.8</c:v>
                </c:pt>
              </c:numLit>
            </c:plus>
            <c:minus>
              <c:numLit>
                <c:formatCode>General</c:formatCode>
                <c:ptCount val="13"/>
                <c:pt idx="0">
                  <c:v>2.7</c:v>
                </c:pt>
                <c:pt idx="2">
                  <c:v>2.5</c:v>
                </c:pt>
                <c:pt idx="3">
                  <c:v>3.6</c:v>
                </c:pt>
                <c:pt idx="5">
                  <c:v>2.2000000000000002</c:v>
                </c:pt>
                <c:pt idx="6">
                  <c:v>4</c:v>
                </c:pt>
                <c:pt idx="7">
                  <c:v>4.5999999999999996</c:v>
                </c:pt>
                <c:pt idx="8">
                  <c:v>6.1</c:v>
                </c:pt>
                <c:pt idx="10">
                  <c:v>7.8</c:v>
                </c:pt>
                <c:pt idx="11">
                  <c:v>4.4000000000000004</c:v>
                </c:pt>
                <c:pt idx="12">
                  <c:v>2.4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15.9</c:v>
                </c:pt>
                <c:pt idx="2">
                  <c:v>11.8</c:v>
                </c:pt>
                <c:pt idx="3">
                  <c:v>20</c:v>
                </c:pt>
                <c:pt idx="5">
                  <c:v>10.3</c:v>
                </c:pt>
                <c:pt idx="6">
                  <c:v>15.2</c:v>
                </c:pt>
                <c:pt idx="7">
                  <c:v>16.600000000000001</c:v>
                </c:pt>
                <c:pt idx="8">
                  <c:v>22.6</c:v>
                </c:pt>
                <c:pt idx="10">
                  <c:v>21.8</c:v>
                </c:pt>
                <c:pt idx="11">
                  <c:v>13</c:v>
                </c:pt>
                <c:pt idx="12">
                  <c:v>14.9</c:v>
                </c:pt>
              </c:numCache>
            </c:numRef>
          </c:val>
        </c:ser>
        <c:gapWidth val="43"/>
        <c:axId val="95208576"/>
        <c:axId val="95210112"/>
      </c:barChart>
      <c:catAx>
        <c:axId val="9520857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210112"/>
        <c:crosses val="autoZero"/>
        <c:auto val="1"/>
        <c:lblAlgn val="ctr"/>
        <c:lblOffset val="100"/>
      </c:catAx>
      <c:valAx>
        <c:axId val="9521011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20857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14000000000001E-2"/>
                </c:manualLayout>
              </c:layout>
              <c:showVal val="1"/>
            </c:dLbl>
            <c:dLbl>
              <c:idx val="1"/>
              <c:layout>
                <c:manualLayout>
                  <c:x val="0"/>
                  <c:y val="0"/>
                </c:manualLayout>
              </c:layout>
              <c:showVal val="1"/>
            </c:dLbl>
            <c:dLbl>
              <c:idx val="2"/>
              <c:layout>
                <c:manualLayout>
                  <c:x val="0"/>
                  <c:y val="-2.9520000000000008E-2"/>
                </c:manualLayout>
              </c:layout>
              <c:showVal val="1"/>
            </c:dLbl>
            <c:dLbl>
              <c:idx val="3"/>
              <c:layout>
                <c:manualLayout>
                  <c:x val="0"/>
                  <c:y val="-2.624000000000001E-2"/>
                </c:manualLayout>
              </c:layout>
              <c:showVal val="1"/>
            </c:dLbl>
            <c:dLbl>
              <c:idx val="4"/>
              <c:layout>
                <c:manualLayout>
                  <c:x val="0"/>
                  <c:y val="0"/>
                </c:manualLayout>
              </c:layout>
              <c:showVal val="1"/>
            </c:dLbl>
            <c:dLbl>
              <c:idx val="5"/>
              <c:layout>
                <c:manualLayout>
                  <c:x val="0"/>
                  <c:y val="-2.4600000000000011E-2"/>
                </c:manualLayout>
              </c:layout>
              <c:showVal val="1"/>
            </c:dLbl>
            <c:dLbl>
              <c:idx val="6"/>
              <c:layout>
                <c:manualLayout>
                  <c:x val="0"/>
                  <c:y val="-3.3620000000000004E-2"/>
                </c:manualLayout>
              </c:layout>
              <c:showVal val="1"/>
            </c:dLbl>
            <c:dLbl>
              <c:idx val="7"/>
              <c:layout>
                <c:manualLayout>
                  <c:x val="0"/>
                  <c:y val="-3.6080000000000015E-2"/>
                </c:manualLayout>
              </c:layout>
              <c:showVal val="1"/>
            </c:dLbl>
            <c:dLbl>
              <c:idx val="8"/>
              <c:layout>
                <c:manualLayout>
                  <c:x val="0"/>
                  <c:y val="-4.2640000000000018E-2"/>
                </c:manualLayout>
              </c:layout>
              <c:showVal val="1"/>
            </c:dLbl>
            <c:dLbl>
              <c:idx val="9"/>
              <c:layout>
                <c:manualLayout>
                  <c:x val="0"/>
                  <c:y val="0"/>
                </c:manualLayout>
              </c:layout>
              <c:showVal val="1"/>
            </c:dLbl>
            <c:dLbl>
              <c:idx val="10"/>
              <c:layout>
                <c:manualLayout>
                  <c:x val="0"/>
                  <c:y val="-6.3960000000000003E-2"/>
                </c:manualLayout>
              </c:layout>
              <c:showVal val="1"/>
            </c:dLbl>
            <c:dLbl>
              <c:idx val="11"/>
              <c:layout>
                <c:manualLayout>
                  <c:x val="0"/>
                  <c:y val="-5.9040000000000016E-2"/>
                </c:manualLayout>
              </c:layout>
              <c:showVal val="1"/>
            </c:dLbl>
            <c:dLbl>
              <c:idx val="12"/>
              <c:layout>
                <c:manualLayout>
                  <c:x val="0"/>
                  <c:y val="-2.132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2">
                  <c:v>3.6</c:v>
                </c:pt>
                <c:pt idx="3">
                  <c:v>3.2</c:v>
                </c:pt>
                <c:pt idx="5">
                  <c:v>3</c:v>
                </c:pt>
                <c:pt idx="6">
                  <c:v>4.0999999999999996</c:v>
                </c:pt>
                <c:pt idx="7">
                  <c:v>4.4000000000000004</c:v>
                </c:pt>
                <c:pt idx="8">
                  <c:v>5.2</c:v>
                </c:pt>
                <c:pt idx="10">
                  <c:v>7.8</c:v>
                </c:pt>
                <c:pt idx="11">
                  <c:v>7.2</c:v>
                </c:pt>
                <c:pt idx="12">
                  <c:v>2.6</c:v>
                </c:pt>
              </c:numLit>
            </c:plus>
            <c:minus>
              <c:numLit>
                <c:formatCode>General</c:formatCode>
                <c:ptCount val="13"/>
                <c:pt idx="0">
                  <c:v>2.6</c:v>
                </c:pt>
                <c:pt idx="2">
                  <c:v>3.4</c:v>
                </c:pt>
                <c:pt idx="3">
                  <c:v>2.8</c:v>
                </c:pt>
                <c:pt idx="5">
                  <c:v>2.9</c:v>
                </c:pt>
                <c:pt idx="6">
                  <c:v>3.8</c:v>
                </c:pt>
                <c:pt idx="7">
                  <c:v>3.8</c:v>
                </c:pt>
                <c:pt idx="8">
                  <c:v>4.0999999999999996</c:v>
                </c:pt>
                <c:pt idx="10">
                  <c:v>5.6</c:v>
                </c:pt>
                <c:pt idx="11">
                  <c:v>6</c:v>
                </c:pt>
                <c:pt idx="12">
                  <c:v>2.5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24.2</c:v>
                </c:pt>
                <c:pt idx="2">
                  <c:v>32.300000000000011</c:v>
                </c:pt>
                <c:pt idx="3">
                  <c:v>15.8</c:v>
                </c:pt>
                <c:pt idx="5">
                  <c:v>33.300000000000011</c:v>
                </c:pt>
                <c:pt idx="6">
                  <c:v>25.2</c:v>
                </c:pt>
                <c:pt idx="7">
                  <c:v>21.9</c:v>
                </c:pt>
                <c:pt idx="8">
                  <c:v>14.9</c:v>
                </c:pt>
                <c:pt idx="10">
                  <c:v>16.399999999999999</c:v>
                </c:pt>
                <c:pt idx="11">
                  <c:v>25</c:v>
                </c:pt>
                <c:pt idx="12">
                  <c:v>25.6</c:v>
                </c:pt>
              </c:numCache>
            </c:numRef>
          </c:val>
        </c:ser>
        <c:gapWidth val="43"/>
        <c:axId val="95304320"/>
        <c:axId val="95355264"/>
      </c:barChart>
      <c:catAx>
        <c:axId val="953043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355264"/>
        <c:crosses val="autoZero"/>
        <c:auto val="1"/>
        <c:lblAlgn val="ctr"/>
        <c:lblOffset val="100"/>
      </c:catAx>
      <c:valAx>
        <c:axId val="9535526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3043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3780000000000003E-2"/>
                </c:manualLayout>
              </c:layout>
              <c:showVal val="1"/>
            </c:dLbl>
            <c:dLbl>
              <c:idx val="1"/>
              <c:layout>
                <c:manualLayout>
                  <c:x val="0"/>
                  <c:y val="0"/>
                </c:manualLayout>
              </c:layout>
              <c:showVal val="1"/>
            </c:dLbl>
            <c:dLbl>
              <c:idx val="2"/>
              <c:layout>
                <c:manualLayout>
                  <c:x val="0"/>
                  <c:y val="-3.526E-2"/>
                </c:manualLayout>
              </c:layout>
              <c:showVal val="1"/>
            </c:dLbl>
            <c:dLbl>
              <c:idx val="3"/>
              <c:layout>
                <c:manualLayout>
                  <c:x val="0"/>
                  <c:y val="-2.4600000000000011E-2"/>
                </c:manualLayout>
              </c:layout>
              <c:showVal val="1"/>
            </c:dLbl>
            <c:dLbl>
              <c:idx val="4"/>
              <c:layout>
                <c:manualLayout>
                  <c:x val="0"/>
                  <c:y val="0"/>
                </c:manualLayout>
              </c:layout>
              <c:showVal val="1"/>
            </c:dLbl>
            <c:dLbl>
              <c:idx val="5"/>
              <c:layout>
                <c:manualLayout>
                  <c:x val="0"/>
                  <c:y val="-4.4280000000000014E-2"/>
                </c:manualLayout>
              </c:layout>
              <c:showVal val="1"/>
            </c:dLbl>
            <c:dLbl>
              <c:idx val="6"/>
              <c:layout>
                <c:manualLayout>
                  <c:x val="0"/>
                  <c:y val="-3.6080000000000015E-2"/>
                </c:manualLayout>
              </c:layout>
              <c:showVal val="1"/>
            </c:dLbl>
            <c:dLbl>
              <c:idx val="7"/>
              <c:layout>
                <c:manualLayout>
                  <c:x val="0"/>
                  <c:y val="-4.5920000000000002E-2"/>
                </c:manualLayout>
              </c:layout>
              <c:showVal val="1"/>
            </c:dLbl>
            <c:dLbl>
              <c:idx val="8"/>
              <c:layout>
                <c:manualLayout>
                  <c:x val="0"/>
                  <c:y val="-8.5280000000000036E-2"/>
                </c:manualLayout>
              </c:layout>
              <c:showVal val="1"/>
            </c:dLbl>
            <c:dLbl>
              <c:idx val="9"/>
              <c:layout>
                <c:manualLayout>
                  <c:x val="0"/>
                  <c:y val="0"/>
                </c:manualLayout>
              </c:layout>
              <c:showVal val="1"/>
            </c:dLbl>
            <c:dLbl>
              <c:idx val="10"/>
              <c:layout>
                <c:manualLayout>
                  <c:x val="0"/>
                  <c:y val="-7.872000000000004E-2"/>
                </c:manualLayout>
              </c:layout>
              <c:showVal val="1"/>
            </c:dLbl>
            <c:dLbl>
              <c:idx val="11"/>
              <c:layout>
                <c:manualLayout>
                  <c:x val="0"/>
                  <c:y val="-7.216000000000003E-2"/>
                </c:manualLayout>
              </c:layout>
              <c:showVal val="1"/>
            </c:dLbl>
            <c:dLbl>
              <c:idx val="12"/>
              <c:layout>
                <c:manualLayout>
                  <c:x val="0"/>
                  <c:y val="-2.296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2">
                  <c:v>4.3</c:v>
                </c:pt>
                <c:pt idx="3">
                  <c:v>3</c:v>
                </c:pt>
                <c:pt idx="5">
                  <c:v>5.4</c:v>
                </c:pt>
                <c:pt idx="6">
                  <c:v>4.4000000000000004</c:v>
                </c:pt>
                <c:pt idx="7">
                  <c:v>5.6</c:v>
                </c:pt>
                <c:pt idx="8">
                  <c:v>10.4</c:v>
                </c:pt>
                <c:pt idx="10">
                  <c:v>9.6</c:v>
                </c:pt>
                <c:pt idx="11">
                  <c:v>8.8000000000000007</c:v>
                </c:pt>
                <c:pt idx="12">
                  <c:v>2.8</c:v>
                </c:pt>
              </c:numLit>
            </c:plus>
            <c:minus>
              <c:numLit>
                <c:formatCode>General</c:formatCode>
                <c:ptCount val="13"/>
                <c:pt idx="0">
                  <c:v>2.8</c:v>
                </c:pt>
                <c:pt idx="2">
                  <c:v>3.8</c:v>
                </c:pt>
                <c:pt idx="3">
                  <c:v>2.9</c:v>
                </c:pt>
                <c:pt idx="5">
                  <c:v>4.7</c:v>
                </c:pt>
                <c:pt idx="6">
                  <c:v>3.9</c:v>
                </c:pt>
                <c:pt idx="7">
                  <c:v>4.9000000000000004</c:v>
                </c:pt>
                <c:pt idx="8">
                  <c:v>8.3000000000000007</c:v>
                </c:pt>
                <c:pt idx="10">
                  <c:v>9.3000000000000007</c:v>
                </c:pt>
                <c:pt idx="11">
                  <c:v>7.9</c:v>
                </c:pt>
                <c:pt idx="12">
                  <c:v>2.5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27</c:v>
                </c:pt>
                <c:pt idx="2">
                  <c:v>26.9</c:v>
                </c:pt>
                <c:pt idx="3">
                  <c:v>27.1</c:v>
                </c:pt>
                <c:pt idx="5">
                  <c:v>27.6</c:v>
                </c:pt>
                <c:pt idx="6">
                  <c:v>28.4</c:v>
                </c:pt>
                <c:pt idx="7">
                  <c:v>24.9</c:v>
                </c:pt>
                <c:pt idx="8">
                  <c:v>26.8</c:v>
                </c:pt>
                <c:pt idx="10">
                  <c:v>45.2</c:v>
                </c:pt>
                <c:pt idx="11">
                  <c:v>35.5</c:v>
                </c:pt>
                <c:pt idx="12">
                  <c:v>23</c:v>
                </c:pt>
              </c:numCache>
            </c:numRef>
          </c:val>
        </c:ser>
        <c:gapWidth val="43"/>
        <c:axId val="95396224"/>
        <c:axId val="95397760"/>
      </c:barChart>
      <c:catAx>
        <c:axId val="9539622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397760"/>
        <c:crosses val="autoZero"/>
        <c:auto val="1"/>
        <c:lblAlgn val="ctr"/>
        <c:lblOffset val="100"/>
      </c:catAx>
      <c:valAx>
        <c:axId val="9539776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39622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3780000000000003E-2"/>
                </c:manualLayout>
              </c:layout>
              <c:showVal val="1"/>
            </c:dLbl>
            <c:dLbl>
              <c:idx val="1"/>
              <c:layout>
                <c:manualLayout>
                  <c:x val="0"/>
                  <c:y val="0"/>
                </c:manualLayout>
              </c:layout>
              <c:showVal val="1"/>
            </c:dLbl>
            <c:dLbl>
              <c:idx val="2"/>
              <c:layout>
                <c:manualLayout>
                  <c:x val="0"/>
                  <c:y val="-4.7560000000000019E-2"/>
                </c:manualLayout>
              </c:layout>
              <c:showVal val="1"/>
            </c:dLbl>
            <c:dLbl>
              <c:idx val="3"/>
              <c:layout>
                <c:manualLayout>
                  <c:x val="0"/>
                  <c:y val="-3.1980000000000001E-2"/>
                </c:manualLayout>
              </c:layout>
              <c:showVal val="1"/>
            </c:dLbl>
            <c:dLbl>
              <c:idx val="4"/>
              <c:layout>
                <c:manualLayout>
                  <c:x val="0"/>
                  <c:y val="0"/>
                </c:manualLayout>
              </c:layout>
              <c:showVal val="1"/>
            </c:dLbl>
            <c:dLbl>
              <c:idx val="5"/>
              <c:layout>
                <c:manualLayout>
                  <c:x val="0"/>
                  <c:y val="-5.6580000000000012E-2"/>
                </c:manualLayout>
              </c:layout>
              <c:showVal val="1"/>
            </c:dLbl>
            <c:dLbl>
              <c:idx val="6"/>
              <c:layout>
                <c:manualLayout>
                  <c:x val="0"/>
                  <c:y val="-7.462000000000002E-2"/>
                </c:manualLayout>
              </c:layout>
              <c:showVal val="1"/>
            </c:dLbl>
            <c:dLbl>
              <c:idx val="7"/>
              <c:layout>
                <c:manualLayout>
                  <c:x val="0"/>
                  <c:y val="-8.0360000000000043E-2"/>
                </c:manualLayout>
              </c:layout>
              <c:showVal val="1"/>
            </c:dLbl>
            <c:dLbl>
              <c:idx val="8"/>
              <c:layout>
                <c:manualLayout>
                  <c:x val="0"/>
                  <c:y val="-8.4460000000000049E-2"/>
                </c:manualLayout>
              </c:layout>
              <c:showVal val="1"/>
            </c:dLbl>
            <c:dLbl>
              <c:idx val="9"/>
              <c:layout>
                <c:manualLayout>
                  <c:x val="0"/>
                  <c:y val="0"/>
                </c:manualLayout>
              </c:layout>
              <c:showVal val="1"/>
            </c:dLbl>
            <c:dLbl>
              <c:idx val="10"/>
              <c:layout>
                <c:manualLayout>
                  <c:x val="0"/>
                  <c:y val="-7.872000000000004E-2"/>
                </c:manualLayout>
              </c:layout>
              <c:showVal val="1"/>
            </c:dLbl>
            <c:dLbl>
              <c:idx val="11"/>
              <c:layout>
                <c:manualLayout>
                  <c:x val="0"/>
                  <c:y val="-4.5100000000000015E-2"/>
                </c:manualLayout>
              </c:layout>
              <c:showVal val="1"/>
            </c:dLbl>
            <c:dLbl>
              <c:idx val="12"/>
              <c:layout>
                <c:manualLayout>
                  <c:x val="0"/>
                  <c:y val="-2.624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2">
                  <c:v>5.8</c:v>
                </c:pt>
                <c:pt idx="3">
                  <c:v>3.9</c:v>
                </c:pt>
                <c:pt idx="5">
                  <c:v>6.9</c:v>
                </c:pt>
                <c:pt idx="6">
                  <c:v>9.1</c:v>
                </c:pt>
                <c:pt idx="7">
                  <c:v>9.8000000000000007</c:v>
                </c:pt>
                <c:pt idx="8">
                  <c:v>10.3</c:v>
                </c:pt>
                <c:pt idx="10">
                  <c:v>9.6</c:v>
                </c:pt>
                <c:pt idx="11">
                  <c:v>5.5</c:v>
                </c:pt>
                <c:pt idx="12">
                  <c:v>3.2</c:v>
                </c:pt>
              </c:numLit>
            </c:plus>
            <c:minus>
              <c:numLit>
                <c:formatCode>General</c:formatCode>
                <c:ptCount val="13"/>
                <c:pt idx="0">
                  <c:v>2.8</c:v>
                </c:pt>
                <c:pt idx="2">
                  <c:v>5.4</c:v>
                </c:pt>
                <c:pt idx="3">
                  <c:v>3.5</c:v>
                </c:pt>
                <c:pt idx="5">
                  <c:v>6</c:v>
                </c:pt>
                <c:pt idx="6">
                  <c:v>7.9</c:v>
                </c:pt>
                <c:pt idx="7">
                  <c:v>8.2000000000000011</c:v>
                </c:pt>
                <c:pt idx="8">
                  <c:v>8.3000000000000007</c:v>
                </c:pt>
                <c:pt idx="10">
                  <c:v>8.8000000000000007</c:v>
                </c:pt>
                <c:pt idx="11">
                  <c:v>4.9000000000000004</c:v>
                </c:pt>
                <c:pt idx="12">
                  <c:v>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29</c:v>
                </c:pt>
                <c:pt idx="2">
                  <c:v>37.300000000000011</c:v>
                </c:pt>
                <c:pt idx="3">
                  <c:v>20.3</c:v>
                </c:pt>
                <c:pt idx="5">
                  <c:v>28.1</c:v>
                </c:pt>
                <c:pt idx="6">
                  <c:v>31.9</c:v>
                </c:pt>
                <c:pt idx="7">
                  <c:v>29.7</c:v>
                </c:pt>
                <c:pt idx="8">
                  <c:v>26.3</c:v>
                </c:pt>
                <c:pt idx="10">
                  <c:v>40.6</c:v>
                </c:pt>
                <c:pt idx="11">
                  <c:v>30.9</c:v>
                </c:pt>
                <c:pt idx="12">
                  <c:v>26.3</c:v>
                </c:pt>
              </c:numCache>
            </c:numRef>
          </c:val>
        </c:ser>
        <c:gapWidth val="43"/>
        <c:axId val="95680768"/>
        <c:axId val="95698944"/>
      </c:barChart>
      <c:catAx>
        <c:axId val="9568076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698944"/>
        <c:crosses val="autoZero"/>
        <c:auto val="1"/>
        <c:lblAlgn val="ctr"/>
        <c:lblOffset val="100"/>
      </c:catAx>
      <c:valAx>
        <c:axId val="9569894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68076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5.5760000000000011E-2"/>
                </c:manualLayout>
              </c:layout>
              <c:showVal val="1"/>
            </c:dLbl>
            <c:dLbl>
              <c:idx val="1"/>
              <c:layout>
                <c:manualLayout>
                  <c:x val="0"/>
                  <c:y val="0"/>
                </c:manualLayout>
              </c:layout>
              <c:showVal val="1"/>
            </c:dLbl>
            <c:dLbl>
              <c:idx val="2"/>
              <c:layout>
                <c:manualLayout>
                  <c:x val="0"/>
                  <c:y val="-6.1500000000000013E-2"/>
                </c:manualLayout>
              </c:layout>
              <c:showVal val="1"/>
            </c:dLbl>
            <c:dLbl>
              <c:idx val="3"/>
              <c:layout>
                <c:manualLayout>
                  <c:x val="0"/>
                  <c:y val="-6.3140000000000002E-2"/>
                </c:manualLayout>
              </c:layout>
              <c:showVal val="1"/>
            </c:dLbl>
            <c:dLbl>
              <c:idx val="4"/>
              <c:layout>
                <c:manualLayout>
                  <c:x val="0"/>
                  <c:y val="0"/>
                </c:manualLayout>
              </c:layout>
              <c:showVal val="1"/>
            </c:dLbl>
            <c:dLbl>
              <c:idx val="5"/>
              <c:layout>
                <c:manualLayout>
                  <c:x val="0"/>
                  <c:y val="-7.5440000000000021E-2"/>
                </c:manualLayout>
              </c:layout>
              <c:showVal val="1"/>
            </c:dLbl>
            <c:dLbl>
              <c:idx val="6"/>
              <c:layout>
                <c:manualLayout>
                  <c:x val="0"/>
                  <c:y val="-0.10414000000000002"/>
                </c:manualLayout>
              </c:layout>
              <c:showVal val="1"/>
            </c:dLbl>
            <c:dLbl>
              <c:idx val="7"/>
              <c:layout>
                <c:manualLayout>
                  <c:x val="0"/>
                  <c:y val="-5.1660000000000011E-2"/>
                </c:manualLayout>
              </c:layout>
              <c:showVal val="1"/>
            </c:dLbl>
            <c:dLbl>
              <c:idx val="8"/>
              <c:layout>
                <c:manualLayout>
                  <c:x val="0"/>
                  <c:y val="-8.7740000000000012E-2"/>
                </c:manualLayout>
              </c:layout>
              <c:showVal val="1"/>
            </c:dLbl>
            <c:dLbl>
              <c:idx val="9"/>
              <c:layout>
                <c:manualLayout>
                  <c:x val="0"/>
                  <c:y val="0"/>
                </c:manualLayout>
              </c:layout>
              <c:showVal val="1"/>
            </c:dLbl>
            <c:dLbl>
              <c:idx val="10"/>
              <c:layout>
                <c:manualLayout>
                  <c:x val="0"/>
                  <c:y val="-8.6920000000000067E-2"/>
                </c:manualLayout>
              </c:layout>
              <c:showVal val="1"/>
            </c:dLbl>
            <c:dLbl>
              <c:idx val="11"/>
              <c:layout>
                <c:manualLayout>
                  <c:x val="0"/>
                  <c:y val="-0.11234000000000001"/>
                </c:manualLayout>
              </c:layout>
              <c:showVal val="1"/>
            </c:dLbl>
            <c:dLbl>
              <c:idx val="12"/>
              <c:layout>
                <c:manualLayout>
                  <c:x val="0"/>
                  <c:y val="-6.3140000000000002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6.8</c:v>
                </c:pt>
                <c:pt idx="2">
                  <c:v>7.5</c:v>
                </c:pt>
                <c:pt idx="3">
                  <c:v>7.7</c:v>
                </c:pt>
                <c:pt idx="5">
                  <c:v>9.2000000000000011</c:v>
                </c:pt>
                <c:pt idx="6">
                  <c:v>12.7</c:v>
                </c:pt>
                <c:pt idx="7">
                  <c:v>6.3</c:v>
                </c:pt>
                <c:pt idx="8">
                  <c:v>10.7</c:v>
                </c:pt>
                <c:pt idx="10">
                  <c:v>10.6</c:v>
                </c:pt>
                <c:pt idx="11">
                  <c:v>13.7</c:v>
                </c:pt>
                <c:pt idx="12">
                  <c:v>7.7</c:v>
                </c:pt>
              </c:numLit>
            </c:plus>
            <c:minus>
              <c:numLit>
                <c:formatCode>General</c:formatCode>
                <c:ptCount val="13"/>
                <c:pt idx="0">
                  <c:v>6.2</c:v>
                </c:pt>
                <c:pt idx="2">
                  <c:v>7.2</c:v>
                </c:pt>
                <c:pt idx="3">
                  <c:v>6.4</c:v>
                </c:pt>
                <c:pt idx="5">
                  <c:v>9.3000000000000007</c:v>
                </c:pt>
                <c:pt idx="6">
                  <c:v>10.7</c:v>
                </c:pt>
                <c:pt idx="7">
                  <c:v>5.2</c:v>
                </c:pt>
                <c:pt idx="8">
                  <c:v>8.6</c:v>
                </c:pt>
                <c:pt idx="10">
                  <c:v>9.6</c:v>
                </c:pt>
                <c:pt idx="11">
                  <c:v>11.6</c:v>
                </c:pt>
                <c:pt idx="12">
                  <c:v>6.8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34.9</c:v>
                </c:pt>
                <c:pt idx="2">
                  <c:v>44.1</c:v>
                </c:pt>
                <c:pt idx="3">
                  <c:v>25.3</c:v>
                </c:pt>
                <c:pt idx="5">
                  <c:v>53.8</c:v>
                </c:pt>
                <c:pt idx="6">
                  <c:v>34.5</c:v>
                </c:pt>
                <c:pt idx="7">
                  <c:v>21.2</c:v>
                </c:pt>
                <c:pt idx="8">
                  <c:v>26.9</c:v>
                </c:pt>
                <c:pt idx="10">
                  <c:v>38.5</c:v>
                </c:pt>
                <c:pt idx="11">
                  <c:v>35.1</c:v>
                </c:pt>
                <c:pt idx="12">
                  <c:v>34.1</c:v>
                </c:pt>
              </c:numCache>
            </c:numRef>
          </c:val>
        </c:ser>
        <c:gapWidth val="43"/>
        <c:axId val="95744000"/>
        <c:axId val="95745536"/>
      </c:barChart>
      <c:catAx>
        <c:axId val="9574400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745536"/>
        <c:crosses val="autoZero"/>
        <c:auto val="1"/>
        <c:lblAlgn val="ctr"/>
        <c:lblOffset val="100"/>
      </c:catAx>
      <c:valAx>
        <c:axId val="957455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74400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5.986000000000001E-2"/>
                </c:manualLayout>
              </c:layout>
              <c:showVal val="1"/>
            </c:dLbl>
            <c:dLbl>
              <c:idx val="1"/>
              <c:layout>
                <c:manualLayout>
                  <c:x val="0"/>
                  <c:y val="0"/>
                </c:manualLayout>
              </c:layout>
              <c:showVal val="1"/>
            </c:dLbl>
            <c:dLbl>
              <c:idx val="2"/>
              <c:layout>
                <c:manualLayout>
                  <c:x val="0"/>
                  <c:y val="-6.6420000000000007E-2"/>
                </c:manualLayout>
              </c:layout>
              <c:showVal val="1"/>
            </c:dLbl>
            <c:dLbl>
              <c:idx val="3"/>
              <c:layout>
                <c:manualLayout>
                  <c:x val="0"/>
                  <c:y val="-6.7240000000000008E-2"/>
                </c:manualLayout>
              </c:layout>
              <c:showVal val="1"/>
            </c:dLbl>
            <c:dLbl>
              <c:idx val="4"/>
              <c:layout>
                <c:manualLayout>
                  <c:x val="0"/>
                  <c:y val="0"/>
                </c:manualLayout>
              </c:layout>
              <c:showVal val="1"/>
            </c:dLbl>
            <c:dLbl>
              <c:idx val="5"/>
              <c:layout>
                <c:manualLayout>
                  <c:x val="0"/>
                  <c:y val="-0.13284000000000001"/>
                </c:manualLayout>
              </c:layout>
              <c:showVal val="1"/>
            </c:dLbl>
            <c:dLbl>
              <c:idx val="6"/>
              <c:layout>
                <c:manualLayout>
                  <c:x val="0"/>
                  <c:y val="-0.10660000000000004"/>
                </c:manualLayout>
              </c:layout>
              <c:showVal val="1"/>
            </c:dLbl>
            <c:dLbl>
              <c:idx val="7"/>
              <c:layout>
                <c:manualLayout>
                  <c:x val="0"/>
                  <c:y val="-4.182000000000001E-2"/>
                </c:manualLayout>
              </c:layout>
              <c:showVal val="1"/>
            </c:dLbl>
            <c:dLbl>
              <c:idx val="8"/>
              <c:layout>
                <c:manualLayout>
                  <c:x val="0"/>
                  <c:y val="-5.3300000000000014E-2"/>
                </c:manualLayout>
              </c:layout>
              <c:showVal val="1"/>
            </c:dLbl>
            <c:dLbl>
              <c:idx val="9"/>
              <c:layout>
                <c:manualLayout>
                  <c:x val="0"/>
                  <c:y val="0"/>
                </c:manualLayout>
              </c:layout>
              <c:showVal val="1"/>
            </c:dLbl>
            <c:dLbl>
              <c:idx val="10"/>
              <c:layout>
                <c:manualLayout>
                  <c:x val="0"/>
                  <c:y val="-6.970000000000004E-2"/>
                </c:manualLayout>
              </c:layout>
              <c:showVal val="1"/>
            </c:dLbl>
            <c:dLbl>
              <c:idx val="11"/>
              <c:layout>
                <c:manualLayout>
                  <c:x val="0"/>
                  <c:y val="-9.6760000000000054E-2"/>
                </c:manualLayout>
              </c:layout>
              <c:showVal val="1"/>
            </c:dLbl>
            <c:dLbl>
              <c:idx val="12"/>
              <c:layout>
                <c:manualLayout>
                  <c:x val="0"/>
                  <c:y val="-7.216000000000003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7.3</c:v>
                </c:pt>
                <c:pt idx="2">
                  <c:v>8.1</c:v>
                </c:pt>
                <c:pt idx="3">
                  <c:v>8.2000000000000011</c:v>
                </c:pt>
                <c:pt idx="5">
                  <c:v>16.2</c:v>
                </c:pt>
                <c:pt idx="6">
                  <c:v>13</c:v>
                </c:pt>
                <c:pt idx="7">
                  <c:v>5.0999999999999996</c:v>
                </c:pt>
                <c:pt idx="8">
                  <c:v>6.5</c:v>
                </c:pt>
                <c:pt idx="10">
                  <c:v>8.5</c:v>
                </c:pt>
                <c:pt idx="11">
                  <c:v>11.8</c:v>
                </c:pt>
                <c:pt idx="12">
                  <c:v>8.8000000000000007</c:v>
                </c:pt>
              </c:numLit>
            </c:plus>
            <c:minus>
              <c:numLit>
                <c:formatCode>General</c:formatCode>
                <c:ptCount val="13"/>
                <c:pt idx="0">
                  <c:v>5.8</c:v>
                </c:pt>
                <c:pt idx="2">
                  <c:v>6.4</c:v>
                </c:pt>
                <c:pt idx="3">
                  <c:v>5.9</c:v>
                </c:pt>
                <c:pt idx="5">
                  <c:v>12</c:v>
                </c:pt>
                <c:pt idx="6">
                  <c:v>9.8000000000000007</c:v>
                </c:pt>
                <c:pt idx="7">
                  <c:v>3.8</c:v>
                </c:pt>
                <c:pt idx="8">
                  <c:v>4.2</c:v>
                </c:pt>
                <c:pt idx="10">
                  <c:v>6.7</c:v>
                </c:pt>
                <c:pt idx="11">
                  <c:v>8</c:v>
                </c:pt>
                <c:pt idx="12">
                  <c:v>6.5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19.7</c:v>
                </c:pt>
                <c:pt idx="2">
                  <c:v>22.6</c:v>
                </c:pt>
                <c:pt idx="3">
                  <c:v>16.600000000000001</c:v>
                </c:pt>
                <c:pt idx="5">
                  <c:v>28.6</c:v>
                </c:pt>
                <c:pt idx="6">
                  <c:v>25.8</c:v>
                </c:pt>
                <c:pt idx="7">
                  <c:v>12.2</c:v>
                </c:pt>
                <c:pt idx="8">
                  <c:v>10.5</c:v>
                </c:pt>
                <c:pt idx="10">
                  <c:v>22.4</c:v>
                </c:pt>
                <c:pt idx="11">
                  <c:v>19.600000000000001</c:v>
                </c:pt>
                <c:pt idx="12">
                  <c:v>19.2</c:v>
                </c:pt>
              </c:numCache>
            </c:numRef>
          </c:val>
        </c:ser>
        <c:gapWidth val="43"/>
        <c:axId val="95847936"/>
        <c:axId val="95849472"/>
      </c:barChart>
      <c:catAx>
        <c:axId val="9584793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849472"/>
        <c:crosses val="autoZero"/>
        <c:auto val="1"/>
        <c:lblAlgn val="ctr"/>
        <c:lblOffset val="100"/>
      </c:catAx>
      <c:valAx>
        <c:axId val="958494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84793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14000000000001E-2"/>
                </c:manualLayout>
              </c:layout>
              <c:showVal val="1"/>
            </c:dLbl>
            <c:dLbl>
              <c:idx val="1"/>
              <c:layout>
                <c:manualLayout>
                  <c:x val="0"/>
                  <c:y val="0"/>
                </c:manualLayout>
              </c:layout>
              <c:showVal val="1"/>
            </c:dLbl>
            <c:dLbl>
              <c:idx val="2"/>
              <c:layout>
                <c:manualLayout>
                  <c:x val="0"/>
                  <c:y val="-2.7060000000000011E-2"/>
                </c:manualLayout>
              </c:layout>
              <c:showVal val="1"/>
            </c:dLbl>
            <c:dLbl>
              <c:idx val="3"/>
              <c:layout>
                <c:manualLayout>
                  <c:x val="0"/>
                  <c:y val="-2.2960000000000008E-2"/>
                </c:manualLayout>
              </c:layout>
              <c:showVal val="1"/>
            </c:dLbl>
            <c:dLbl>
              <c:idx val="4"/>
              <c:layout>
                <c:manualLayout>
                  <c:x val="0"/>
                  <c:y val="0"/>
                </c:manualLayout>
              </c:layout>
              <c:showVal val="1"/>
            </c:dLbl>
            <c:dLbl>
              <c:idx val="5"/>
              <c:layout>
                <c:manualLayout>
                  <c:x val="0"/>
                  <c:y val="-2.0500000000000004E-2"/>
                </c:manualLayout>
              </c:layout>
              <c:showVal val="1"/>
            </c:dLbl>
            <c:dLbl>
              <c:idx val="6"/>
              <c:layout>
                <c:manualLayout>
                  <c:x val="0"/>
                  <c:y val="-2.214000000000001E-2"/>
                </c:manualLayout>
              </c:layout>
              <c:showVal val="1"/>
            </c:dLbl>
            <c:dLbl>
              <c:idx val="7"/>
              <c:layout>
                <c:manualLayout>
                  <c:x val="0"/>
                  <c:y val="-2.2960000000000008E-2"/>
                </c:manualLayout>
              </c:layout>
              <c:showVal val="1"/>
            </c:dLbl>
            <c:dLbl>
              <c:idx val="8"/>
              <c:layout>
                <c:manualLayout>
                  <c:x val="0"/>
                  <c:y val="-7.2980000000000003E-2"/>
                </c:manualLayout>
              </c:layout>
              <c:showVal val="1"/>
            </c:dLbl>
            <c:dLbl>
              <c:idx val="9"/>
              <c:layout>
                <c:manualLayout>
                  <c:x val="0"/>
                  <c:y val="0"/>
                </c:manualLayout>
              </c:layout>
              <c:showVal val="1"/>
            </c:dLbl>
            <c:dLbl>
              <c:idx val="10"/>
              <c:layout>
                <c:manualLayout>
                  <c:x val="0"/>
                  <c:y val="-5.4940000000000003E-2"/>
                </c:manualLayout>
              </c:layout>
              <c:showVal val="1"/>
            </c:dLbl>
            <c:dLbl>
              <c:idx val="11"/>
              <c:layout>
                <c:manualLayout>
                  <c:x val="0"/>
                  <c:y val="-5.3300000000000014E-2"/>
                </c:manualLayout>
              </c:layout>
              <c:showVal val="1"/>
            </c:dLbl>
            <c:dLbl>
              <c:idx val="12"/>
              <c:layout>
                <c:manualLayout>
                  <c:x val="0"/>
                  <c:y val="-2.132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2">
                  <c:v>3.3</c:v>
                </c:pt>
                <c:pt idx="3">
                  <c:v>2.8</c:v>
                </c:pt>
                <c:pt idx="5">
                  <c:v>2.5</c:v>
                </c:pt>
                <c:pt idx="6">
                  <c:v>2.7</c:v>
                </c:pt>
                <c:pt idx="7">
                  <c:v>2.8</c:v>
                </c:pt>
                <c:pt idx="8">
                  <c:v>8.9</c:v>
                </c:pt>
                <c:pt idx="10">
                  <c:v>6.7</c:v>
                </c:pt>
                <c:pt idx="11">
                  <c:v>6.5</c:v>
                </c:pt>
                <c:pt idx="12">
                  <c:v>2.6</c:v>
                </c:pt>
              </c:numLit>
            </c:plus>
            <c:minus>
              <c:numLit>
                <c:formatCode>General</c:formatCode>
                <c:ptCount val="13"/>
                <c:pt idx="0">
                  <c:v>2</c:v>
                </c:pt>
                <c:pt idx="2">
                  <c:v>2.4</c:v>
                </c:pt>
                <c:pt idx="3">
                  <c:v>2</c:v>
                </c:pt>
                <c:pt idx="5">
                  <c:v>2</c:v>
                </c:pt>
                <c:pt idx="6">
                  <c:v>2</c:v>
                </c:pt>
                <c:pt idx="7">
                  <c:v>2</c:v>
                </c:pt>
                <c:pt idx="8">
                  <c:v>3.5</c:v>
                </c:pt>
                <c:pt idx="10">
                  <c:v>4</c:v>
                </c:pt>
                <c:pt idx="11">
                  <c:v>3.6</c:v>
                </c:pt>
                <c:pt idx="12">
                  <c:v>1.8</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6.8</c:v>
                </c:pt>
                <c:pt idx="2">
                  <c:v>7.8</c:v>
                </c:pt>
                <c:pt idx="3">
                  <c:v>5.7</c:v>
                </c:pt>
                <c:pt idx="5">
                  <c:v>8.1</c:v>
                </c:pt>
                <c:pt idx="6">
                  <c:v>7.7</c:v>
                </c:pt>
                <c:pt idx="7">
                  <c:v>5.5</c:v>
                </c:pt>
                <c:pt idx="8">
                  <c:v>5.6</c:v>
                </c:pt>
                <c:pt idx="10">
                  <c:v>9.2000000000000011</c:v>
                </c:pt>
                <c:pt idx="11">
                  <c:v>7.4</c:v>
                </c:pt>
                <c:pt idx="12">
                  <c:v>6.2</c:v>
                </c:pt>
              </c:numCache>
            </c:numRef>
          </c:val>
        </c:ser>
        <c:gapWidth val="43"/>
        <c:axId val="47490944"/>
        <c:axId val="47492480"/>
      </c:barChart>
      <c:catAx>
        <c:axId val="474909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492480"/>
        <c:crosses val="autoZero"/>
        <c:auto val="1"/>
        <c:lblAlgn val="ctr"/>
        <c:lblOffset val="100"/>
      </c:catAx>
      <c:valAx>
        <c:axId val="4749248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474909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526E-2"/>
                </c:manualLayout>
              </c:layout>
              <c:showVal val="1"/>
            </c:dLbl>
            <c:dLbl>
              <c:idx val="1"/>
              <c:layout>
                <c:manualLayout>
                  <c:x val="0"/>
                  <c:y val="0"/>
                </c:manualLayout>
              </c:layout>
              <c:showVal val="1"/>
            </c:dLbl>
            <c:dLbl>
              <c:idx val="2"/>
              <c:layout>
                <c:manualLayout>
                  <c:x val="0"/>
                  <c:y val="-4.1000000000000009E-2"/>
                </c:manualLayout>
              </c:layout>
              <c:showVal val="1"/>
            </c:dLbl>
            <c:dLbl>
              <c:idx val="3"/>
              <c:layout>
                <c:manualLayout>
                  <c:x val="0"/>
                  <c:y val="-3.8540000000000012E-2"/>
                </c:manualLayout>
              </c:layout>
              <c:showVal val="1"/>
            </c:dLbl>
            <c:dLbl>
              <c:idx val="4"/>
              <c:layout>
                <c:manualLayout>
                  <c:x val="0"/>
                  <c:y val="0"/>
                </c:manualLayout>
              </c:layout>
              <c:showVal val="1"/>
            </c:dLbl>
            <c:dLbl>
              <c:idx val="5"/>
              <c:layout>
                <c:manualLayout>
                  <c:x val="0"/>
                  <c:y val="-3.526E-2"/>
                </c:manualLayout>
              </c:layout>
              <c:showVal val="1"/>
            </c:dLbl>
            <c:dLbl>
              <c:idx val="6"/>
              <c:layout>
                <c:manualLayout>
                  <c:x val="0"/>
                  <c:y val="-4.5100000000000015E-2"/>
                </c:manualLayout>
              </c:layout>
              <c:showVal val="1"/>
            </c:dLbl>
            <c:dLbl>
              <c:idx val="7"/>
              <c:layout>
                <c:manualLayout>
                  <c:x val="0"/>
                  <c:y val="-6.970000000000004E-2"/>
                </c:manualLayout>
              </c:layout>
              <c:showVal val="1"/>
            </c:dLbl>
            <c:dLbl>
              <c:idx val="8"/>
              <c:layout>
                <c:manualLayout>
                  <c:x val="0"/>
                  <c:y val="-7.3800000000000004E-2"/>
                </c:manualLayout>
              </c:layout>
              <c:showVal val="1"/>
            </c:dLbl>
            <c:dLbl>
              <c:idx val="9"/>
              <c:layout>
                <c:manualLayout>
                  <c:x val="0"/>
                  <c:y val="0"/>
                </c:manualLayout>
              </c:layout>
              <c:showVal val="1"/>
            </c:dLbl>
            <c:dLbl>
              <c:idx val="10"/>
              <c:layout>
                <c:manualLayout>
                  <c:x val="0"/>
                  <c:y val="-6.8880000000000011E-2"/>
                </c:manualLayout>
              </c:layout>
              <c:showVal val="1"/>
            </c:dLbl>
            <c:dLbl>
              <c:idx val="11"/>
              <c:layout>
                <c:manualLayout>
                  <c:x val="0"/>
                  <c:y val="-5.8220000000000001E-2"/>
                </c:manualLayout>
              </c:layout>
              <c:showVal val="1"/>
            </c:dLbl>
            <c:dLbl>
              <c:idx val="12"/>
              <c:layout>
                <c:manualLayout>
                  <c:x val="0"/>
                  <c:y val="-3.608000000000001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4.3</c:v>
                </c:pt>
                <c:pt idx="2">
                  <c:v>5</c:v>
                </c:pt>
                <c:pt idx="3">
                  <c:v>4.7</c:v>
                </c:pt>
                <c:pt idx="5">
                  <c:v>4.3</c:v>
                </c:pt>
                <c:pt idx="6">
                  <c:v>5.5</c:v>
                </c:pt>
                <c:pt idx="7">
                  <c:v>8.5</c:v>
                </c:pt>
                <c:pt idx="8">
                  <c:v>9</c:v>
                </c:pt>
                <c:pt idx="10">
                  <c:v>8.4</c:v>
                </c:pt>
                <c:pt idx="11">
                  <c:v>7.1</c:v>
                </c:pt>
                <c:pt idx="12">
                  <c:v>4.4000000000000004</c:v>
                </c:pt>
              </c:numLit>
            </c:plus>
            <c:minus>
              <c:numLit>
                <c:formatCode>General</c:formatCode>
                <c:ptCount val="13"/>
                <c:pt idx="0">
                  <c:v>4.3</c:v>
                </c:pt>
                <c:pt idx="2">
                  <c:v>5.0999999999999996</c:v>
                </c:pt>
                <c:pt idx="3">
                  <c:v>4.5999999999999996</c:v>
                </c:pt>
                <c:pt idx="5">
                  <c:v>4.5</c:v>
                </c:pt>
                <c:pt idx="6">
                  <c:v>5.7</c:v>
                </c:pt>
                <c:pt idx="7">
                  <c:v>8.7000000000000011</c:v>
                </c:pt>
                <c:pt idx="8">
                  <c:v>8.7000000000000011</c:v>
                </c:pt>
                <c:pt idx="10">
                  <c:v>8.5</c:v>
                </c:pt>
                <c:pt idx="11">
                  <c:v>7.2</c:v>
                </c:pt>
                <c:pt idx="12">
                  <c:v>4.5999999999999996</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55.4</c:v>
                </c:pt>
                <c:pt idx="2">
                  <c:v>58.7</c:v>
                </c:pt>
                <c:pt idx="3">
                  <c:v>52.1</c:v>
                </c:pt>
                <c:pt idx="5">
                  <c:v>65.7</c:v>
                </c:pt>
                <c:pt idx="6">
                  <c:v>54.1</c:v>
                </c:pt>
                <c:pt idx="7">
                  <c:v>53.6</c:v>
                </c:pt>
                <c:pt idx="8">
                  <c:v>47</c:v>
                </c:pt>
                <c:pt idx="10">
                  <c:v>51.5</c:v>
                </c:pt>
                <c:pt idx="11">
                  <c:v>52.9</c:v>
                </c:pt>
                <c:pt idx="12">
                  <c:v>57</c:v>
                </c:pt>
              </c:numCache>
            </c:numRef>
          </c:val>
        </c:ser>
        <c:gapWidth val="43"/>
        <c:axId val="95902720"/>
        <c:axId val="95941376"/>
      </c:barChart>
      <c:catAx>
        <c:axId val="959027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941376"/>
        <c:crosses val="autoZero"/>
        <c:auto val="1"/>
        <c:lblAlgn val="ctr"/>
        <c:lblOffset val="100"/>
      </c:catAx>
      <c:valAx>
        <c:axId val="9594137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59027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2300000000000005E-2"/>
                </c:manualLayout>
              </c:layout>
              <c:showVal val="1"/>
            </c:dLbl>
            <c:dLbl>
              <c:idx val="1"/>
              <c:layout>
                <c:manualLayout>
                  <c:x val="0"/>
                  <c:y val="0"/>
                </c:manualLayout>
              </c:layout>
              <c:showVal val="1"/>
            </c:dLbl>
            <c:dLbl>
              <c:idx val="2"/>
              <c:layout>
                <c:manualLayout>
                  <c:x val="0"/>
                  <c:y val="-1.3940000000000008E-2"/>
                </c:manualLayout>
              </c:layout>
              <c:showVal val="1"/>
            </c:dLbl>
            <c:dLbl>
              <c:idx val="3"/>
              <c:layout>
                <c:manualLayout>
                  <c:x val="0"/>
                  <c:y val="-1.722000000000001E-2"/>
                </c:manualLayout>
              </c:layout>
              <c:showVal val="1"/>
            </c:dLbl>
            <c:dLbl>
              <c:idx val="4"/>
              <c:layout>
                <c:manualLayout>
                  <c:x val="0"/>
                  <c:y val="0"/>
                </c:manualLayout>
              </c:layout>
              <c:showVal val="1"/>
            </c:dLbl>
            <c:dLbl>
              <c:idx val="5"/>
              <c:layout>
                <c:manualLayout>
                  <c:x val="0"/>
                  <c:y val="-2.7060000000000011E-2"/>
                </c:manualLayout>
              </c:layout>
              <c:showVal val="1"/>
            </c:dLbl>
            <c:dLbl>
              <c:idx val="6"/>
              <c:layout>
                <c:manualLayout>
                  <c:x val="0"/>
                  <c:y val="-1.9680000000000007E-2"/>
                </c:manualLayout>
              </c:layout>
              <c:showVal val="1"/>
            </c:dLbl>
            <c:dLbl>
              <c:idx val="7"/>
              <c:layout>
                <c:manualLayout>
                  <c:x val="0"/>
                  <c:y val="-2.3780000000000003E-2"/>
                </c:manualLayout>
              </c:layout>
              <c:showVal val="1"/>
            </c:dLbl>
            <c:dLbl>
              <c:idx val="8"/>
              <c:layout>
                <c:manualLayout>
                  <c:x val="0"/>
                  <c:y val="-2.214000000000001E-2"/>
                </c:manualLayout>
              </c:layout>
              <c:showVal val="1"/>
            </c:dLbl>
            <c:dLbl>
              <c:idx val="9"/>
              <c:layout>
                <c:manualLayout>
                  <c:x val="0"/>
                  <c:y val="0"/>
                </c:manualLayout>
              </c:layout>
              <c:showVal val="1"/>
            </c:dLbl>
            <c:dLbl>
              <c:idx val="10"/>
              <c:layout>
                <c:manualLayout>
                  <c:x val="0"/>
                  <c:y val="-2.7060000000000011E-2"/>
                </c:manualLayout>
              </c:layout>
              <c:showVal val="1"/>
            </c:dLbl>
            <c:dLbl>
              <c:idx val="11"/>
              <c:layout>
                <c:manualLayout>
                  <c:x val="0"/>
                  <c:y val="-3.9360000000000006E-2"/>
                </c:manualLayout>
              </c:layout>
              <c:showVal val="1"/>
            </c:dLbl>
            <c:dLbl>
              <c:idx val="12"/>
              <c:layout>
                <c:manualLayout>
                  <c:x val="0"/>
                  <c:y val="-1.4760000000000006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2">
                  <c:v>1.7</c:v>
                </c:pt>
                <c:pt idx="3">
                  <c:v>2.1</c:v>
                </c:pt>
                <c:pt idx="5">
                  <c:v>3.3</c:v>
                </c:pt>
                <c:pt idx="6">
                  <c:v>2.4</c:v>
                </c:pt>
                <c:pt idx="7">
                  <c:v>2.9</c:v>
                </c:pt>
                <c:pt idx="8">
                  <c:v>2.7</c:v>
                </c:pt>
                <c:pt idx="10">
                  <c:v>3.3</c:v>
                </c:pt>
                <c:pt idx="11">
                  <c:v>4.8</c:v>
                </c:pt>
                <c:pt idx="12">
                  <c:v>1.8</c:v>
                </c:pt>
              </c:numLit>
            </c:plus>
            <c:minus>
              <c:numLit>
                <c:formatCode>General</c:formatCode>
                <c:ptCount val="13"/>
                <c:pt idx="0">
                  <c:v>1.7</c:v>
                </c:pt>
                <c:pt idx="2">
                  <c:v>1.9000000000000001</c:v>
                </c:pt>
                <c:pt idx="3">
                  <c:v>2.7</c:v>
                </c:pt>
                <c:pt idx="5">
                  <c:v>4.5999999999999996</c:v>
                </c:pt>
                <c:pt idx="6">
                  <c:v>3</c:v>
                </c:pt>
                <c:pt idx="7">
                  <c:v>3.8</c:v>
                </c:pt>
                <c:pt idx="8">
                  <c:v>3.5</c:v>
                </c:pt>
                <c:pt idx="10">
                  <c:v>5.0999999999999996</c:v>
                </c:pt>
                <c:pt idx="11">
                  <c:v>6.9</c:v>
                </c:pt>
                <c:pt idx="12">
                  <c:v>2.1</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89.6</c:v>
                </c:pt>
                <c:pt idx="2">
                  <c:v>89</c:v>
                </c:pt>
                <c:pt idx="3">
                  <c:v>90.3</c:v>
                </c:pt>
                <c:pt idx="5">
                  <c:v>89.4</c:v>
                </c:pt>
                <c:pt idx="6">
                  <c:v>89.7</c:v>
                </c:pt>
                <c:pt idx="7">
                  <c:v>90.1</c:v>
                </c:pt>
                <c:pt idx="8">
                  <c:v>89.6</c:v>
                </c:pt>
                <c:pt idx="10">
                  <c:v>91</c:v>
                </c:pt>
                <c:pt idx="11">
                  <c:v>86.7</c:v>
                </c:pt>
                <c:pt idx="12">
                  <c:v>90.7</c:v>
                </c:pt>
              </c:numCache>
            </c:numRef>
          </c:val>
        </c:ser>
        <c:gapWidth val="43"/>
        <c:axId val="96224000"/>
        <c:axId val="96225536"/>
      </c:barChart>
      <c:catAx>
        <c:axId val="9622400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225536"/>
        <c:crosses val="autoZero"/>
        <c:auto val="1"/>
        <c:lblAlgn val="ctr"/>
        <c:lblOffset val="100"/>
      </c:catAx>
      <c:valAx>
        <c:axId val="962255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22400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4600000000000011E-2"/>
                </c:manualLayout>
              </c:layout>
              <c:showVal val="1"/>
            </c:dLbl>
            <c:dLbl>
              <c:idx val="1"/>
              <c:layout>
                <c:manualLayout>
                  <c:x val="0"/>
                  <c:y val="0"/>
                </c:manualLayout>
              </c:layout>
              <c:showVal val="1"/>
            </c:dLbl>
            <c:dLbl>
              <c:idx val="2"/>
              <c:layout>
                <c:manualLayout>
                  <c:x val="0"/>
                  <c:y val="-2.7880000000000016E-2"/>
                </c:manualLayout>
              </c:layout>
              <c:showVal val="1"/>
            </c:dLbl>
            <c:dLbl>
              <c:idx val="3"/>
              <c:layout>
                <c:manualLayout>
                  <c:x val="0"/>
                  <c:y val="-3.4440000000000005E-2"/>
                </c:manualLayout>
              </c:layout>
              <c:showVal val="1"/>
            </c:dLbl>
            <c:dLbl>
              <c:idx val="4"/>
              <c:layout>
                <c:manualLayout>
                  <c:x val="0"/>
                  <c:y val="0"/>
                </c:manualLayout>
              </c:layout>
              <c:showVal val="1"/>
            </c:dLbl>
            <c:dLbl>
              <c:idx val="5"/>
              <c:layout>
                <c:manualLayout>
                  <c:x val="0"/>
                  <c:y val="-3.772000000000001E-2"/>
                </c:manualLayout>
              </c:layout>
              <c:showVal val="1"/>
            </c:dLbl>
            <c:dLbl>
              <c:idx val="6"/>
              <c:layout>
                <c:manualLayout>
                  <c:x val="0"/>
                  <c:y val="-3.3620000000000004E-2"/>
                </c:manualLayout>
              </c:layout>
              <c:showVal val="1"/>
            </c:dLbl>
            <c:dLbl>
              <c:idx val="7"/>
              <c:layout>
                <c:manualLayout>
                  <c:x val="0"/>
                  <c:y val="-4.5100000000000015E-2"/>
                </c:manualLayout>
              </c:layout>
              <c:showVal val="1"/>
            </c:dLbl>
            <c:dLbl>
              <c:idx val="8"/>
              <c:layout>
                <c:manualLayout>
                  <c:x val="0"/>
                  <c:y val="-4.0180000000000014E-2"/>
                </c:manualLayout>
              </c:layout>
              <c:showVal val="1"/>
            </c:dLbl>
            <c:dLbl>
              <c:idx val="9"/>
              <c:layout>
                <c:manualLayout>
                  <c:x val="0"/>
                  <c:y val="0"/>
                </c:manualLayout>
              </c:layout>
              <c:showVal val="1"/>
            </c:dLbl>
            <c:dLbl>
              <c:idx val="10"/>
              <c:layout>
                <c:manualLayout>
                  <c:x val="0"/>
                  <c:y val="-7.9540000000000013E-2"/>
                </c:manualLayout>
              </c:layout>
              <c:showVal val="1"/>
            </c:dLbl>
            <c:dLbl>
              <c:idx val="11"/>
              <c:layout>
                <c:manualLayout>
                  <c:x val="0"/>
                  <c:y val="-7.3800000000000004E-2"/>
                </c:manualLayout>
              </c:layout>
              <c:showVal val="1"/>
            </c:dLbl>
            <c:dLbl>
              <c:idx val="12"/>
              <c:layout>
                <c:manualLayout>
                  <c:x val="0"/>
                  <c:y val="-2.952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c:v>
                </c:pt>
                <c:pt idx="2">
                  <c:v>3.4</c:v>
                </c:pt>
                <c:pt idx="3">
                  <c:v>4.2</c:v>
                </c:pt>
                <c:pt idx="5">
                  <c:v>4.5999999999999996</c:v>
                </c:pt>
                <c:pt idx="6">
                  <c:v>4.0999999999999996</c:v>
                </c:pt>
                <c:pt idx="7">
                  <c:v>5.5</c:v>
                </c:pt>
                <c:pt idx="8">
                  <c:v>4.9000000000000004</c:v>
                </c:pt>
                <c:pt idx="10">
                  <c:v>9.7000000000000011</c:v>
                </c:pt>
                <c:pt idx="11">
                  <c:v>9</c:v>
                </c:pt>
                <c:pt idx="12">
                  <c:v>3.6</c:v>
                </c:pt>
              </c:numLit>
            </c:plus>
            <c:minus>
              <c:numLit>
                <c:formatCode>General</c:formatCode>
                <c:ptCount val="13"/>
                <c:pt idx="0">
                  <c:v>2.7</c:v>
                </c:pt>
                <c:pt idx="2">
                  <c:v>3.1</c:v>
                </c:pt>
                <c:pt idx="3">
                  <c:v>3.8</c:v>
                </c:pt>
                <c:pt idx="5">
                  <c:v>3.9</c:v>
                </c:pt>
                <c:pt idx="6">
                  <c:v>3.7</c:v>
                </c:pt>
                <c:pt idx="7">
                  <c:v>4.8</c:v>
                </c:pt>
                <c:pt idx="8">
                  <c:v>4.3</c:v>
                </c:pt>
                <c:pt idx="10">
                  <c:v>7.8</c:v>
                </c:pt>
                <c:pt idx="11">
                  <c:v>6.8</c:v>
                </c:pt>
                <c:pt idx="12">
                  <c:v>3.2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23.7</c:v>
                </c:pt>
                <c:pt idx="2">
                  <c:v>23.4</c:v>
                </c:pt>
                <c:pt idx="3">
                  <c:v>24.1</c:v>
                </c:pt>
                <c:pt idx="5">
                  <c:v>23.1</c:v>
                </c:pt>
                <c:pt idx="6">
                  <c:v>24</c:v>
                </c:pt>
                <c:pt idx="7">
                  <c:v>24.9</c:v>
                </c:pt>
                <c:pt idx="8">
                  <c:v>22.9</c:v>
                </c:pt>
                <c:pt idx="10">
                  <c:v>25.5</c:v>
                </c:pt>
                <c:pt idx="11">
                  <c:v>20.100000000000001</c:v>
                </c:pt>
                <c:pt idx="12">
                  <c:v>24</c:v>
                </c:pt>
              </c:numCache>
            </c:numRef>
          </c:val>
        </c:ser>
        <c:gapWidth val="43"/>
        <c:axId val="96155904"/>
        <c:axId val="96182272"/>
      </c:barChart>
      <c:catAx>
        <c:axId val="9615590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182272"/>
        <c:crosses val="autoZero"/>
        <c:auto val="1"/>
        <c:lblAlgn val="ctr"/>
        <c:lblOffset val="100"/>
      </c:catAx>
      <c:valAx>
        <c:axId val="961822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15590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3120000000000005E-2"/>
                </c:manualLayout>
              </c:layout>
              <c:showVal val="1"/>
            </c:dLbl>
            <c:dLbl>
              <c:idx val="1"/>
              <c:layout>
                <c:manualLayout>
                  <c:x val="0"/>
                  <c:y val="0"/>
                </c:manualLayout>
              </c:layout>
              <c:showVal val="1"/>
            </c:dLbl>
            <c:dLbl>
              <c:idx val="2"/>
              <c:layout>
                <c:manualLayout>
                  <c:x val="0"/>
                  <c:y val="-2.2960000000000008E-2"/>
                </c:manualLayout>
              </c:layout>
              <c:showVal val="1"/>
            </c:dLbl>
            <c:dLbl>
              <c:idx val="3"/>
              <c:layout>
                <c:manualLayout>
                  <c:x val="0"/>
                  <c:y val="-2.0500000000000004E-2"/>
                </c:manualLayout>
              </c:layout>
              <c:showVal val="1"/>
            </c:dLbl>
            <c:dLbl>
              <c:idx val="4"/>
              <c:layout>
                <c:manualLayout>
                  <c:x val="0"/>
                  <c:y val="0"/>
                </c:manualLayout>
              </c:layout>
              <c:showVal val="1"/>
            </c:dLbl>
            <c:dLbl>
              <c:idx val="5"/>
              <c:layout>
                <c:manualLayout>
                  <c:x val="0"/>
                  <c:y val="-3.3620000000000004E-2"/>
                </c:manualLayout>
              </c:layout>
              <c:showVal val="1"/>
            </c:dLbl>
            <c:dLbl>
              <c:idx val="6"/>
              <c:layout>
                <c:manualLayout>
                  <c:x val="0"/>
                  <c:y val="-2.0500000000000004E-2"/>
                </c:manualLayout>
              </c:layout>
              <c:showVal val="1"/>
            </c:dLbl>
            <c:dLbl>
              <c:idx val="7"/>
              <c:layout>
                <c:manualLayout>
                  <c:x val="0"/>
                  <c:y val="-2.4600000000000011E-2"/>
                </c:manualLayout>
              </c:layout>
              <c:showVal val="1"/>
            </c:dLbl>
            <c:dLbl>
              <c:idx val="8"/>
              <c:layout>
                <c:manualLayout>
                  <c:x val="0"/>
                  <c:y val="-2.9520000000000008E-2"/>
                </c:manualLayout>
              </c:layout>
              <c:showVal val="1"/>
            </c:dLbl>
            <c:dLbl>
              <c:idx val="9"/>
              <c:layout>
                <c:manualLayout>
                  <c:x val="0"/>
                  <c:y val="0"/>
                </c:manualLayout>
              </c:layout>
              <c:showVal val="1"/>
            </c:dLbl>
            <c:dLbl>
              <c:idx val="10"/>
              <c:layout>
                <c:manualLayout>
                  <c:x val="0"/>
                  <c:y val="-4.5100000000000015E-2"/>
                </c:manualLayout>
              </c:layout>
              <c:showVal val="1"/>
            </c:dLbl>
            <c:dLbl>
              <c:idx val="11"/>
              <c:layout>
                <c:manualLayout>
                  <c:x val="0"/>
                  <c:y val="-4.182000000000001E-2"/>
                </c:manualLayout>
              </c:layout>
              <c:showVal val="1"/>
            </c:dLbl>
            <c:dLbl>
              <c:idx val="12"/>
              <c:layout>
                <c:manualLayout>
                  <c:x val="0"/>
                  <c:y val="-1.3120000000000005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1.6</c:v>
                </c:pt>
                <c:pt idx="2">
                  <c:v>2.8</c:v>
                </c:pt>
                <c:pt idx="3">
                  <c:v>2.5</c:v>
                </c:pt>
                <c:pt idx="5">
                  <c:v>4.0999999999999996</c:v>
                </c:pt>
                <c:pt idx="6">
                  <c:v>2.5</c:v>
                </c:pt>
                <c:pt idx="7">
                  <c:v>3</c:v>
                </c:pt>
                <c:pt idx="8">
                  <c:v>3.6</c:v>
                </c:pt>
                <c:pt idx="10">
                  <c:v>5.5</c:v>
                </c:pt>
                <c:pt idx="11">
                  <c:v>5.0999999999999996</c:v>
                </c:pt>
                <c:pt idx="12">
                  <c:v>1.6</c:v>
                </c:pt>
              </c:numLit>
            </c:plus>
            <c:minus>
              <c:numLit>
                <c:formatCode>General</c:formatCode>
                <c:ptCount val="13"/>
                <c:pt idx="0">
                  <c:v>1.4</c:v>
                </c:pt>
                <c:pt idx="2">
                  <c:v>2.1</c:v>
                </c:pt>
                <c:pt idx="3">
                  <c:v>2.2000000000000002</c:v>
                </c:pt>
                <c:pt idx="5">
                  <c:v>3.2</c:v>
                </c:pt>
                <c:pt idx="6">
                  <c:v>2.1</c:v>
                </c:pt>
                <c:pt idx="7">
                  <c:v>2.4</c:v>
                </c:pt>
                <c:pt idx="8">
                  <c:v>2.5</c:v>
                </c:pt>
                <c:pt idx="10">
                  <c:v>4</c:v>
                </c:pt>
                <c:pt idx="11">
                  <c:v>3.2</c:v>
                </c:pt>
                <c:pt idx="12">
                  <c:v>1.4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11.3</c:v>
                </c:pt>
                <c:pt idx="2">
                  <c:v>8.7000000000000011</c:v>
                </c:pt>
                <c:pt idx="3">
                  <c:v>14</c:v>
                </c:pt>
                <c:pt idx="5">
                  <c:v>12.5</c:v>
                </c:pt>
                <c:pt idx="6">
                  <c:v>12.5</c:v>
                </c:pt>
                <c:pt idx="7">
                  <c:v>11.8</c:v>
                </c:pt>
                <c:pt idx="8">
                  <c:v>7.8</c:v>
                </c:pt>
                <c:pt idx="10">
                  <c:v>12.3</c:v>
                </c:pt>
                <c:pt idx="11">
                  <c:v>8</c:v>
                </c:pt>
                <c:pt idx="12">
                  <c:v>11.7</c:v>
                </c:pt>
              </c:numCache>
            </c:numRef>
          </c:val>
        </c:ser>
        <c:gapWidth val="43"/>
        <c:axId val="96337920"/>
        <c:axId val="96339456"/>
      </c:barChart>
      <c:catAx>
        <c:axId val="9633792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339456"/>
        <c:crosses val="autoZero"/>
        <c:auto val="1"/>
        <c:lblAlgn val="ctr"/>
        <c:lblOffset val="100"/>
      </c:catAx>
      <c:valAx>
        <c:axId val="9633945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33792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3.3620000000000004E-2"/>
                </c:manualLayout>
              </c:layout>
              <c:showVal val="1"/>
            </c:dLbl>
            <c:dLbl>
              <c:idx val="1"/>
              <c:layout>
                <c:manualLayout>
                  <c:x val="0"/>
                  <c:y val="0"/>
                </c:manualLayout>
              </c:layout>
              <c:showVal val="1"/>
            </c:dLbl>
            <c:dLbl>
              <c:idx val="2"/>
              <c:layout>
                <c:manualLayout>
                  <c:x val="0"/>
                  <c:y val="-4.5100000000000015E-2"/>
                </c:manualLayout>
              </c:layout>
              <c:showVal val="1"/>
            </c:dLbl>
            <c:dLbl>
              <c:idx val="3"/>
              <c:layout>
                <c:manualLayout>
                  <c:x val="0"/>
                  <c:y val="-3.6900000000000002E-2"/>
                </c:manualLayout>
              </c:layout>
              <c:showVal val="1"/>
            </c:dLbl>
            <c:dLbl>
              <c:idx val="4"/>
              <c:layout>
                <c:manualLayout>
                  <c:x val="0"/>
                  <c:y val="0"/>
                </c:manualLayout>
              </c:layout>
              <c:showVal val="1"/>
            </c:dLbl>
            <c:dLbl>
              <c:idx val="5"/>
              <c:layout>
                <c:manualLayout>
                  <c:x val="0"/>
                  <c:y val="-4.5920000000000002E-2"/>
                </c:manualLayout>
              </c:layout>
              <c:showVal val="1"/>
            </c:dLbl>
            <c:dLbl>
              <c:idx val="6"/>
              <c:layout>
                <c:manualLayout>
                  <c:x val="0"/>
                  <c:y val="-4.1000000000000009E-2"/>
                </c:manualLayout>
              </c:layout>
              <c:showVal val="1"/>
            </c:dLbl>
            <c:dLbl>
              <c:idx val="7"/>
              <c:layout>
                <c:manualLayout>
                  <c:x val="0"/>
                  <c:y val="-7.462000000000002E-2"/>
                </c:manualLayout>
              </c:layout>
              <c:showVal val="1"/>
            </c:dLbl>
            <c:dLbl>
              <c:idx val="8"/>
              <c:layout>
                <c:manualLayout>
                  <c:x val="0"/>
                  <c:y val="-5.740000000000002E-2"/>
                </c:manualLayout>
              </c:layout>
              <c:showVal val="1"/>
            </c:dLbl>
            <c:dLbl>
              <c:idx val="9"/>
              <c:layout>
                <c:manualLayout>
                  <c:x val="0"/>
                  <c:y val="0"/>
                </c:manualLayout>
              </c:layout>
              <c:showVal val="1"/>
            </c:dLbl>
            <c:dLbl>
              <c:idx val="10"/>
              <c:layout>
                <c:manualLayout>
                  <c:x val="0"/>
                  <c:y val="-8.4460000000000049E-2"/>
                </c:manualLayout>
              </c:layout>
              <c:showVal val="1"/>
            </c:dLbl>
            <c:dLbl>
              <c:idx val="11"/>
              <c:layout>
                <c:manualLayout>
                  <c:x val="0"/>
                  <c:y val="-7.0520000000000013E-2"/>
                </c:manualLayout>
              </c:layout>
              <c:showVal val="1"/>
            </c:dLbl>
            <c:dLbl>
              <c:idx val="12"/>
              <c:layout>
                <c:manualLayout>
                  <c:x val="0"/>
                  <c:y val="-3.280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4.0999999999999996</c:v>
                </c:pt>
                <c:pt idx="2">
                  <c:v>5.5</c:v>
                </c:pt>
                <c:pt idx="3">
                  <c:v>4.5</c:v>
                </c:pt>
                <c:pt idx="5">
                  <c:v>5.6</c:v>
                </c:pt>
                <c:pt idx="6">
                  <c:v>5</c:v>
                </c:pt>
                <c:pt idx="7">
                  <c:v>9.1</c:v>
                </c:pt>
                <c:pt idx="8">
                  <c:v>7</c:v>
                </c:pt>
                <c:pt idx="10">
                  <c:v>10.3</c:v>
                </c:pt>
                <c:pt idx="11">
                  <c:v>8.6</c:v>
                </c:pt>
                <c:pt idx="12">
                  <c:v>4</c:v>
                </c:pt>
              </c:numLit>
            </c:plus>
            <c:minus>
              <c:numLit>
                <c:formatCode>General</c:formatCode>
                <c:ptCount val="13"/>
                <c:pt idx="0">
                  <c:v>4.4000000000000004</c:v>
                </c:pt>
                <c:pt idx="2">
                  <c:v>5.6</c:v>
                </c:pt>
                <c:pt idx="3">
                  <c:v>5.3</c:v>
                </c:pt>
                <c:pt idx="5">
                  <c:v>6.2</c:v>
                </c:pt>
                <c:pt idx="6">
                  <c:v>5.2</c:v>
                </c:pt>
                <c:pt idx="7">
                  <c:v>10</c:v>
                </c:pt>
                <c:pt idx="8">
                  <c:v>8.3000000000000007</c:v>
                </c:pt>
                <c:pt idx="10">
                  <c:v>10</c:v>
                </c:pt>
                <c:pt idx="11">
                  <c:v>9.2000000000000011</c:v>
                </c:pt>
                <c:pt idx="12">
                  <c:v>4.3</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66</c:v>
                </c:pt>
                <c:pt idx="2">
                  <c:v>56.1</c:v>
                </c:pt>
                <c:pt idx="3">
                  <c:v>76.5</c:v>
                </c:pt>
                <c:pt idx="5">
                  <c:v>70.5</c:v>
                </c:pt>
                <c:pt idx="6">
                  <c:v>61</c:v>
                </c:pt>
                <c:pt idx="7">
                  <c:v>61.3</c:v>
                </c:pt>
                <c:pt idx="8">
                  <c:v>71.900000000000006</c:v>
                </c:pt>
                <c:pt idx="10">
                  <c:v>47</c:v>
                </c:pt>
                <c:pt idx="11">
                  <c:v>59.2</c:v>
                </c:pt>
                <c:pt idx="12">
                  <c:v>71.099999999999994</c:v>
                </c:pt>
              </c:numCache>
            </c:numRef>
          </c:val>
        </c:ser>
        <c:gapWidth val="43"/>
        <c:axId val="96396800"/>
        <c:axId val="96398336"/>
      </c:barChart>
      <c:catAx>
        <c:axId val="9639680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398336"/>
        <c:crosses val="autoZero"/>
        <c:auto val="1"/>
        <c:lblAlgn val="ctr"/>
        <c:lblOffset val="100"/>
      </c:catAx>
      <c:valAx>
        <c:axId val="9639833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39680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5.0020000000000002E-2"/>
                </c:manualLayout>
              </c:layout>
              <c:showVal val="1"/>
            </c:dLbl>
            <c:dLbl>
              <c:idx val="1"/>
              <c:layout>
                <c:manualLayout>
                  <c:x val="0"/>
                  <c:y val="0"/>
                </c:manualLayout>
              </c:layout>
              <c:showVal val="1"/>
            </c:dLbl>
            <c:dLbl>
              <c:idx val="2"/>
              <c:layout>
                <c:manualLayout>
                  <c:x val="0"/>
                  <c:y val="-5.0840000000000003E-2"/>
                </c:manualLayout>
              </c:layout>
              <c:showVal val="1"/>
            </c:dLbl>
            <c:dLbl>
              <c:idx val="3"/>
              <c:layout>
                <c:manualLayout>
                  <c:x val="0"/>
                  <c:y val="-5.4940000000000003E-2"/>
                </c:manualLayout>
              </c:layout>
              <c:showVal val="1"/>
            </c:dLbl>
            <c:dLbl>
              <c:idx val="4"/>
              <c:layout>
                <c:manualLayout>
                  <c:x val="0"/>
                  <c:y val="0"/>
                </c:manualLayout>
              </c:layout>
              <c:showVal val="1"/>
            </c:dLbl>
            <c:dLbl>
              <c:idx val="5"/>
              <c:layout>
                <c:manualLayout>
                  <c:x val="0"/>
                  <c:y val="-2.5420000000000005E-2"/>
                </c:manualLayout>
              </c:layout>
              <c:showVal val="1"/>
            </c:dLbl>
            <c:dLbl>
              <c:idx val="6"/>
              <c:layout>
                <c:manualLayout>
                  <c:x val="0"/>
                  <c:y val="-2.7880000000000016E-2"/>
                </c:manualLayout>
              </c:layout>
              <c:showVal val="1"/>
            </c:dLbl>
            <c:dLbl>
              <c:idx val="7"/>
              <c:layout>
                <c:manualLayout>
                  <c:x val="0"/>
                  <c:y val="-6.2320000000000021E-2"/>
                </c:manualLayout>
              </c:layout>
              <c:showVal val="1"/>
            </c:dLbl>
            <c:dLbl>
              <c:idx val="8"/>
              <c:layout>
                <c:manualLayout>
                  <c:x val="0"/>
                  <c:y val="-6.8060000000000023E-2"/>
                </c:manualLayout>
              </c:layout>
              <c:showVal val="1"/>
            </c:dLbl>
            <c:dLbl>
              <c:idx val="9"/>
              <c:layout>
                <c:manualLayout>
                  <c:x val="0"/>
                  <c:y val="0"/>
                </c:manualLayout>
              </c:layout>
              <c:showVal val="1"/>
            </c:dLbl>
            <c:dLbl>
              <c:idx val="10"/>
              <c:layout>
                <c:manualLayout>
                  <c:x val="0"/>
                  <c:y val="-0.11398000000000001"/>
                </c:manualLayout>
              </c:layout>
              <c:showVal val="1"/>
            </c:dLbl>
            <c:dLbl>
              <c:idx val="11"/>
              <c:layout>
                <c:manualLayout>
                  <c:x val="0"/>
                  <c:y val="-7.2980000000000003E-2"/>
                </c:manualLayout>
              </c:layout>
              <c:showVal val="1"/>
            </c:dLbl>
            <c:dLbl>
              <c:idx val="12"/>
              <c:layout>
                <c:manualLayout>
                  <c:x val="0"/>
                  <c:y val="-5.986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6.1</c:v>
                </c:pt>
                <c:pt idx="2">
                  <c:v>6.2</c:v>
                </c:pt>
                <c:pt idx="3">
                  <c:v>6.7</c:v>
                </c:pt>
                <c:pt idx="5">
                  <c:v>3.1</c:v>
                </c:pt>
                <c:pt idx="6">
                  <c:v>3.4</c:v>
                </c:pt>
                <c:pt idx="7">
                  <c:v>7.6</c:v>
                </c:pt>
                <c:pt idx="8">
                  <c:v>8.3000000000000007</c:v>
                </c:pt>
                <c:pt idx="10">
                  <c:v>13.9</c:v>
                </c:pt>
                <c:pt idx="11">
                  <c:v>8.9</c:v>
                </c:pt>
                <c:pt idx="12">
                  <c:v>7.3</c:v>
                </c:pt>
              </c:numLit>
            </c:plus>
            <c:minus>
              <c:numLit>
                <c:formatCode>General</c:formatCode>
                <c:ptCount val="13"/>
                <c:pt idx="0">
                  <c:v>5.5</c:v>
                </c:pt>
                <c:pt idx="2">
                  <c:v>5.8</c:v>
                </c:pt>
                <c:pt idx="3">
                  <c:v>6</c:v>
                </c:pt>
                <c:pt idx="5">
                  <c:v>2.2999999999999998</c:v>
                </c:pt>
                <c:pt idx="6">
                  <c:v>3</c:v>
                </c:pt>
                <c:pt idx="7">
                  <c:v>7.4</c:v>
                </c:pt>
                <c:pt idx="8">
                  <c:v>9.6</c:v>
                </c:pt>
                <c:pt idx="10">
                  <c:v>10.6</c:v>
                </c:pt>
                <c:pt idx="11">
                  <c:v>7.9</c:v>
                </c:pt>
                <c:pt idx="12">
                  <c:v>6.7</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33</c:v>
                </c:pt>
                <c:pt idx="2">
                  <c:v>33.9</c:v>
                </c:pt>
                <c:pt idx="3">
                  <c:v>32.200000000000003</c:v>
                </c:pt>
                <c:pt idx="5">
                  <c:v>8.9</c:v>
                </c:pt>
                <c:pt idx="6">
                  <c:v>19.5</c:v>
                </c:pt>
                <c:pt idx="7">
                  <c:v>42.4</c:v>
                </c:pt>
                <c:pt idx="8">
                  <c:v>67</c:v>
                </c:pt>
                <c:pt idx="10">
                  <c:v>28</c:v>
                </c:pt>
                <c:pt idx="11">
                  <c:v>34.800000000000011</c:v>
                </c:pt>
                <c:pt idx="12">
                  <c:v>34.9</c:v>
                </c:pt>
              </c:numCache>
            </c:numRef>
          </c:val>
        </c:ser>
        <c:gapWidth val="43"/>
        <c:axId val="96480256"/>
        <c:axId val="96506624"/>
      </c:barChart>
      <c:catAx>
        <c:axId val="96480256"/>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506624"/>
        <c:crosses val="autoZero"/>
        <c:auto val="1"/>
        <c:lblAlgn val="ctr"/>
        <c:lblOffset val="100"/>
      </c:catAx>
      <c:valAx>
        <c:axId val="96506624"/>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480256"/>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214000000000001E-2"/>
                </c:manualLayout>
              </c:layout>
              <c:showVal val="1"/>
            </c:dLbl>
            <c:dLbl>
              <c:idx val="1"/>
              <c:layout>
                <c:manualLayout>
                  <c:x val="0"/>
                  <c:y val="0"/>
                </c:manualLayout>
              </c:layout>
              <c:showVal val="1"/>
            </c:dLbl>
            <c:dLbl>
              <c:idx val="2"/>
              <c:layout>
                <c:manualLayout>
                  <c:x val="0"/>
                  <c:y val="-3.0340000000000006E-2"/>
                </c:manualLayout>
              </c:layout>
              <c:showVal val="1"/>
            </c:dLbl>
            <c:dLbl>
              <c:idx val="3"/>
              <c:layout>
                <c:manualLayout>
                  <c:x val="0"/>
                  <c:y val="-2.3780000000000003E-2"/>
                </c:manualLayout>
              </c:layout>
              <c:showVal val="1"/>
            </c:dLbl>
            <c:dLbl>
              <c:idx val="4"/>
              <c:layout>
                <c:manualLayout>
                  <c:x val="0"/>
                  <c:y val="0"/>
                </c:manualLayout>
              </c:layout>
              <c:showVal val="1"/>
            </c:dLbl>
            <c:dLbl>
              <c:idx val="5"/>
              <c:layout>
                <c:manualLayout>
                  <c:x val="0"/>
                  <c:y val="-2.7060000000000011E-2"/>
                </c:manualLayout>
              </c:layout>
              <c:showVal val="1"/>
            </c:dLbl>
            <c:dLbl>
              <c:idx val="6"/>
              <c:layout>
                <c:manualLayout>
                  <c:x val="0"/>
                  <c:y val="-2.5420000000000005E-2"/>
                </c:manualLayout>
              </c:layout>
              <c:showVal val="1"/>
            </c:dLbl>
            <c:dLbl>
              <c:idx val="7"/>
              <c:layout>
                <c:manualLayout>
                  <c:x val="0"/>
                  <c:y val="-3.1980000000000001E-2"/>
                </c:manualLayout>
              </c:layout>
              <c:showVal val="1"/>
            </c:dLbl>
            <c:dLbl>
              <c:idx val="8"/>
              <c:layout>
                <c:manualLayout>
                  <c:x val="0"/>
                  <c:y val="-4.9200000000000021E-2"/>
                </c:manualLayout>
              </c:layout>
              <c:showVal val="1"/>
            </c:dLbl>
            <c:dLbl>
              <c:idx val="9"/>
              <c:layout>
                <c:manualLayout>
                  <c:x val="0"/>
                  <c:y val="0"/>
                </c:manualLayout>
              </c:layout>
              <c:showVal val="1"/>
            </c:dLbl>
            <c:dLbl>
              <c:idx val="10"/>
              <c:layout>
                <c:manualLayout>
                  <c:x val="0"/>
                  <c:y val="-6.3140000000000002E-2"/>
                </c:manualLayout>
              </c:layout>
              <c:showVal val="1"/>
            </c:dLbl>
            <c:dLbl>
              <c:idx val="11"/>
              <c:layout>
                <c:manualLayout>
                  <c:x val="0"/>
                  <c:y val="-4.8380000000000013E-2"/>
                </c:manualLayout>
              </c:layout>
              <c:showVal val="1"/>
            </c:dLbl>
            <c:dLbl>
              <c:idx val="12"/>
              <c:layout>
                <c:manualLayout>
                  <c:x val="0"/>
                  <c:y val="-2.460000000000001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2">
                  <c:v>3.7</c:v>
                </c:pt>
                <c:pt idx="3">
                  <c:v>2.9</c:v>
                </c:pt>
                <c:pt idx="5">
                  <c:v>3.3</c:v>
                </c:pt>
                <c:pt idx="6">
                  <c:v>3.1</c:v>
                </c:pt>
                <c:pt idx="7">
                  <c:v>3.9</c:v>
                </c:pt>
                <c:pt idx="8">
                  <c:v>6</c:v>
                </c:pt>
                <c:pt idx="10">
                  <c:v>7.7</c:v>
                </c:pt>
                <c:pt idx="11">
                  <c:v>5.9</c:v>
                </c:pt>
                <c:pt idx="12">
                  <c:v>3</c:v>
                </c:pt>
              </c:numLit>
            </c:plus>
            <c:minus>
              <c:numLit>
                <c:formatCode>General</c:formatCode>
                <c:ptCount val="13"/>
                <c:pt idx="0">
                  <c:v>2.9</c:v>
                </c:pt>
                <c:pt idx="2">
                  <c:v>4.5</c:v>
                </c:pt>
                <c:pt idx="3">
                  <c:v>3.2</c:v>
                </c:pt>
                <c:pt idx="5">
                  <c:v>3.8</c:v>
                </c:pt>
                <c:pt idx="6">
                  <c:v>3.7</c:v>
                </c:pt>
                <c:pt idx="7">
                  <c:v>4.5999999999999996</c:v>
                </c:pt>
                <c:pt idx="8">
                  <c:v>7.4</c:v>
                </c:pt>
                <c:pt idx="10">
                  <c:v>9.4</c:v>
                </c:pt>
                <c:pt idx="11">
                  <c:v>6.9</c:v>
                </c:pt>
                <c:pt idx="12">
                  <c:v>3.4</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79.900000000000006</c:v>
                </c:pt>
                <c:pt idx="2">
                  <c:v>80.599999999999994</c:v>
                </c:pt>
                <c:pt idx="3">
                  <c:v>79.3</c:v>
                </c:pt>
                <c:pt idx="5">
                  <c:v>80.2</c:v>
                </c:pt>
                <c:pt idx="6">
                  <c:v>81.599999999999994</c:v>
                </c:pt>
                <c:pt idx="7">
                  <c:v>80.099999999999994</c:v>
                </c:pt>
                <c:pt idx="8">
                  <c:v>77.400000000000006</c:v>
                </c:pt>
                <c:pt idx="10">
                  <c:v>72.5</c:v>
                </c:pt>
                <c:pt idx="11">
                  <c:v>75.3</c:v>
                </c:pt>
                <c:pt idx="12">
                  <c:v>81.8</c:v>
                </c:pt>
              </c:numCache>
            </c:numRef>
          </c:val>
        </c:ser>
        <c:gapWidth val="43"/>
        <c:axId val="96629504"/>
        <c:axId val="96631040"/>
      </c:barChart>
      <c:catAx>
        <c:axId val="9662950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631040"/>
        <c:crosses val="autoZero"/>
        <c:auto val="1"/>
        <c:lblAlgn val="ctr"/>
        <c:lblOffset val="100"/>
      </c:catAx>
      <c:valAx>
        <c:axId val="9663104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662950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5420000000000005E-2"/>
                </c:manualLayout>
              </c:layout>
              <c:showVal val="1"/>
            </c:dLbl>
            <c:dLbl>
              <c:idx val="1"/>
              <c:layout>
                <c:manualLayout>
                  <c:x val="0"/>
                  <c:y val="0"/>
                </c:manualLayout>
              </c:layout>
              <c:showVal val="1"/>
            </c:dLbl>
            <c:dLbl>
              <c:idx val="2"/>
              <c:layout>
                <c:manualLayout>
                  <c:x val="0"/>
                  <c:y val="-3.0340000000000006E-2"/>
                </c:manualLayout>
              </c:layout>
              <c:showVal val="1"/>
            </c:dLbl>
            <c:dLbl>
              <c:idx val="3"/>
              <c:layout>
                <c:manualLayout>
                  <c:x val="0"/>
                  <c:y val="-3.0340000000000006E-2"/>
                </c:manualLayout>
              </c:layout>
              <c:showVal val="1"/>
            </c:dLbl>
            <c:dLbl>
              <c:idx val="4"/>
              <c:layout>
                <c:manualLayout>
                  <c:x val="0"/>
                  <c:y val="0"/>
                </c:manualLayout>
              </c:layout>
              <c:showVal val="1"/>
            </c:dLbl>
            <c:dLbl>
              <c:idx val="5"/>
              <c:layout>
                <c:manualLayout>
                  <c:x val="0"/>
                  <c:y val="-1.8860000000000009E-2"/>
                </c:manualLayout>
              </c:layout>
              <c:showVal val="1"/>
            </c:dLbl>
            <c:dLbl>
              <c:idx val="6"/>
              <c:layout>
                <c:manualLayout>
                  <c:x val="0"/>
                  <c:y val="-2.870000000000001E-2"/>
                </c:manualLayout>
              </c:layout>
              <c:showVal val="1"/>
            </c:dLbl>
            <c:dLbl>
              <c:idx val="7"/>
              <c:layout>
                <c:manualLayout>
                  <c:x val="0"/>
                  <c:y val="-5.3300000000000014E-2"/>
                </c:manualLayout>
              </c:layout>
              <c:showVal val="1"/>
            </c:dLbl>
            <c:dLbl>
              <c:idx val="8"/>
              <c:layout>
                <c:manualLayout>
                  <c:x val="0"/>
                  <c:y val="-8.4460000000000049E-2"/>
                </c:manualLayout>
              </c:layout>
              <c:showVal val="1"/>
            </c:dLbl>
            <c:dLbl>
              <c:idx val="9"/>
              <c:layout>
                <c:manualLayout>
                  <c:x val="0"/>
                  <c:y val="0"/>
                </c:manualLayout>
              </c:layout>
              <c:showVal val="1"/>
            </c:dLbl>
            <c:dLbl>
              <c:idx val="10"/>
              <c:layout>
                <c:manualLayout>
                  <c:x val="0"/>
                  <c:y val="-8.4460000000000049E-2"/>
                </c:manualLayout>
              </c:layout>
              <c:showVal val="1"/>
            </c:dLbl>
            <c:dLbl>
              <c:idx val="11"/>
              <c:layout>
                <c:manualLayout>
                  <c:x val="0"/>
                  <c:y val="-9.020000000000003E-2"/>
                </c:manualLayout>
              </c:layout>
              <c:showVal val="1"/>
            </c:dLbl>
            <c:dLbl>
              <c:idx val="12"/>
              <c:layout>
                <c:manualLayout>
                  <c:x val="0"/>
                  <c:y val="-2.1320000000000009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3.1</c:v>
                </c:pt>
                <c:pt idx="2">
                  <c:v>3.7</c:v>
                </c:pt>
                <c:pt idx="3">
                  <c:v>3.7</c:v>
                </c:pt>
                <c:pt idx="5">
                  <c:v>2.2999999999999998</c:v>
                </c:pt>
                <c:pt idx="6">
                  <c:v>3.5</c:v>
                </c:pt>
                <c:pt idx="7">
                  <c:v>6.5</c:v>
                </c:pt>
                <c:pt idx="8">
                  <c:v>10.3</c:v>
                </c:pt>
                <c:pt idx="10">
                  <c:v>10.3</c:v>
                </c:pt>
                <c:pt idx="11">
                  <c:v>11</c:v>
                </c:pt>
                <c:pt idx="12">
                  <c:v>2.6</c:v>
                </c:pt>
              </c:numLit>
            </c:plus>
            <c:minus>
              <c:numLit>
                <c:formatCode>General</c:formatCode>
                <c:ptCount val="13"/>
                <c:pt idx="0">
                  <c:v>2.5</c:v>
                </c:pt>
                <c:pt idx="2">
                  <c:v>3</c:v>
                </c:pt>
                <c:pt idx="3">
                  <c:v>2.9</c:v>
                </c:pt>
                <c:pt idx="5">
                  <c:v>2.1</c:v>
                </c:pt>
                <c:pt idx="6">
                  <c:v>2.9</c:v>
                </c:pt>
                <c:pt idx="7">
                  <c:v>4.4000000000000004</c:v>
                </c:pt>
                <c:pt idx="8">
                  <c:v>6</c:v>
                </c:pt>
                <c:pt idx="10">
                  <c:v>6.7</c:v>
                </c:pt>
                <c:pt idx="11">
                  <c:v>5.9</c:v>
                </c:pt>
                <c:pt idx="12">
                  <c:v>2.2000000000000002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13</c:v>
                </c:pt>
                <c:pt idx="2">
                  <c:v>14.1</c:v>
                </c:pt>
                <c:pt idx="3">
                  <c:v>11.9</c:v>
                </c:pt>
                <c:pt idx="5">
                  <c:v>14.5</c:v>
                </c:pt>
                <c:pt idx="6">
                  <c:v>13.2</c:v>
                </c:pt>
                <c:pt idx="7">
                  <c:v>11.9</c:v>
                </c:pt>
                <c:pt idx="8">
                  <c:v>12.4</c:v>
                </c:pt>
                <c:pt idx="10">
                  <c:v>15.6</c:v>
                </c:pt>
                <c:pt idx="11">
                  <c:v>11.2</c:v>
                </c:pt>
                <c:pt idx="12">
                  <c:v>12</c:v>
                </c:pt>
              </c:numCache>
            </c:numRef>
          </c:val>
        </c:ser>
        <c:gapWidth val="43"/>
        <c:axId val="98044544"/>
        <c:axId val="98075008"/>
      </c:barChart>
      <c:catAx>
        <c:axId val="980445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075008"/>
        <c:crosses val="autoZero"/>
        <c:auto val="1"/>
        <c:lblAlgn val="ctr"/>
        <c:lblOffset val="100"/>
      </c:catAx>
      <c:valAx>
        <c:axId val="98075008"/>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0445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2.0500000000000004E-2"/>
                </c:manualLayout>
              </c:layout>
              <c:showVal val="1"/>
            </c:dLbl>
            <c:dLbl>
              <c:idx val="1"/>
              <c:layout>
                <c:manualLayout>
                  <c:x val="0"/>
                  <c:y val="0"/>
                </c:manualLayout>
              </c:layout>
              <c:showVal val="1"/>
            </c:dLbl>
            <c:dLbl>
              <c:idx val="2"/>
              <c:layout>
                <c:manualLayout>
                  <c:x val="0"/>
                  <c:y val="-3.1980000000000001E-2"/>
                </c:manualLayout>
              </c:layout>
              <c:showVal val="1"/>
            </c:dLbl>
            <c:dLbl>
              <c:idx val="3"/>
              <c:layout>
                <c:manualLayout>
                  <c:x val="0"/>
                  <c:y val="-1.8860000000000009E-2"/>
                </c:manualLayout>
              </c:layout>
              <c:showVal val="1"/>
            </c:dLbl>
            <c:dLbl>
              <c:idx val="4"/>
              <c:layout>
                <c:manualLayout>
                  <c:x val="0"/>
                  <c:y val="0"/>
                </c:manualLayout>
              </c:layout>
              <c:showVal val="1"/>
            </c:dLbl>
            <c:dLbl>
              <c:idx val="5"/>
              <c:layout>
                <c:manualLayout>
                  <c:x val="0"/>
                  <c:y val="-1.9680000000000007E-2"/>
                </c:manualLayout>
              </c:layout>
              <c:showVal val="1"/>
            </c:dLbl>
            <c:dLbl>
              <c:idx val="6"/>
              <c:layout>
                <c:manualLayout>
                  <c:x val="0"/>
                  <c:y val="-2.7060000000000011E-2"/>
                </c:manualLayout>
              </c:layout>
              <c:showVal val="1"/>
            </c:dLbl>
            <c:dLbl>
              <c:idx val="7"/>
              <c:layout>
                <c:manualLayout>
                  <c:x val="0"/>
                  <c:y val="-4.5920000000000002E-2"/>
                </c:manualLayout>
              </c:layout>
              <c:showVal val="1"/>
            </c:dLbl>
            <c:dLbl>
              <c:idx val="8"/>
              <c:layout>
                <c:manualLayout>
                  <c:x val="0"/>
                  <c:y val="-4.7560000000000019E-2"/>
                </c:manualLayout>
              </c:layout>
              <c:showVal val="1"/>
            </c:dLbl>
            <c:dLbl>
              <c:idx val="9"/>
              <c:layout>
                <c:manualLayout>
                  <c:x val="0"/>
                  <c:y val="0"/>
                </c:manualLayout>
              </c:layout>
              <c:showVal val="1"/>
            </c:dLbl>
            <c:dLbl>
              <c:idx val="10"/>
              <c:layout>
                <c:manualLayout>
                  <c:x val="0"/>
                  <c:y val="-4.8380000000000013E-2"/>
                </c:manualLayout>
              </c:layout>
              <c:showVal val="1"/>
            </c:dLbl>
            <c:dLbl>
              <c:idx val="11"/>
              <c:layout>
                <c:manualLayout>
                  <c:x val="0"/>
                  <c:y val="-7.9540000000000013E-2"/>
                </c:manualLayout>
              </c:layout>
              <c:showVal val="1"/>
            </c:dLbl>
            <c:dLbl>
              <c:idx val="12"/>
              <c:layout>
                <c:manualLayout>
                  <c:x val="0"/>
                  <c:y val="-2.2960000000000008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2.5</c:v>
                </c:pt>
                <c:pt idx="2">
                  <c:v>3.9</c:v>
                </c:pt>
                <c:pt idx="3">
                  <c:v>2.2999999999999998</c:v>
                </c:pt>
                <c:pt idx="5">
                  <c:v>2.4</c:v>
                </c:pt>
                <c:pt idx="6">
                  <c:v>3.3</c:v>
                </c:pt>
                <c:pt idx="7">
                  <c:v>5.6</c:v>
                </c:pt>
                <c:pt idx="8">
                  <c:v>5.8</c:v>
                </c:pt>
                <c:pt idx="10">
                  <c:v>5.9</c:v>
                </c:pt>
                <c:pt idx="11">
                  <c:v>9.7000000000000011</c:v>
                </c:pt>
                <c:pt idx="12">
                  <c:v>2.8</c:v>
                </c:pt>
              </c:numLit>
            </c:plus>
            <c:minus>
              <c:numLit>
                <c:formatCode>General</c:formatCode>
                <c:ptCount val="13"/>
                <c:pt idx="0">
                  <c:v>2.1</c:v>
                </c:pt>
                <c:pt idx="2">
                  <c:v>3.4</c:v>
                </c:pt>
                <c:pt idx="3">
                  <c:v>1.9000000000000001</c:v>
                </c:pt>
                <c:pt idx="5">
                  <c:v>2.1</c:v>
                </c:pt>
                <c:pt idx="6">
                  <c:v>2.8</c:v>
                </c:pt>
                <c:pt idx="7">
                  <c:v>4.3</c:v>
                </c:pt>
                <c:pt idx="8">
                  <c:v>4</c:v>
                </c:pt>
                <c:pt idx="10">
                  <c:v>4.4000000000000004</c:v>
                </c:pt>
                <c:pt idx="11">
                  <c:v>6</c:v>
                </c:pt>
                <c:pt idx="12">
                  <c:v>2.5</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15.1</c:v>
                </c:pt>
                <c:pt idx="2">
                  <c:v>20.100000000000001</c:v>
                </c:pt>
                <c:pt idx="3">
                  <c:v>9.9</c:v>
                </c:pt>
                <c:pt idx="5">
                  <c:v>16</c:v>
                </c:pt>
                <c:pt idx="6">
                  <c:v>16.600000000000001</c:v>
                </c:pt>
                <c:pt idx="7">
                  <c:v>16</c:v>
                </c:pt>
                <c:pt idx="8">
                  <c:v>11.7</c:v>
                </c:pt>
                <c:pt idx="10">
                  <c:v>14.6</c:v>
                </c:pt>
                <c:pt idx="11">
                  <c:v>13.4</c:v>
                </c:pt>
                <c:pt idx="12">
                  <c:v>15.4</c:v>
                </c:pt>
              </c:numCache>
            </c:numRef>
          </c:val>
        </c:ser>
        <c:gapWidth val="43"/>
        <c:axId val="98124544"/>
        <c:axId val="98126080"/>
      </c:barChart>
      <c:catAx>
        <c:axId val="98124544"/>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126080"/>
        <c:crosses val="autoZero"/>
        <c:auto val="1"/>
        <c:lblAlgn val="ctr"/>
        <c:lblOffset val="100"/>
      </c:catAx>
      <c:valAx>
        <c:axId val="98126080"/>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124544"/>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92E-2"/>
          <c:y val="3.3086567304086989E-2"/>
          <c:w val="0.91443490813648309"/>
          <c:h val="0.85097542352660682"/>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1.2300000000000005E-2"/>
                </c:manualLayout>
              </c:layout>
              <c:showVal val="1"/>
            </c:dLbl>
            <c:dLbl>
              <c:idx val="1"/>
              <c:layout>
                <c:manualLayout>
                  <c:x val="0"/>
                  <c:y val="0"/>
                </c:manualLayout>
              </c:layout>
              <c:showVal val="1"/>
            </c:dLbl>
            <c:dLbl>
              <c:idx val="2"/>
              <c:layout>
                <c:manualLayout>
                  <c:x val="0"/>
                  <c:y val="-2.3780000000000003E-2"/>
                </c:manualLayout>
              </c:layout>
              <c:showVal val="1"/>
            </c:dLbl>
            <c:dLbl>
              <c:idx val="3"/>
              <c:layout>
                <c:manualLayout>
                  <c:x val="0"/>
                  <c:y val="-2.5420000000000005E-2"/>
                </c:manualLayout>
              </c:layout>
              <c:showVal val="1"/>
            </c:dLbl>
            <c:dLbl>
              <c:idx val="4"/>
              <c:layout>
                <c:manualLayout>
                  <c:x val="0"/>
                  <c:y val="0"/>
                </c:manualLayout>
              </c:layout>
              <c:showVal val="1"/>
            </c:dLbl>
            <c:dLbl>
              <c:idx val="5"/>
              <c:layout>
                <c:manualLayout>
                  <c:x val="0"/>
                  <c:y val="-4.0180000000000014E-2"/>
                </c:manualLayout>
              </c:layout>
              <c:showVal val="1"/>
            </c:dLbl>
            <c:dLbl>
              <c:idx val="6"/>
              <c:layout>
                <c:manualLayout>
                  <c:x val="0"/>
                  <c:y val="-4.5920000000000002E-2"/>
                </c:manualLayout>
              </c:layout>
              <c:showVal val="1"/>
            </c:dLbl>
            <c:dLbl>
              <c:idx val="7"/>
              <c:layout>
                <c:manualLayout>
                  <c:x val="0"/>
                  <c:y val="-4.5100000000000015E-2"/>
                </c:manualLayout>
              </c:layout>
              <c:showVal val="1"/>
            </c:dLbl>
            <c:dLbl>
              <c:idx val="8"/>
              <c:layout>
                <c:manualLayout>
                  <c:x val="0"/>
                  <c:y val="-3.6080000000000015E-2"/>
                </c:manualLayout>
              </c:layout>
              <c:showVal val="1"/>
            </c:dLbl>
            <c:dLbl>
              <c:idx val="9"/>
              <c:layout>
                <c:manualLayout>
                  <c:x val="0"/>
                  <c:y val="0"/>
                </c:manualLayout>
              </c:layout>
              <c:showVal val="1"/>
            </c:dLbl>
            <c:dLbl>
              <c:idx val="10"/>
              <c:layout>
                <c:manualLayout>
                  <c:x val="0"/>
                  <c:y val="-5.4120000000000015E-2"/>
                </c:manualLayout>
              </c:layout>
              <c:showVal val="1"/>
            </c:dLbl>
            <c:dLbl>
              <c:idx val="11"/>
              <c:layout>
                <c:manualLayout>
                  <c:x val="0"/>
                  <c:y val="-6.970000000000004E-2"/>
                </c:manualLayout>
              </c:layout>
              <c:showVal val="1"/>
            </c:dLbl>
            <c:dLbl>
              <c:idx val="12"/>
              <c:layout>
                <c:manualLayout>
                  <c:x val="0"/>
                  <c:y val="-1.722000000000001E-2"/>
                </c:manualLayout>
              </c:layout>
              <c:showVal val="1"/>
            </c:dLbl>
            <c:delete val="1"/>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2">
                  <c:v>2.9</c:v>
                </c:pt>
                <c:pt idx="3">
                  <c:v>3.1</c:v>
                </c:pt>
                <c:pt idx="5">
                  <c:v>4.9000000000000004</c:v>
                </c:pt>
                <c:pt idx="6">
                  <c:v>5.6</c:v>
                </c:pt>
                <c:pt idx="7">
                  <c:v>5.5</c:v>
                </c:pt>
                <c:pt idx="8">
                  <c:v>4.4000000000000004</c:v>
                </c:pt>
                <c:pt idx="10">
                  <c:v>6.6</c:v>
                </c:pt>
                <c:pt idx="11">
                  <c:v>8.5</c:v>
                </c:pt>
                <c:pt idx="12">
                  <c:v>2.1</c:v>
                </c:pt>
              </c:numLit>
            </c:plus>
            <c:minus>
              <c:numLit>
                <c:formatCode>General</c:formatCode>
                <c:ptCount val="13"/>
                <c:pt idx="0">
                  <c:v>1.6</c:v>
                </c:pt>
                <c:pt idx="2">
                  <c:v>2.7</c:v>
                </c:pt>
                <c:pt idx="3">
                  <c:v>3</c:v>
                </c:pt>
                <c:pt idx="5">
                  <c:v>4.5999999999999996</c:v>
                </c:pt>
                <c:pt idx="6">
                  <c:v>5.2</c:v>
                </c:pt>
                <c:pt idx="7">
                  <c:v>4.9000000000000004</c:v>
                </c:pt>
                <c:pt idx="8">
                  <c:v>3.9</c:v>
                </c:pt>
                <c:pt idx="10">
                  <c:v>5.5</c:v>
                </c:pt>
                <c:pt idx="11">
                  <c:v>7</c:v>
                </c:pt>
                <c:pt idx="12">
                  <c:v>2</c:v>
                </c:pt>
              </c:numLit>
            </c:minus>
            <c:spPr>
              <a:ln w="25400">
                <a:solidFill>
                  <a:srgbClr val="3C5680"/>
                </a:solidFill>
              </a:ln>
            </c:spPr>
          </c:errBars>
          <c:cat>
            <c:strRef>
              <c:f>Sheet1!$A$2:$A$14</c:f>
              <c:strCache>
                <c:ptCount val="13"/>
                <c:pt idx="0">
                  <c:v>Total</c:v>
                </c:pt>
                <c:pt idx="2">
                  <c:v>Male</c:v>
                </c:pt>
                <c:pt idx="3">
                  <c:v>Female</c:v>
                </c:pt>
                <c:pt idx="5">
                  <c:v> 9th</c:v>
                </c:pt>
                <c:pt idx="6">
                  <c:v>10th</c:v>
                </c:pt>
                <c:pt idx="7">
                  <c:v>11th</c:v>
                </c:pt>
                <c:pt idx="8">
                  <c:v>12th</c:v>
                </c:pt>
                <c:pt idx="10">
                  <c:v>Black*</c:v>
                </c:pt>
                <c:pt idx="11">
                  <c:v>Hispanic/
Latino</c:v>
                </c:pt>
                <c:pt idx="12">
                  <c:v>White*</c:v>
                </c:pt>
              </c:strCache>
            </c:strRef>
          </c:cat>
          <c:val>
            <c:numRef>
              <c:f>Sheet1!$B$2:$B$14</c:f>
              <c:numCache>
                <c:formatCode>General</c:formatCode>
                <c:ptCount val="13"/>
                <c:pt idx="0">
                  <c:v>31.3</c:v>
                </c:pt>
                <c:pt idx="2">
                  <c:v>32.300000000000011</c:v>
                </c:pt>
                <c:pt idx="3">
                  <c:v>30.2</c:v>
                </c:pt>
                <c:pt idx="5">
                  <c:v>35.4</c:v>
                </c:pt>
                <c:pt idx="6">
                  <c:v>36.200000000000003</c:v>
                </c:pt>
                <c:pt idx="7">
                  <c:v>30</c:v>
                </c:pt>
                <c:pt idx="8">
                  <c:v>21.9</c:v>
                </c:pt>
                <c:pt idx="10">
                  <c:v>22</c:v>
                </c:pt>
                <c:pt idx="11">
                  <c:v>26.1</c:v>
                </c:pt>
                <c:pt idx="12">
                  <c:v>33.200000000000003</c:v>
                </c:pt>
              </c:numCache>
            </c:numRef>
          </c:val>
        </c:ser>
        <c:gapWidth val="43"/>
        <c:axId val="98220288"/>
        <c:axId val="98230272"/>
      </c:barChart>
      <c:catAx>
        <c:axId val="98220288"/>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230272"/>
        <c:crosses val="autoZero"/>
        <c:auto val="1"/>
        <c:lblAlgn val="ctr"/>
        <c:lblOffset val="100"/>
      </c:catAx>
      <c:valAx>
        <c:axId val="98230272"/>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98220288"/>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6544D-13E5-4839-9438-A328723BE7AA}"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B6544D-13E5-4839-9438-A328723BE7AA}"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544D-13E5-4839-9438-A328723BE7AA}"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544D-13E5-4839-9438-A328723BE7AA}"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6544D-13E5-4839-9438-A328723BE7AA}"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6544D-13E5-4839-9438-A328723BE7AA}"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6544D-13E5-4839-9438-A328723BE7AA}"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4B6544D-13E5-4839-9438-A328723BE7AA}"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6544D-13E5-4839-9438-A328723BE7AA}"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544D-13E5-4839-9438-A328723BE7AA}"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544D-13E5-4839-9438-A328723BE7AA}"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6544D-13E5-4839-9438-A328723BE7AA}" type="datetimeFigureOut">
              <a:rPr lang="en-US" smtClean="0"/>
              <a:pPr/>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5693-6A2C-48C6-A7FE-81D80FF3CA91}" type="slidenum">
              <a:rPr lang="en-US" smtClean="0"/>
              <a:pPr/>
              <a:t>‹#›</a:t>
            </a:fld>
            <a:endParaRPr lang="en-US"/>
          </a:p>
        </p:txBody>
      </p:sp>
      <p:pic>
        <p:nvPicPr>
          <p:cNvPr id="8" name="Picture 7" descr="2011 Graph Header.tif"/>
          <p:cNvPicPr>
            <a:picLocks noChangeAspect="1"/>
          </p:cNvPicPr>
          <p:nvPr userDrawn="1"/>
        </p:nvPicPr>
        <p:blipFill>
          <a:blip r:embed="rId13" cstate="print"/>
          <a:stretch>
            <a:fillRect/>
          </a:stretch>
        </p:blipFill>
        <p:spPr>
          <a:xfrm>
            <a:off x="0" y="0"/>
            <a:ext cx="9144000" cy="914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rode a bicycle during the past 12 months, the percentage who never or rarely wore a bicycle helmet</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in a physical fight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watched TV in their bedroom on one or more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have asthma, the percentage who went to an emergency room or urgent care center during the past 12 months because of their asthma</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last saw a dentist for a check-up, exam, teeth cleaning, or other dental work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last saw a doctor or nurse for a check-up or physical exam during the past 12 months when they were not sick or injured</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have ever had the HPV vaccine, a vaccine to prevent human papillomavirus or HPV infection</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have ever been told by a doctor or nurse that they had a sexual transmitted disease (STD)</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most of the time or always wear sunscreen with an SPF of 15 or higher when they are outside for more than one hour on a sunny day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in a physical fight one or more times during the past 12 months in which they were injured and had to be treated by a doctor or nurse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in a physical fight on school property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ever hit, slapped, or physically hurt on purpose by their boyfriend or girlfriend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physically forced to have sexual intercourse when they did not want to</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bullied on school property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electronically bullied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felt so sad or hopeless almost every day for two weeks or more in a row that they stopped doing some usual activities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seriously considered attempting suicide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made a plan about how they would attempt suicide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never or rarely wore a seat belt when riding in a car driven by someone else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actually attempted suicide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made a suicide attempt during the past 12 months that resulted in an injury, poisoning, or overdose that had to be treated by a doctor or nurse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ever tried cigarette smoking, even one or two puffs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a whole cigarette for the first time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on 20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QNFRCIG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reported current cigarette use, the percentage who smoked more than 10 cigarettes per day on the days they smoked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were less than 18 years of age and who reported current cigarette use, the percentage who usually got their own cigarettes by buying them in a store or gas station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ever smoked cigarettes daily, that is, at least one cigarette every day for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rode one or more times during the past 30 days in a car or other vehicle driven by someone who had been drinking alcohol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reported current cigarette use, the percentage who ever tried to quit smoking cigarettes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chewing tobacco, snuff, or dip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chewing tobacco, snuff, or dip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cigars, cigarillos, or little cigars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or cigars or used chewing tobacco, snuff, or dip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QNANYTOB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at least one drink of alcohol on one or more days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their first drink of alcohol other than a few sips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at least one drink of alcohol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five or more drinks of alcohol in a row, that is, within a couple of hours,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reported current alcohol use, the percentage who usually got the alcohol they drank from someone who gave it to them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drove a car or other vehicle one or more times during the past 30 days when they had been drinking alcohol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at least one drink of alcohol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marijuana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tried marijuana for the first time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marijuana one or more times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marijuana on school property one or more times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any form of cocaine, including powder, crack, or freebase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any form of cocaine, including powder, crack, or freebase one or more times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sniffed glue, breathed the contents of aerosol spray cans, or inhaled any paints or sprays to get high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heroin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methamphetamines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carried a weapon such as a gun, knife, or club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ecstasy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took steroid pills or shots without a doctor's prescription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have taken a prescription drug (such as OxyContin, Percocet, Vicodin, codeine, Adderall, Ritalin, or Xanax) without a doctor's prescription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 needle to inject any illegal drug into their body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offered, sold, or given an illegal drug by someone on school property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ever had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sexual intercourse for the first time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sexual intercourse with four or more people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sexual intercourse with one or more people during the past three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drank alcohol or used drugs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carried a gun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a condom during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birth control pills to prevent pregnancy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Depo-Provera (injectable birth control) to prevent pregnancy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QNDEPO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Depo-Provera (injectable birth control) or birth control pills to prevent pregnancy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QNDEPOPL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a condom during last sexual intercourse and used birth control pills or Depo-Provera before last sexual intercourse to prevent pregnancy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QNDUAL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overweight (i.e., at or above the 85th percentile but below the 95th percentile for body mass index, by age and sex)**</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**QNOWT - Weighted Data - Based on reference data from the 2000 CDC Growth Charts.</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obese (i.e., at or above the 95th percentile for body mass index, by age and sex)**</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**QNOBESE - Weighted Data - Based on reference data from the 2000 CDC Growth Charts.</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described themselves as slightly or very overweight</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trying to lose weight</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went without eating for 24 hours or more to lose weight or to keep from gaining weight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carried a weapon such as a gun, knife, or club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took any diet pills, powders, or liquids without a doctor's advice to lose weight or to keep from gaining weight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vomited or took laxatives to lose weight or to keep from gaining weight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100% fruit juices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green salad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potatoes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carrots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other vegetables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fruits and vegetables five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QNFRVG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fruits two or more times per day and ate vegetables three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QNFRVG2 -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did not go to school on one or more of the past 30 days because they felt they would be unsafe at school or on their way to or from school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fruits two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QNFRUIT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vegetables three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QNVEG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a can, bottle, or glass of soda or pop one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physically active for a total of at least 60 minutes per day on five or more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physically active for a total of at least 60 minutes per day on 0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QNPA0DAY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physically active for a total of at least 60 minutes per day on 7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QNPA7DAY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watched three or more hours per day of TV on an average school day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played video or computer games or used a computer for something that was not school work three or more hours per day on an average school day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attended physical education (PE) classes on one or more days in an average week when they were in school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attended physical education (PE) classes daily in an average week when they were in school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QNDLYPE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been threatened or injured with a weapon such as a gun, knife, or club on school property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played on one or more sports teams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taught in school about AIDS or HIV infection</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told by a doctor or nurse that they had asthma</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been told by a doctor or nurse that they had asthma and who still have asthma</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would describe their grades in school as mostly A's or B's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texted or e-mailed while driving a car or other vehicle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most of the time or always feel safe and secure in their neighborhood</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have ever been the victim of teasing or name calling during the past 12 months because someone thought they were gay, lesbian, or bisexual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a can, bottle, or glass of a sports drink such as Gatorade or PowerAde one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Indiana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seven or more meals with their family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endParaRPr lang="en-US" sz="900" dirty="0">
              <a:solidFill>
                <a:srgbClr val="3C5680"/>
              </a:solidFill>
              <a:latin typeface="Arial"/>
            </a:endParaRPr>
          </a:p>
        </p:txBody>
      </p:sp>
      <p:graphicFrame>
        <p:nvGraphicFramePr>
          <p:cNvPr id="62" name="Chart 61"/>
          <p:cNvGraphicFramePr/>
          <p:nvPr>
            <p:extLst>
              <p:ext uri="{D42A27DB-BD31-4B8C-83A1-F6EECF244321}">
                <p14:modId xmlns="" xmlns:c="http://schemas.openxmlformats.org/drawingml/2006/chart"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01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dirty="0" err="1" smtClean="0">
            <a:solidFill>
              <a:srgbClr val="3C5680"/>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2381DC-B644-4833-8EE1-C2C3EF942F79}">
  <ds:schemaRefs>
    <ds:schemaRef ds:uri="http://schemas.microsoft.com/office/2006/metadata/properties"/>
  </ds:schemaRefs>
</ds:datastoreItem>
</file>

<file path=customXml/itemProps2.xml><?xml version="1.0" encoding="utf-8"?>
<ds:datastoreItem xmlns:ds="http://schemas.openxmlformats.org/officeDocument/2006/customXml" ds:itemID="{FFE2078E-FE4C-4EBF-8862-36C69A65D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CEE76B-9813-4094-8561-A8F2D6FA7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2011 Template</Template>
  <TotalTime>129</TotalTime>
  <Words>3721</Words>
  <Application>Microsoft Office PowerPoint</Application>
  <PresentationFormat>On-screen Show (4:3)</PresentationFormat>
  <Paragraphs>515</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2011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Harris</dc:creator>
  <cp:lastModifiedBy>rmatthews</cp:lastModifiedBy>
  <cp:revision>21</cp:revision>
  <dcterms:created xsi:type="dcterms:W3CDTF">2010-03-24T13:04:09Z</dcterms:created>
  <dcterms:modified xsi:type="dcterms:W3CDTF">2016-01-29T21:25:27Z</dcterms:modified>
</cp:coreProperties>
</file>