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7" r:id="rId6"/>
    <p:sldId id="258" r:id="rId7"/>
    <p:sldId id="290" r:id="rId8"/>
    <p:sldId id="291" r:id="rId9"/>
    <p:sldId id="293" r:id="rId10"/>
    <p:sldId id="292" r:id="rId11"/>
    <p:sldId id="294" r:id="rId12"/>
    <p:sldId id="262" r:id="rId13"/>
    <p:sldId id="273" r:id="rId14"/>
    <p:sldId id="265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898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8" autoAdjust="0"/>
    <p:restoredTop sz="82147" autoAdjust="0"/>
  </p:normalViewPr>
  <p:slideViewPr>
    <p:cSldViewPr snapToGrid="0">
      <p:cViewPr varScale="1">
        <p:scale>
          <a:sx n="91" d="100"/>
          <a:sy n="91" d="100"/>
        </p:scale>
        <p:origin x="1350" y="78"/>
      </p:cViewPr>
      <p:guideLst/>
    </p:cSldViewPr>
  </p:slideViewPr>
  <p:outlineViewPr>
    <p:cViewPr>
      <p:scale>
        <a:sx n="33" d="100"/>
        <a:sy n="33" d="100"/>
      </p:scale>
      <p:origin x="0" y="-32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371B96-113F-4DF5-AC98-1E3FCA919791}" type="doc">
      <dgm:prSet loTypeId="urn:microsoft.com/office/officeart/2008/layout/LinedList" loCatId="list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1B6BA64B-53BD-4CD0-8AB8-7ED6D1279676}">
      <dgm:prSet/>
      <dgm:spPr/>
      <dgm:t>
        <a:bodyPr/>
        <a:lstStyle/>
        <a:p>
          <a:r>
            <a:rPr lang="en-US"/>
            <a:t>GPS Monitoring: 60</a:t>
          </a:r>
        </a:p>
      </dgm:t>
    </dgm:pt>
    <dgm:pt modelId="{EA10860C-F70B-4978-AB14-B62DD5297B66}" type="parTrans" cxnId="{54458FE4-7B3B-4D96-BA33-8005935ADB69}">
      <dgm:prSet/>
      <dgm:spPr/>
      <dgm:t>
        <a:bodyPr/>
        <a:lstStyle/>
        <a:p>
          <a:endParaRPr lang="en-US"/>
        </a:p>
      </dgm:t>
    </dgm:pt>
    <dgm:pt modelId="{570779B4-3407-45A3-8388-B1E4B1249F54}" type="sibTrans" cxnId="{54458FE4-7B3B-4D96-BA33-8005935ADB69}">
      <dgm:prSet/>
      <dgm:spPr/>
      <dgm:t>
        <a:bodyPr/>
        <a:lstStyle/>
        <a:p>
          <a:endParaRPr lang="en-US"/>
        </a:p>
      </dgm:t>
    </dgm:pt>
    <dgm:pt modelId="{5D13DC0F-C035-4B11-B2B2-22C62750E6DD}">
      <dgm:prSet/>
      <dgm:spPr/>
      <dgm:t>
        <a:bodyPr/>
        <a:lstStyle/>
        <a:p>
          <a:r>
            <a:rPr lang="en-US"/>
            <a:t>Pre-trial: 8</a:t>
          </a:r>
        </a:p>
      </dgm:t>
    </dgm:pt>
    <dgm:pt modelId="{9597FBE0-F7C0-44DF-9FA8-3302129CD2D9}" type="parTrans" cxnId="{73FF441F-EEA4-4BE5-A3B7-B22A68E92F9D}">
      <dgm:prSet/>
      <dgm:spPr/>
      <dgm:t>
        <a:bodyPr/>
        <a:lstStyle/>
        <a:p>
          <a:endParaRPr lang="en-US"/>
        </a:p>
      </dgm:t>
    </dgm:pt>
    <dgm:pt modelId="{E98D3B6D-9472-42C1-81FE-B3B7674BE244}" type="sibTrans" cxnId="{73FF441F-EEA4-4BE5-A3B7-B22A68E92F9D}">
      <dgm:prSet/>
      <dgm:spPr/>
      <dgm:t>
        <a:bodyPr/>
        <a:lstStyle/>
        <a:p>
          <a:endParaRPr lang="en-US"/>
        </a:p>
      </dgm:t>
    </dgm:pt>
    <dgm:pt modelId="{86AEA3DD-4A33-4123-B182-68115D313A9F}">
      <dgm:prSet/>
      <dgm:spPr/>
      <dgm:t>
        <a:bodyPr/>
        <a:lstStyle/>
        <a:p>
          <a:r>
            <a:rPr lang="en-US"/>
            <a:t>BacTrack (Alcohol Monitoring): 3</a:t>
          </a:r>
        </a:p>
      </dgm:t>
    </dgm:pt>
    <dgm:pt modelId="{4EA44799-9503-4219-9BEE-EF76B600D7FB}" type="parTrans" cxnId="{B463A37B-E9EE-4F68-938E-F30434F78A7F}">
      <dgm:prSet/>
      <dgm:spPr/>
      <dgm:t>
        <a:bodyPr/>
        <a:lstStyle/>
        <a:p>
          <a:endParaRPr lang="en-US"/>
        </a:p>
      </dgm:t>
    </dgm:pt>
    <dgm:pt modelId="{19B30B7C-B9C6-4139-B43C-FDB0239FACAD}" type="sibTrans" cxnId="{B463A37B-E9EE-4F68-938E-F30434F78A7F}">
      <dgm:prSet/>
      <dgm:spPr/>
      <dgm:t>
        <a:bodyPr/>
        <a:lstStyle/>
        <a:p>
          <a:endParaRPr lang="en-US"/>
        </a:p>
      </dgm:t>
    </dgm:pt>
    <dgm:pt modelId="{1038CB7E-A22F-49EE-B4AB-4C3D6281CC2A}">
      <dgm:prSet/>
      <dgm:spPr/>
      <dgm:t>
        <a:bodyPr/>
        <a:lstStyle/>
        <a:p>
          <a:r>
            <a:rPr lang="en-US"/>
            <a:t>Jail Intervention/Recovery Support: 10</a:t>
          </a:r>
        </a:p>
      </dgm:t>
    </dgm:pt>
    <dgm:pt modelId="{045BDBEE-C65D-43A6-B92D-EA13DFC0429C}" type="parTrans" cxnId="{1A65806E-93B8-4BD7-BA00-77BFB1768A67}">
      <dgm:prSet/>
      <dgm:spPr/>
      <dgm:t>
        <a:bodyPr/>
        <a:lstStyle/>
        <a:p>
          <a:endParaRPr lang="en-US"/>
        </a:p>
      </dgm:t>
    </dgm:pt>
    <dgm:pt modelId="{8EA22E64-FC54-400F-8811-B24EA1B03A60}" type="sibTrans" cxnId="{1A65806E-93B8-4BD7-BA00-77BFB1768A67}">
      <dgm:prSet/>
      <dgm:spPr/>
      <dgm:t>
        <a:bodyPr/>
        <a:lstStyle/>
        <a:p>
          <a:endParaRPr lang="en-US"/>
        </a:p>
      </dgm:t>
    </dgm:pt>
    <dgm:pt modelId="{B2F2D02D-93BF-4037-84BB-F11F1AE8CAD0}">
      <dgm:prSet/>
      <dgm:spPr/>
      <dgm:t>
        <a:bodyPr/>
        <a:lstStyle/>
        <a:p>
          <a:r>
            <a:rPr lang="en-US"/>
            <a:t>Juvenile Prevention Services: 10 scholarships</a:t>
          </a:r>
        </a:p>
      </dgm:t>
    </dgm:pt>
    <dgm:pt modelId="{69FB42F3-BCAD-4F2F-972C-90F8A1F78378}" type="parTrans" cxnId="{2CE4DED2-E4A0-407B-8F1E-676807A78FB2}">
      <dgm:prSet/>
      <dgm:spPr/>
      <dgm:t>
        <a:bodyPr/>
        <a:lstStyle/>
        <a:p>
          <a:endParaRPr lang="en-US"/>
        </a:p>
      </dgm:t>
    </dgm:pt>
    <dgm:pt modelId="{4FE23C7E-A415-4A67-9C36-0F0742762EAC}" type="sibTrans" cxnId="{2CE4DED2-E4A0-407B-8F1E-676807A78FB2}">
      <dgm:prSet/>
      <dgm:spPr/>
      <dgm:t>
        <a:bodyPr/>
        <a:lstStyle/>
        <a:p>
          <a:endParaRPr lang="en-US"/>
        </a:p>
      </dgm:t>
    </dgm:pt>
    <dgm:pt modelId="{04352FCC-FD33-4754-BD5A-E86EB61C1773}">
      <dgm:prSet/>
      <dgm:spPr/>
      <dgm:t>
        <a:bodyPr/>
        <a:lstStyle/>
        <a:p>
          <a:r>
            <a:rPr lang="en-US" b="0" dirty="0"/>
            <a:t>Juvenile Community Service-Learning Project: Strawberry Festival 6/2</a:t>
          </a:r>
        </a:p>
      </dgm:t>
    </dgm:pt>
    <dgm:pt modelId="{DCC95396-B102-4307-AF21-894A2EF3DFC8}" type="parTrans" cxnId="{04E85174-A744-4324-80A5-4397A72238CA}">
      <dgm:prSet/>
      <dgm:spPr/>
      <dgm:t>
        <a:bodyPr/>
        <a:lstStyle/>
        <a:p>
          <a:endParaRPr lang="en-US"/>
        </a:p>
      </dgm:t>
    </dgm:pt>
    <dgm:pt modelId="{54ED53CA-587A-4099-978F-E077B5667EA5}" type="sibTrans" cxnId="{04E85174-A744-4324-80A5-4397A72238CA}">
      <dgm:prSet/>
      <dgm:spPr/>
      <dgm:t>
        <a:bodyPr/>
        <a:lstStyle/>
        <a:p>
          <a:endParaRPr lang="en-US"/>
        </a:p>
      </dgm:t>
    </dgm:pt>
    <dgm:pt modelId="{A95D7FBC-1F9F-4134-BC33-75B2895523AB}">
      <dgm:prSet/>
      <dgm:spPr/>
      <dgm:t>
        <a:bodyPr/>
        <a:lstStyle/>
        <a:p>
          <a:endParaRPr lang="en-US" dirty="0"/>
        </a:p>
      </dgm:t>
    </dgm:pt>
    <dgm:pt modelId="{0274B0F3-DFC4-4CC6-AF28-1F30AE10B58A}" type="parTrans" cxnId="{BD124D01-F34B-4A4E-9B98-3E006AC56CB2}">
      <dgm:prSet/>
      <dgm:spPr/>
      <dgm:t>
        <a:bodyPr/>
        <a:lstStyle/>
        <a:p>
          <a:endParaRPr lang="en-US"/>
        </a:p>
      </dgm:t>
    </dgm:pt>
    <dgm:pt modelId="{686B6C69-37BE-43A9-A027-17BE345318ED}" type="sibTrans" cxnId="{BD124D01-F34B-4A4E-9B98-3E006AC56CB2}">
      <dgm:prSet/>
      <dgm:spPr/>
      <dgm:t>
        <a:bodyPr/>
        <a:lstStyle/>
        <a:p>
          <a:endParaRPr lang="en-US"/>
        </a:p>
      </dgm:t>
    </dgm:pt>
    <dgm:pt modelId="{E82D7ED7-43ED-4A82-91B7-D62E70E1FF17}" type="pres">
      <dgm:prSet presAssocID="{17371B96-113F-4DF5-AC98-1E3FCA919791}" presName="vert0" presStyleCnt="0">
        <dgm:presLayoutVars>
          <dgm:dir/>
          <dgm:animOne val="branch"/>
          <dgm:animLvl val="lvl"/>
        </dgm:presLayoutVars>
      </dgm:prSet>
      <dgm:spPr/>
    </dgm:pt>
    <dgm:pt modelId="{4FCD1604-3D9F-4E27-9A1D-37037BA7CB20}" type="pres">
      <dgm:prSet presAssocID="{1B6BA64B-53BD-4CD0-8AB8-7ED6D1279676}" presName="thickLine" presStyleLbl="alignNode1" presStyleIdx="0" presStyleCnt="7"/>
      <dgm:spPr/>
    </dgm:pt>
    <dgm:pt modelId="{7F396897-16BB-4068-B195-8CE481D9240E}" type="pres">
      <dgm:prSet presAssocID="{1B6BA64B-53BD-4CD0-8AB8-7ED6D1279676}" presName="horz1" presStyleCnt="0"/>
      <dgm:spPr/>
    </dgm:pt>
    <dgm:pt modelId="{8C92F239-6A55-426D-8939-EED4B624C97E}" type="pres">
      <dgm:prSet presAssocID="{1B6BA64B-53BD-4CD0-8AB8-7ED6D1279676}" presName="tx1" presStyleLbl="revTx" presStyleIdx="0" presStyleCnt="7"/>
      <dgm:spPr/>
    </dgm:pt>
    <dgm:pt modelId="{8678C59A-03B8-4428-B6B2-DD0800EB33E9}" type="pres">
      <dgm:prSet presAssocID="{1B6BA64B-53BD-4CD0-8AB8-7ED6D1279676}" presName="vert1" presStyleCnt="0"/>
      <dgm:spPr/>
    </dgm:pt>
    <dgm:pt modelId="{EF4C379B-E901-4961-AB3B-D2B315C2C1F4}" type="pres">
      <dgm:prSet presAssocID="{5D13DC0F-C035-4B11-B2B2-22C62750E6DD}" presName="thickLine" presStyleLbl="alignNode1" presStyleIdx="1" presStyleCnt="7"/>
      <dgm:spPr/>
    </dgm:pt>
    <dgm:pt modelId="{A1A400E9-5C29-47CE-9EFD-B7603938FB3C}" type="pres">
      <dgm:prSet presAssocID="{5D13DC0F-C035-4B11-B2B2-22C62750E6DD}" presName="horz1" presStyleCnt="0"/>
      <dgm:spPr/>
    </dgm:pt>
    <dgm:pt modelId="{857D4CD0-AAE7-4BE1-A428-8B4C2F6CD562}" type="pres">
      <dgm:prSet presAssocID="{5D13DC0F-C035-4B11-B2B2-22C62750E6DD}" presName="tx1" presStyleLbl="revTx" presStyleIdx="1" presStyleCnt="7"/>
      <dgm:spPr/>
    </dgm:pt>
    <dgm:pt modelId="{A3EAD6FD-5A47-4AA1-93B6-EC42728A0542}" type="pres">
      <dgm:prSet presAssocID="{5D13DC0F-C035-4B11-B2B2-22C62750E6DD}" presName="vert1" presStyleCnt="0"/>
      <dgm:spPr/>
    </dgm:pt>
    <dgm:pt modelId="{109B4D97-ED6A-46DB-BF08-F86A859873CE}" type="pres">
      <dgm:prSet presAssocID="{86AEA3DD-4A33-4123-B182-68115D313A9F}" presName="thickLine" presStyleLbl="alignNode1" presStyleIdx="2" presStyleCnt="7"/>
      <dgm:spPr/>
    </dgm:pt>
    <dgm:pt modelId="{8C0C5EB4-996C-449A-9CB6-D2DF81418991}" type="pres">
      <dgm:prSet presAssocID="{86AEA3DD-4A33-4123-B182-68115D313A9F}" presName="horz1" presStyleCnt="0"/>
      <dgm:spPr/>
    </dgm:pt>
    <dgm:pt modelId="{C7C39E77-8F88-4861-99DC-E1C23801482E}" type="pres">
      <dgm:prSet presAssocID="{86AEA3DD-4A33-4123-B182-68115D313A9F}" presName="tx1" presStyleLbl="revTx" presStyleIdx="2" presStyleCnt="7"/>
      <dgm:spPr/>
    </dgm:pt>
    <dgm:pt modelId="{2FCC44F6-EEBF-4645-9623-9815EEF207D6}" type="pres">
      <dgm:prSet presAssocID="{86AEA3DD-4A33-4123-B182-68115D313A9F}" presName="vert1" presStyleCnt="0"/>
      <dgm:spPr/>
    </dgm:pt>
    <dgm:pt modelId="{97028D17-BFEA-458E-9185-127AC44D005E}" type="pres">
      <dgm:prSet presAssocID="{1038CB7E-A22F-49EE-B4AB-4C3D6281CC2A}" presName="thickLine" presStyleLbl="alignNode1" presStyleIdx="3" presStyleCnt="7"/>
      <dgm:spPr/>
    </dgm:pt>
    <dgm:pt modelId="{AE4AD5C2-EC41-48B9-A9CD-5D36A9571971}" type="pres">
      <dgm:prSet presAssocID="{1038CB7E-A22F-49EE-B4AB-4C3D6281CC2A}" presName="horz1" presStyleCnt="0"/>
      <dgm:spPr/>
    </dgm:pt>
    <dgm:pt modelId="{F7B26193-0E66-40B6-AC73-2A9ED840ED6F}" type="pres">
      <dgm:prSet presAssocID="{1038CB7E-A22F-49EE-B4AB-4C3D6281CC2A}" presName="tx1" presStyleLbl="revTx" presStyleIdx="3" presStyleCnt="7"/>
      <dgm:spPr/>
    </dgm:pt>
    <dgm:pt modelId="{2FB7A609-4B13-42EB-BFC8-A909B3646478}" type="pres">
      <dgm:prSet presAssocID="{1038CB7E-A22F-49EE-B4AB-4C3D6281CC2A}" presName="vert1" presStyleCnt="0"/>
      <dgm:spPr/>
    </dgm:pt>
    <dgm:pt modelId="{FC69A9E4-B2FD-4E8B-98B6-273F1F893864}" type="pres">
      <dgm:prSet presAssocID="{B2F2D02D-93BF-4037-84BB-F11F1AE8CAD0}" presName="thickLine" presStyleLbl="alignNode1" presStyleIdx="4" presStyleCnt="7"/>
      <dgm:spPr/>
    </dgm:pt>
    <dgm:pt modelId="{68ACF4A3-5B74-4AC6-A214-5352E166D6D7}" type="pres">
      <dgm:prSet presAssocID="{B2F2D02D-93BF-4037-84BB-F11F1AE8CAD0}" presName="horz1" presStyleCnt="0"/>
      <dgm:spPr/>
    </dgm:pt>
    <dgm:pt modelId="{C6494C9E-463E-47EF-AE69-1187A2312322}" type="pres">
      <dgm:prSet presAssocID="{B2F2D02D-93BF-4037-84BB-F11F1AE8CAD0}" presName="tx1" presStyleLbl="revTx" presStyleIdx="4" presStyleCnt="7"/>
      <dgm:spPr/>
    </dgm:pt>
    <dgm:pt modelId="{D55FD413-4443-48A3-BD8C-3F26C7A895DB}" type="pres">
      <dgm:prSet presAssocID="{B2F2D02D-93BF-4037-84BB-F11F1AE8CAD0}" presName="vert1" presStyleCnt="0"/>
      <dgm:spPr/>
    </dgm:pt>
    <dgm:pt modelId="{9395F834-118F-474D-83A2-4300DA8D9F99}" type="pres">
      <dgm:prSet presAssocID="{04352FCC-FD33-4754-BD5A-E86EB61C1773}" presName="thickLine" presStyleLbl="alignNode1" presStyleIdx="5" presStyleCnt="7"/>
      <dgm:spPr/>
    </dgm:pt>
    <dgm:pt modelId="{415BE1FE-8C5B-43B5-B29F-175F404B2887}" type="pres">
      <dgm:prSet presAssocID="{04352FCC-FD33-4754-BD5A-E86EB61C1773}" presName="horz1" presStyleCnt="0"/>
      <dgm:spPr/>
    </dgm:pt>
    <dgm:pt modelId="{2B8F29C4-2E10-4EC8-84EB-512A7385EDDA}" type="pres">
      <dgm:prSet presAssocID="{04352FCC-FD33-4754-BD5A-E86EB61C1773}" presName="tx1" presStyleLbl="revTx" presStyleIdx="5" presStyleCnt="7"/>
      <dgm:spPr/>
    </dgm:pt>
    <dgm:pt modelId="{0BD832CA-A505-4582-94BC-D94AAA212B7A}" type="pres">
      <dgm:prSet presAssocID="{04352FCC-FD33-4754-BD5A-E86EB61C1773}" presName="vert1" presStyleCnt="0"/>
      <dgm:spPr/>
    </dgm:pt>
    <dgm:pt modelId="{4B6CA42D-3F05-42B2-908C-3A86B7741F19}" type="pres">
      <dgm:prSet presAssocID="{A95D7FBC-1F9F-4134-BC33-75B2895523AB}" presName="thickLine" presStyleLbl="alignNode1" presStyleIdx="6" presStyleCnt="7"/>
      <dgm:spPr/>
    </dgm:pt>
    <dgm:pt modelId="{4DC25892-EE8D-4ABE-9F25-8122B5962C94}" type="pres">
      <dgm:prSet presAssocID="{A95D7FBC-1F9F-4134-BC33-75B2895523AB}" presName="horz1" presStyleCnt="0"/>
      <dgm:spPr/>
    </dgm:pt>
    <dgm:pt modelId="{C96F6E91-F3EC-45A6-8A91-1A2BEA8A4F75}" type="pres">
      <dgm:prSet presAssocID="{A95D7FBC-1F9F-4134-BC33-75B2895523AB}" presName="tx1" presStyleLbl="revTx" presStyleIdx="6" presStyleCnt="7"/>
      <dgm:spPr/>
    </dgm:pt>
    <dgm:pt modelId="{FC0F3CB5-9CFD-45D6-A7D0-BD9EAF809FE8}" type="pres">
      <dgm:prSet presAssocID="{A95D7FBC-1F9F-4134-BC33-75B2895523AB}" presName="vert1" presStyleCnt="0"/>
      <dgm:spPr/>
    </dgm:pt>
  </dgm:ptLst>
  <dgm:cxnLst>
    <dgm:cxn modelId="{BD124D01-F34B-4A4E-9B98-3E006AC56CB2}" srcId="{17371B96-113F-4DF5-AC98-1E3FCA919791}" destId="{A95D7FBC-1F9F-4134-BC33-75B2895523AB}" srcOrd="6" destOrd="0" parTransId="{0274B0F3-DFC4-4CC6-AF28-1F30AE10B58A}" sibTransId="{686B6C69-37BE-43A9-A027-17BE345318ED}"/>
    <dgm:cxn modelId="{C630360B-EE6B-4FB8-A76B-59831984342F}" type="presOf" srcId="{1B6BA64B-53BD-4CD0-8AB8-7ED6D1279676}" destId="{8C92F239-6A55-426D-8939-EED4B624C97E}" srcOrd="0" destOrd="0" presId="urn:microsoft.com/office/officeart/2008/layout/LinedList"/>
    <dgm:cxn modelId="{73FF441F-EEA4-4BE5-A3B7-B22A68E92F9D}" srcId="{17371B96-113F-4DF5-AC98-1E3FCA919791}" destId="{5D13DC0F-C035-4B11-B2B2-22C62750E6DD}" srcOrd="1" destOrd="0" parTransId="{9597FBE0-F7C0-44DF-9FA8-3302129CD2D9}" sibTransId="{E98D3B6D-9472-42C1-81FE-B3B7674BE244}"/>
    <dgm:cxn modelId="{85C3B43B-99DA-4DF2-BD03-41F5F317E149}" type="presOf" srcId="{04352FCC-FD33-4754-BD5A-E86EB61C1773}" destId="{2B8F29C4-2E10-4EC8-84EB-512A7385EDDA}" srcOrd="0" destOrd="0" presId="urn:microsoft.com/office/officeart/2008/layout/LinedList"/>
    <dgm:cxn modelId="{5ACBD763-45E8-4902-A5FF-77D3300879B2}" type="presOf" srcId="{1038CB7E-A22F-49EE-B4AB-4C3D6281CC2A}" destId="{F7B26193-0E66-40B6-AC73-2A9ED840ED6F}" srcOrd="0" destOrd="0" presId="urn:microsoft.com/office/officeart/2008/layout/LinedList"/>
    <dgm:cxn modelId="{1A65806E-93B8-4BD7-BA00-77BFB1768A67}" srcId="{17371B96-113F-4DF5-AC98-1E3FCA919791}" destId="{1038CB7E-A22F-49EE-B4AB-4C3D6281CC2A}" srcOrd="3" destOrd="0" parTransId="{045BDBEE-C65D-43A6-B92D-EA13DFC0429C}" sibTransId="{8EA22E64-FC54-400F-8811-B24EA1B03A60}"/>
    <dgm:cxn modelId="{04E85174-A744-4324-80A5-4397A72238CA}" srcId="{17371B96-113F-4DF5-AC98-1E3FCA919791}" destId="{04352FCC-FD33-4754-BD5A-E86EB61C1773}" srcOrd="5" destOrd="0" parTransId="{DCC95396-B102-4307-AF21-894A2EF3DFC8}" sibTransId="{54ED53CA-587A-4099-978F-E077B5667EA5}"/>
    <dgm:cxn modelId="{B463A37B-E9EE-4F68-938E-F30434F78A7F}" srcId="{17371B96-113F-4DF5-AC98-1E3FCA919791}" destId="{86AEA3DD-4A33-4123-B182-68115D313A9F}" srcOrd="2" destOrd="0" parTransId="{4EA44799-9503-4219-9BEE-EF76B600D7FB}" sibTransId="{19B30B7C-B9C6-4139-B43C-FDB0239FACAD}"/>
    <dgm:cxn modelId="{D900BC9C-E1F5-48CE-9D8C-F418CD2D76D8}" type="presOf" srcId="{17371B96-113F-4DF5-AC98-1E3FCA919791}" destId="{E82D7ED7-43ED-4A82-91B7-D62E70E1FF17}" srcOrd="0" destOrd="0" presId="urn:microsoft.com/office/officeart/2008/layout/LinedList"/>
    <dgm:cxn modelId="{0E6B5EBF-F265-4333-B832-068229991922}" type="presOf" srcId="{86AEA3DD-4A33-4123-B182-68115D313A9F}" destId="{C7C39E77-8F88-4861-99DC-E1C23801482E}" srcOrd="0" destOrd="0" presId="urn:microsoft.com/office/officeart/2008/layout/LinedList"/>
    <dgm:cxn modelId="{B155CFCC-92DE-4D86-9CBF-563AF659769F}" type="presOf" srcId="{5D13DC0F-C035-4B11-B2B2-22C62750E6DD}" destId="{857D4CD0-AAE7-4BE1-A428-8B4C2F6CD562}" srcOrd="0" destOrd="0" presId="urn:microsoft.com/office/officeart/2008/layout/LinedList"/>
    <dgm:cxn modelId="{2CE4DED2-E4A0-407B-8F1E-676807A78FB2}" srcId="{17371B96-113F-4DF5-AC98-1E3FCA919791}" destId="{B2F2D02D-93BF-4037-84BB-F11F1AE8CAD0}" srcOrd="4" destOrd="0" parTransId="{69FB42F3-BCAD-4F2F-972C-90F8A1F78378}" sibTransId="{4FE23C7E-A415-4A67-9C36-0F0742762EAC}"/>
    <dgm:cxn modelId="{9285EAE0-8D1D-4388-A2F6-2E2899E942F1}" type="presOf" srcId="{B2F2D02D-93BF-4037-84BB-F11F1AE8CAD0}" destId="{C6494C9E-463E-47EF-AE69-1187A2312322}" srcOrd="0" destOrd="0" presId="urn:microsoft.com/office/officeart/2008/layout/LinedList"/>
    <dgm:cxn modelId="{54458FE4-7B3B-4D96-BA33-8005935ADB69}" srcId="{17371B96-113F-4DF5-AC98-1E3FCA919791}" destId="{1B6BA64B-53BD-4CD0-8AB8-7ED6D1279676}" srcOrd="0" destOrd="0" parTransId="{EA10860C-F70B-4978-AB14-B62DD5297B66}" sibTransId="{570779B4-3407-45A3-8388-B1E4B1249F54}"/>
    <dgm:cxn modelId="{2A21DFF6-102F-4DA6-B4CF-F141F02A6B01}" type="presOf" srcId="{A95D7FBC-1F9F-4134-BC33-75B2895523AB}" destId="{C96F6E91-F3EC-45A6-8A91-1A2BEA8A4F75}" srcOrd="0" destOrd="0" presId="urn:microsoft.com/office/officeart/2008/layout/LinedList"/>
    <dgm:cxn modelId="{D3B27F04-BC80-4E5D-A22E-1642625E778B}" type="presParOf" srcId="{E82D7ED7-43ED-4A82-91B7-D62E70E1FF17}" destId="{4FCD1604-3D9F-4E27-9A1D-37037BA7CB20}" srcOrd="0" destOrd="0" presId="urn:microsoft.com/office/officeart/2008/layout/LinedList"/>
    <dgm:cxn modelId="{26AF18F5-F9A8-4BEB-AF45-65FACD37C3EC}" type="presParOf" srcId="{E82D7ED7-43ED-4A82-91B7-D62E70E1FF17}" destId="{7F396897-16BB-4068-B195-8CE481D9240E}" srcOrd="1" destOrd="0" presId="urn:microsoft.com/office/officeart/2008/layout/LinedList"/>
    <dgm:cxn modelId="{97D5FDB7-2045-4AD2-AD6D-4733C6E919C3}" type="presParOf" srcId="{7F396897-16BB-4068-B195-8CE481D9240E}" destId="{8C92F239-6A55-426D-8939-EED4B624C97E}" srcOrd="0" destOrd="0" presId="urn:microsoft.com/office/officeart/2008/layout/LinedList"/>
    <dgm:cxn modelId="{0F4BF600-090D-4346-AD65-75F3C319698C}" type="presParOf" srcId="{7F396897-16BB-4068-B195-8CE481D9240E}" destId="{8678C59A-03B8-4428-B6B2-DD0800EB33E9}" srcOrd="1" destOrd="0" presId="urn:microsoft.com/office/officeart/2008/layout/LinedList"/>
    <dgm:cxn modelId="{39AD5CEA-8691-4BFC-A45C-AD64E9B1E778}" type="presParOf" srcId="{E82D7ED7-43ED-4A82-91B7-D62E70E1FF17}" destId="{EF4C379B-E901-4961-AB3B-D2B315C2C1F4}" srcOrd="2" destOrd="0" presId="urn:microsoft.com/office/officeart/2008/layout/LinedList"/>
    <dgm:cxn modelId="{DD263C36-00DE-45F0-94F8-DFCBC012D60E}" type="presParOf" srcId="{E82D7ED7-43ED-4A82-91B7-D62E70E1FF17}" destId="{A1A400E9-5C29-47CE-9EFD-B7603938FB3C}" srcOrd="3" destOrd="0" presId="urn:microsoft.com/office/officeart/2008/layout/LinedList"/>
    <dgm:cxn modelId="{C63B1457-5C5E-40FE-A900-21F966136DB8}" type="presParOf" srcId="{A1A400E9-5C29-47CE-9EFD-B7603938FB3C}" destId="{857D4CD0-AAE7-4BE1-A428-8B4C2F6CD562}" srcOrd="0" destOrd="0" presId="urn:microsoft.com/office/officeart/2008/layout/LinedList"/>
    <dgm:cxn modelId="{ADD667D0-2840-40A7-9274-1B93314430EC}" type="presParOf" srcId="{A1A400E9-5C29-47CE-9EFD-B7603938FB3C}" destId="{A3EAD6FD-5A47-4AA1-93B6-EC42728A0542}" srcOrd="1" destOrd="0" presId="urn:microsoft.com/office/officeart/2008/layout/LinedList"/>
    <dgm:cxn modelId="{B42298F5-2946-487F-9769-E90B77D1754E}" type="presParOf" srcId="{E82D7ED7-43ED-4A82-91B7-D62E70E1FF17}" destId="{109B4D97-ED6A-46DB-BF08-F86A859873CE}" srcOrd="4" destOrd="0" presId="urn:microsoft.com/office/officeart/2008/layout/LinedList"/>
    <dgm:cxn modelId="{7C6C7F69-6AB6-4EE7-9959-A483A0319167}" type="presParOf" srcId="{E82D7ED7-43ED-4A82-91B7-D62E70E1FF17}" destId="{8C0C5EB4-996C-449A-9CB6-D2DF81418991}" srcOrd="5" destOrd="0" presId="urn:microsoft.com/office/officeart/2008/layout/LinedList"/>
    <dgm:cxn modelId="{CA608813-689F-4138-B87D-17A8D6658588}" type="presParOf" srcId="{8C0C5EB4-996C-449A-9CB6-D2DF81418991}" destId="{C7C39E77-8F88-4861-99DC-E1C23801482E}" srcOrd="0" destOrd="0" presId="urn:microsoft.com/office/officeart/2008/layout/LinedList"/>
    <dgm:cxn modelId="{7DDC015C-D03F-4878-A853-01A8873CFAB2}" type="presParOf" srcId="{8C0C5EB4-996C-449A-9CB6-D2DF81418991}" destId="{2FCC44F6-EEBF-4645-9623-9815EEF207D6}" srcOrd="1" destOrd="0" presId="urn:microsoft.com/office/officeart/2008/layout/LinedList"/>
    <dgm:cxn modelId="{E9C21F13-8B05-4212-8BB3-A06A66DE191A}" type="presParOf" srcId="{E82D7ED7-43ED-4A82-91B7-D62E70E1FF17}" destId="{97028D17-BFEA-458E-9185-127AC44D005E}" srcOrd="6" destOrd="0" presId="urn:microsoft.com/office/officeart/2008/layout/LinedList"/>
    <dgm:cxn modelId="{B896D04F-5A89-4B40-8A9F-B3BD4E8834AA}" type="presParOf" srcId="{E82D7ED7-43ED-4A82-91B7-D62E70E1FF17}" destId="{AE4AD5C2-EC41-48B9-A9CD-5D36A9571971}" srcOrd="7" destOrd="0" presId="urn:microsoft.com/office/officeart/2008/layout/LinedList"/>
    <dgm:cxn modelId="{6A7BA5B6-5083-437E-BE2A-94B39EAF0FCC}" type="presParOf" srcId="{AE4AD5C2-EC41-48B9-A9CD-5D36A9571971}" destId="{F7B26193-0E66-40B6-AC73-2A9ED840ED6F}" srcOrd="0" destOrd="0" presId="urn:microsoft.com/office/officeart/2008/layout/LinedList"/>
    <dgm:cxn modelId="{FF642FA3-5985-4F9F-9C9D-597F6ABE1129}" type="presParOf" srcId="{AE4AD5C2-EC41-48B9-A9CD-5D36A9571971}" destId="{2FB7A609-4B13-42EB-BFC8-A909B3646478}" srcOrd="1" destOrd="0" presId="urn:microsoft.com/office/officeart/2008/layout/LinedList"/>
    <dgm:cxn modelId="{C028F2B0-8FF0-454E-A7BA-15660EA1AA58}" type="presParOf" srcId="{E82D7ED7-43ED-4A82-91B7-D62E70E1FF17}" destId="{FC69A9E4-B2FD-4E8B-98B6-273F1F893864}" srcOrd="8" destOrd="0" presId="urn:microsoft.com/office/officeart/2008/layout/LinedList"/>
    <dgm:cxn modelId="{BEB65C4B-3BEF-47B2-BF19-718863BC0535}" type="presParOf" srcId="{E82D7ED7-43ED-4A82-91B7-D62E70E1FF17}" destId="{68ACF4A3-5B74-4AC6-A214-5352E166D6D7}" srcOrd="9" destOrd="0" presId="urn:microsoft.com/office/officeart/2008/layout/LinedList"/>
    <dgm:cxn modelId="{09510FA8-06FB-42C4-80B3-1A9522142458}" type="presParOf" srcId="{68ACF4A3-5B74-4AC6-A214-5352E166D6D7}" destId="{C6494C9E-463E-47EF-AE69-1187A2312322}" srcOrd="0" destOrd="0" presId="urn:microsoft.com/office/officeart/2008/layout/LinedList"/>
    <dgm:cxn modelId="{8E2CCE69-4A53-4A1D-B5C0-B5BF9465F9F1}" type="presParOf" srcId="{68ACF4A3-5B74-4AC6-A214-5352E166D6D7}" destId="{D55FD413-4443-48A3-BD8C-3F26C7A895DB}" srcOrd="1" destOrd="0" presId="urn:microsoft.com/office/officeart/2008/layout/LinedList"/>
    <dgm:cxn modelId="{4CD6360D-32C8-4CC4-8DA4-B363ED2313D9}" type="presParOf" srcId="{E82D7ED7-43ED-4A82-91B7-D62E70E1FF17}" destId="{9395F834-118F-474D-83A2-4300DA8D9F99}" srcOrd="10" destOrd="0" presId="urn:microsoft.com/office/officeart/2008/layout/LinedList"/>
    <dgm:cxn modelId="{CF7EF728-F8C1-4049-825A-FBDB23D7D74D}" type="presParOf" srcId="{E82D7ED7-43ED-4A82-91B7-D62E70E1FF17}" destId="{415BE1FE-8C5B-43B5-B29F-175F404B2887}" srcOrd="11" destOrd="0" presId="urn:microsoft.com/office/officeart/2008/layout/LinedList"/>
    <dgm:cxn modelId="{8BFFE837-0E84-4419-B0BC-744461ACCD6E}" type="presParOf" srcId="{415BE1FE-8C5B-43B5-B29F-175F404B2887}" destId="{2B8F29C4-2E10-4EC8-84EB-512A7385EDDA}" srcOrd="0" destOrd="0" presId="urn:microsoft.com/office/officeart/2008/layout/LinedList"/>
    <dgm:cxn modelId="{D0A12988-FB7A-42CE-98F4-4DEDE19BA9CD}" type="presParOf" srcId="{415BE1FE-8C5B-43B5-B29F-175F404B2887}" destId="{0BD832CA-A505-4582-94BC-D94AAA212B7A}" srcOrd="1" destOrd="0" presId="urn:microsoft.com/office/officeart/2008/layout/LinedList"/>
    <dgm:cxn modelId="{BAF36400-8E2C-4864-922C-91C12A58D9B5}" type="presParOf" srcId="{E82D7ED7-43ED-4A82-91B7-D62E70E1FF17}" destId="{4B6CA42D-3F05-42B2-908C-3A86B7741F19}" srcOrd="12" destOrd="0" presId="urn:microsoft.com/office/officeart/2008/layout/LinedList"/>
    <dgm:cxn modelId="{AD842D11-6F99-4755-9B33-286A2AE01073}" type="presParOf" srcId="{E82D7ED7-43ED-4A82-91B7-D62E70E1FF17}" destId="{4DC25892-EE8D-4ABE-9F25-8122B5962C94}" srcOrd="13" destOrd="0" presId="urn:microsoft.com/office/officeart/2008/layout/LinedList"/>
    <dgm:cxn modelId="{895AE34C-AAF9-4A5F-9741-A2E245A472D8}" type="presParOf" srcId="{4DC25892-EE8D-4ABE-9F25-8122B5962C94}" destId="{C96F6E91-F3EC-45A6-8A91-1A2BEA8A4F75}" srcOrd="0" destOrd="0" presId="urn:microsoft.com/office/officeart/2008/layout/LinedList"/>
    <dgm:cxn modelId="{3E804E99-4BDC-46EC-98C4-0963C07A417E}" type="presParOf" srcId="{4DC25892-EE8D-4ABE-9F25-8122B5962C94}" destId="{FC0F3CB5-9CFD-45D6-A7D0-BD9EAF809FE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C1FB62-14CB-41F5-887A-A37E1240CC81}" type="doc">
      <dgm:prSet loTypeId="urn:microsoft.com/office/officeart/2005/8/layout/vList5" loCatId="list" qsTypeId="urn:microsoft.com/office/officeart/2005/8/quickstyle/simple4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682E18A0-C724-477C-9DBE-85DE0CD014F9}">
      <dgm:prSet/>
      <dgm:spPr/>
      <dgm:t>
        <a:bodyPr/>
        <a:lstStyle/>
        <a:p>
          <a:r>
            <a:rPr lang="en-US" b="1"/>
            <a:t>1</a:t>
          </a:r>
          <a:r>
            <a:rPr lang="en-US" b="1" baseline="30000"/>
            <a:t>st</a:t>
          </a:r>
          <a:r>
            <a:rPr lang="en-US" b="1"/>
            <a:t> Quarter: Participant Fees</a:t>
          </a:r>
          <a:endParaRPr lang="en-US"/>
        </a:p>
      </dgm:t>
    </dgm:pt>
    <dgm:pt modelId="{452787AE-938C-4F7E-AD68-3F5116A1F483}" type="parTrans" cxnId="{BA653C95-504C-4689-B54E-795759265C67}">
      <dgm:prSet/>
      <dgm:spPr/>
      <dgm:t>
        <a:bodyPr/>
        <a:lstStyle/>
        <a:p>
          <a:endParaRPr lang="en-US"/>
        </a:p>
      </dgm:t>
    </dgm:pt>
    <dgm:pt modelId="{ECFB5F55-CB8C-47A8-A20D-4764F8A2C6A0}" type="sibTrans" cxnId="{BA653C95-504C-4689-B54E-795759265C67}">
      <dgm:prSet/>
      <dgm:spPr/>
      <dgm:t>
        <a:bodyPr/>
        <a:lstStyle/>
        <a:p>
          <a:endParaRPr lang="en-US"/>
        </a:p>
      </dgm:t>
    </dgm:pt>
    <dgm:pt modelId="{AA2669AC-9F56-42FD-BD4A-B97D6F4A75CD}">
      <dgm:prSet/>
      <dgm:spPr/>
      <dgm:t>
        <a:bodyPr/>
        <a:lstStyle/>
        <a:p>
          <a:r>
            <a:rPr lang="en-US"/>
            <a:t>Total Charges: </a:t>
          </a:r>
          <a:r>
            <a:rPr lang="en-US" u="sng"/>
            <a:t>$92,569.26</a:t>
          </a:r>
          <a:endParaRPr lang="en-US"/>
        </a:p>
      </dgm:t>
    </dgm:pt>
    <dgm:pt modelId="{0B76710B-20E6-495D-B387-107F57E51964}" type="parTrans" cxnId="{9B393E69-C8EE-42F0-8423-A1CAD4B2D98C}">
      <dgm:prSet/>
      <dgm:spPr/>
      <dgm:t>
        <a:bodyPr/>
        <a:lstStyle/>
        <a:p>
          <a:endParaRPr lang="en-US"/>
        </a:p>
      </dgm:t>
    </dgm:pt>
    <dgm:pt modelId="{98A7EF07-2BD3-42AB-8F48-E2643F4EF57A}" type="sibTrans" cxnId="{9B393E69-C8EE-42F0-8423-A1CAD4B2D98C}">
      <dgm:prSet/>
      <dgm:spPr/>
      <dgm:t>
        <a:bodyPr/>
        <a:lstStyle/>
        <a:p>
          <a:endParaRPr lang="en-US"/>
        </a:p>
      </dgm:t>
    </dgm:pt>
    <dgm:pt modelId="{69AA54C5-76C3-4987-964A-AE0A0C75E415}">
      <dgm:prSet/>
      <dgm:spPr/>
      <dgm:t>
        <a:bodyPr/>
        <a:lstStyle/>
        <a:p>
          <a:r>
            <a:rPr lang="en-US"/>
            <a:t>Total Payments: </a:t>
          </a:r>
          <a:r>
            <a:rPr lang="en-US" u="sng"/>
            <a:t>$80,148.63</a:t>
          </a:r>
          <a:endParaRPr lang="en-US"/>
        </a:p>
      </dgm:t>
    </dgm:pt>
    <dgm:pt modelId="{C2678A7F-F5E9-4C56-A33A-1DD7236ED7C8}" type="parTrans" cxnId="{CAF4A043-5D5F-403E-AEC2-DD5B76FDE978}">
      <dgm:prSet/>
      <dgm:spPr/>
      <dgm:t>
        <a:bodyPr/>
        <a:lstStyle/>
        <a:p>
          <a:endParaRPr lang="en-US"/>
        </a:p>
      </dgm:t>
    </dgm:pt>
    <dgm:pt modelId="{E3A10194-6404-418F-8D75-46F7F592721D}" type="sibTrans" cxnId="{CAF4A043-5D5F-403E-AEC2-DD5B76FDE978}">
      <dgm:prSet/>
      <dgm:spPr/>
      <dgm:t>
        <a:bodyPr/>
        <a:lstStyle/>
        <a:p>
          <a:endParaRPr lang="en-US"/>
        </a:p>
      </dgm:t>
    </dgm:pt>
    <dgm:pt modelId="{A900C62B-5007-465D-8308-C11F1DA69FCD}">
      <dgm:prSet/>
      <dgm:spPr/>
      <dgm:t>
        <a:bodyPr/>
        <a:lstStyle/>
        <a:p>
          <a:r>
            <a:rPr lang="en-US"/>
            <a:t>Fee Compliance Percentage: </a:t>
          </a:r>
          <a:r>
            <a:rPr lang="en-US" u="sng"/>
            <a:t>87%</a:t>
          </a:r>
          <a:endParaRPr lang="en-US"/>
        </a:p>
      </dgm:t>
    </dgm:pt>
    <dgm:pt modelId="{334C97A5-9062-4525-9BD3-5E87C071FECA}" type="parTrans" cxnId="{5EBD1079-F8B6-4DAC-84CD-49FE473AFF0F}">
      <dgm:prSet/>
      <dgm:spPr/>
      <dgm:t>
        <a:bodyPr/>
        <a:lstStyle/>
        <a:p>
          <a:endParaRPr lang="en-US"/>
        </a:p>
      </dgm:t>
    </dgm:pt>
    <dgm:pt modelId="{3B9F74B0-B47F-4CA5-9C86-202463FA164F}" type="sibTrans" cxnId="{5EBD1079-F8B6-4DAC-84CD-49FE473AFF0F}">
      <dgm:prSet/>
      <dgm:spPr/>
      <dgm:t>
        <a:bodyPr/>
        <a:lstStyle/>
        <a:p>
          <a:endParaRPr lang="en-US"/>
        </a:p>
      </dgm:t>
    </dgm:pt>
    <dgm:pt modelId="{918529AE-98A3-42C6-98BC-6BF2D4D7322F}">
      <dgm:prSet/>
      <dgm:spPr/>
      <dgm:t>
        <a:bodyPr/>
        <a:lstStyle/>
        <a:p>
          <a:r>
            <a:rPr lang="en-US"/>
            <a:t>Current Adult PI Balance: </a:t>
          </a:r>
          <a:r>
            <a:rPr lang="en-US" u="sng"/>
            <a:t>$149,467.35</a:t>
          </a:r>
          <a:endParaRPr lang="en-US"/>
        </a:p>
      </dgm:t>
    </dgm:pt>
    <dgm:pt modelId="{D5BCBB0C-F957-4502-A6ED-AE8B851BBF0A}" type="parTrans" cxnId="{14E2148D-1C9B-4F88-9F3B-AC7914EF2715}">
      <dgm:prSet/>
      <dgm:spPr/>
      <dgm:t>
        <a:bodyPr/>
        <a:lstStyle/>
        <a:p>
          <a:endParaRPr lang="en-US"/>
        </a:p>
      </dgm:t>
    </dgm:pt>
    <dgm:pt modelId="{3CC518CB-7DB5-4DA1-93F8-126AE547A5B0}" type="sibTrans" cxnId="{14E2148D-1C9B-4F88-9F3B-AC7914EF2715}">
      <dgm:prSet/>
      <dgm:spPr/>
      <dgm:t>
        <a:bodyPr/>
        <a:lstStyle/>
        <a:p>
          <a:endParaRPr lang="en-US"/>
        </a:p>
      </dgm:t>
    </dgm:pt>
    <dgm:pt modelId="{8F292D34-73D6-4FDF-9A0E-F695916E7560}">
      <dgm:prSet/>
      <dgm:spPr/>
      <dgm:t>
        <a:bodyPr/>
        <a:lstStyle/>
        <a:p>
          <a:r>
            <a:rPr lang="en-US"/>
            <a:t>Current CTP Balance: </a:t>
          </a:r>
          <a:r>
            <a:rPr lang="en-US" u="sng"/>
            <a:t>$50,900.91</a:t>
          </a:r>
          <a:endParaRPr lang="en-US"/>
        </a:p>
      </dgm:t>
    </dgm:pt>
    <dgm:pt modelId="{F072D941-BD18-4717-B388-C0A501A89608}" type="parTrans" cxnId="{588F3C27-F6C2-44E6-A0BC-7BC9FA9FBBAD}">
      <dgm:prSet/>
      <dgm:spPr/>
      <dgm:t>
        <a:bodyPr/>
        <a:lstStyle/>
        <a:p>
          <a:endParaRPr lang="en-US"/>
        </a:p>
      </dgm:t>
    </dgm:pt>
    <dgm:pt modelId="{9D8B9FA3-1C03-4E61-A1B1-483159F62636}" type="sibTrans" cxnId="{588F3C27-F6C2-44E6-A0BC-7BC9FA9FBBAD}">
      <dgm:prSet/>
      <dgm:spPr/>
      <dgm:t>
        <a:bodyPr/>
        <a:lstStyle/>
        <a:p>
          <a:endParaRPr lang="en-US"/>
        </a:p>
      </dgm:t>
    </dgm:pt>
    <dgm:pt modelId="{34279611-66E4-4C51-A13B-E2F727A8D8D1}" type="pres">
      <dgm:prSet presAssocID="{99C1FB62-14CB-41F5-887A-A37E1240CC81}" presName="Name0" presStyleCnt="0">
        <dgm:presLayoutVars>
          <dgm:dir/>
          <dgm:animLvl val="lvl"/>
          <dgm:resizeHandles val="exact"/>
        </dgm:presLayoutVars>
      </dgm:prSet>
      <dgm:spPr/>
    </dgm:pt>
    <dgm:pt modelId="{DF03667C-5901-4762-B9D7-5F8835EFBA47}" type="pres">
      <dgm:prSet presAssocID="{682E18A0-C724-477C-9DBE-85DE0CD014F9}" presName="linNode" presStyleCnt="0"/>
      <dgm:spPr/>
    </dgm:pt>
    <dgm:pt modelId="{46B35E9E-37B9-424F-B421-183FF4F415F4}" type="pres">
      <dgm:prSet presAssocID="{682E18A0-C724-477C-9DBE-85DE0CD014F9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0EDC4B3E-FB5D-41E9-B7C4-88B4CB531CDB}" type="pres">
      <dgm:prSet presAssocID="{682E18A0-C724-477C-9DBE-85DE0CD014F9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588F3C27-F6C2-44E6-A0BC-7BC9FA9FBBAD}" srcId="{682E18A0-C724-477C-9DBE-85DE0CD014F9}" destId="{8F292D34-73D6-4FDF-9A0E-F695916E7560}" srcOrd="4" destOrd="0" parTransId="{F072D941-BD18-4717-B388-C0A501A89608}" sibTransId="{9D8B9FA3-1C03-4E61-A1B1-483159F62636}"/>
    <dgm:cxn modelId="{EE2E8E40-1E0A-4F7E-A928-231E6017D0CF}" type="presOf" srcId="{AA2669AC-9F56-42FD-BD4A-B97D6F4A75CD}" destId="{0EDC4B3E-FB5D-41E9-B7C4-88B4CB531CDB}" srcOrd="0" destOrd="0" presId="urn:microsoft.com/office/officeart/2005/8/layout/vList5"/>
    <dgm:cxn modelId="{CAF4A043-5D5F-403E-AEC2-DD5B76FDE978}" srcId="{682E18A0-C724-477C-9DBE-85DE0CD014F9}" destId="{69AA54C5-76C3-4987-964A-AE0A0C75E415}" srcOrd="1" destOrd="0" parTransId="{C2678A7F-F5E9-4C56-A33A-1DD7236ED7C8}" sibTransId="{E3A10194-6404-418F-8D75-46F7F592721D}"/>
    <dgm:cxn modelId="{9B393E69-C8EE-42F0-8423-A1CAD4B2D98C}" srcId="{682E18A0-C724-477C-9DBE-85DE0CD014F9}" destId="{AA2669AC-9F56-42FD-BD4A-B97D6F4A75CD}" srcOrd="0" destOrd="0" parTransId="{0B76710B-20E6-495D-B387-107F57E51964}" sibTransId="{98A7EF07-2BD3-42AB-8F48-E2643F4EF57A}"/>
    <dgm:cxn modelId="{721F624E-774C-4B85-8F31-6EF39C4003F1}" type="presOf" srcId="{99C1FB62-14CB-41F5-887A-A37E1240CC81}" destId="{34279611-66E4-4C51-A13B-E2F727A8D8D1}" srcOrd="0" destOrd="0" presId="urn:microsoft.com/office/officeart/2005/8/layout/vList5"/>
    <dgm:cxn modelId="{5EBD1079-F8B6-4DAC-84CD-49FE473AFF0F}" srcId="{682E18A0-C724-477C-9DBE-85DE0CD014F9}" destId="{A900C62B-5007-465D-8308-C11F1DA69FCD}" srcOrd="2" destOrd="0" parTransId="{334C97A5-9062-4525-9BD3-5E87C071FECA}" sibTransId="{3B9F74B0-B47F-4CA5-9C86-202463FA164F}"/>
    <dgm:cxn modelId="{14E2148D-1C9B-4F88-9F3B-AC7914EF2715}" srcId="{682E18A0-C724-477C-9DBE-85DE0CD014F9}" destId="{918529AE-98A3-42C6-98BC-6BF2D4D7322F}" srcOrd="3" destOrd="0" parTransId="{D5BCBB0C-F957-4502-A6ED-AE8B851BBF0A}" sibTransId="{3CC518CB-7DB5-4DA1-93F8-126AE547A5B0}"/>
    <dgm:cxn modelId="{BA653C95-504C-4689-B54E-795759265C67}" srcId="{99C1FB62-14CB-41F5-887A-A37E1240CC81}" destId="{682E18A0-C724-477C-9DBE-85DE0CD014F9}" srcOrd="0" destOrd="0" parTransId="{452787AE-938C-4F7E-AD68-3F5116A1F483}" sibTransId="{ECFB5F55-CB8C-47A8-A20D-4764F8A2C6A0}"/>
    <dgm:cxn modelId="{E71B1DA1-0451-4792-8101-4D7CCEECA9A4}" type="presOf" srcId="{918529AE-98A3-42C6-98BC-6BF2D4D7322F}" destId="{0EDC4B3E-FB5D-41E9-B7C4-88B4CB531CDB}" srcOrd="0" destOrd="3" presId="urn:microsoft.com/office/officeart/2005/8/layout/vList5"/>
    <dgm:cxn modelId="{1C0E2EAD-119D-4FD1-AB89-BF0BC012AEDB}" type="presOf" srcId="{8F292D34-73D6-4FDF-9A0E-F695916E7560}" destId="{0EDC4B3E-FB5D-41E9-B7C4-88B4CB531CDB}" srcOrd="0" destOrd="4" presId="urn:microsoft.com/office/officeart/2005/8/layout/vList5"/>
    <dgm:cxn modelId="{3BC83EB2-5589-485C-9731-3388AF203856}" type="presOf" srcId="{682E18A0-C724-477C-9DBE-85DE0CD014F9}" destId="{46B35E9E-37B9-424F-B421-183FF4F415F4}" srcOrd="0" destOrd="0" presId="urn:microsoft.com/office/officeart/2005/8/layout/vList5"/>
    <dgm:cxn modelId="{41D529D4-7F01-4A4F-B4B6-184F2A39BD81}" type="presOf" srcId="{69AA54C5-76C3-4987-964A-AE0A0C75E415}" destId="{0EDC4B3E-FB5D-41E9-B7C4-88B4CB531CDB}" srcOrd="0" destOrd="1" presId="urn:microsoft.com/office/officeart/2005/8/layout/vList5"/>
    <dgm:cxn modelId="{58AD9DD7-95EF-4266-A900-17A550AD4C55}" type="presOf" srcId="{A900C62B-5007-465D-8308-C11F1DA69FCD}" destId="{0EDC4B3E-FB5D-41E9-B7C4-88B4CB531CDB}" srcOrd="0" destOrd="2" presId="urn:microsoft.com/office/officeart/2005/8/layout/vList5"/>
    <dgm:cxn modelId="{8F058D3C-51F7-4F29-8DA2-75B38F8800B5}" type="presParOf" srcId="{34279611-66E4-4C51-A13B-E2F727A8D8D1}" destId="{DF03667C-5901-4762-B9D7-5F8835EFBA47}" srcOrd="0" destOrd="0" presId="urn:microsoft.com/office/officeart/2005/8/layout/vList5"/>
    <dgm:cxn modelId="{8A0A710B-94AA-4658-A494-6D946957C2E7}" type="presParOf" srcId="{DF03667C-5901-4762-B9D7-5F8835EFBA47}" destId="{46B35E9E-37B9-424F-B421-183FF4F415F4}" srcOrd="0" destOrd="0" presId="urn:microsoft.com/office/officeart/2005/8/layout/vList5"/>
    <dgm:cxn modelId="{9D32DE58-64EF-4128-BAC3-1A3A2DFE88FD}" type="presParOf" srcId="{DF03667C-5901-4762-B9D7-5F8835EFBA47}" destId="{0EDC4B3E-FB5D-41E9-B7C4-88B4CB531CD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7CAA78-2F0A-43E3-833A-A88CAB49861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5355496-FDF5-4629-BED5-F3247D6EE182}">
      <dgm:prSet/>
      <dgm:spPr/>
      <dgm:t>
        <a:bodyPr/>
        <a:lstStyle/>
        <a:p>
          <a:r>
            <a:rPr lang="en-US"/>
            <a:t>Spending Freeze</a:t>
          </a:r>
        </a:p>
      </dgm:t>
    </dgm:pt>
    <dgm:pt modelId="{A02F7863-3BCF-4D4F-A3FA-5F1EA87D5998}" type="parTrans" cxnId="{4BD66D7D-2E06-460D-BCE5-0A87097D2377}">
      <dgm:prSet/>
      <dgm:spPr/>
      <dgm:t>
        <a:bodyPr/>
        <a:lstStyle/>
        <a:p>
          <a:endParaRPr lang="en-US"/>
        </a:p>
      </dgm:t>
    </dgm:pt>
    <dgm:pt modelId="{B50EAEB5-756F-4663-8D11-D06691C3D233}" type="sibTrans" cxnId="{4BD66D7D-2E06-460D-BCE5-0A87097D2377}">
      <dgm:prSet/>
      <dgm:spPr/>
      <dgm:t>
        <a:bodyPr/>
        <a:lstStyle/>
        <a:p>
          <a:endParaRPr lang="en-US"/>
        </a:p>
      </dgm:t>
    </dgm:pt>
    <dgm:pt modelId="{63353E0C-03BC-47C8-8F00-EC3FF5511B9B}">
      <dgm:prSet/>
      <dgm:spPr/>
      <dgm:t>
        <a:bodyPr/>
        <a:lstStyle/>
        <a:p>
          <a:r>
            <a:rPr lang="en-US" dirty="0"/>
            <a:t>Splitting our Bills: 75/25% Adult PI</a:t>
          </a:r>
        </a:p>
      </dgm:t>
    </dgm:pt>
    <dgm:pt modelId="{5C2A835D-A818-48B1-A228-FAC32E79FAA4}" type="parTrans" cxnId="{08BC2320-2E22-47DC-B937-B2519561880B}">
      <dgm:prSet/>
      <dgm:spPr/>
      <dgm:t>
        <a:bodyPr/>
        <a:lstStyle/>
        <a:p>
          <a:endParaRPr lang="en-US"/>
        </a:p>
      </dgm:t>
    </dgm:pt>
    <dgm:pt modelId="{33E8C084-1E58-4195-82AF-B544AF80763C}" type="sibTrans" cxnId="{08BC2320-2E22-47DC-B937-B2519561880B}">
      <dgm:prSet/>
      <dgm:spPr/>
      <dgm:t>
        <a:bodyPr/>
        <a:lstStyle/>
        <a:p>
          <a:endParaRPr lang="en-US"/>
        </a:p>
      </dgm:t>
    </dgm:pt>
    <dgm:pt modelId="{918C4145-77D2-4671-B754-4D9671FCF1D6}">
      <dgm:prSet/>
      <dgm:spPr/>
      <dgm:t>
        <a:bodyPr/>
        <a:lstStyle/>
        <a:p>
          <a:r>
            <a:rPr lang="en-US"/>
            <a:t>Previously: 85/15</a:t>
          </a:r>
        </a:p>
      </dgm:t>
    </dgm:pt>
    <dgm:pt modelId="{BE4AA678-DA28-42E5-8D14-8F8CAE55DCE6}" type="parTrans" cxnId="{ED6A7F18-5164-4266-A656-A8613607A8A0}">
      <dgm:prSet/>
      <dgm:spPr/>
      <dgm:t>
        <a:bodyPr/>
        <a:lstStyle/>
        <a:p>
          <a:endParaRPr lang="en-US"/>
        </a:p>
      </dgm:t>
    </dgm:pt>
    <dgm:pt modelId="{74D5F4A7-8ECC-4BFF-BF38-865E282BA6FA}" type="sibTrans" cxnId="{ED6A7F18-5164-4266-A656-A8613607A8A0}">
      <dgm:prSet/>
      <dgm:spPr/>
      <dgm:t>
        <a:bodyPr/>
        <a:lstStyle/>
        <a:p>
          <a:endParaRPr lang="en-US"/>
        </a:p>
      </dgm:t>
    </dgm:pt>
    <dgm:pt modelId="{36B1BA41-3275-46D0-BDF2-EC6EBD6E77F7}">
      <dgm:prSet/>
      <dgm:spPr/>
      <dgm:t>
        <a:bodyPr/>
        <a:lstStyle/>
        <a:p>
          <a:r>
            <a:rPr lang="en-US"/>
            <a:t>Increased Fee Accountability</a:t>
          </a:r>
        </a:p>
      </dgm:t>
    </dgm:pt>
    <dgm:pt modelId="{452CD9DE-61E3-48C8-89D9-A975B905B716}" type="parTrans" cxnId="{FB15D652-101D-4627-BBF3-8842342AA97E}">
      <dgm:prSet/>
      <dgm:spPr/>
      <dgm:t>
        <a:bodyPr/>
        <a:lstStyle/>
        <a:p>
          <a:endParaRPr lang="en-US"/>
        </a:p>
      </dgm:t>
    </dgm:pt>
    <dgm:pt modelId="{96B74C9F-47EF-461F-BE3C-2374A785B48B}" type="sibTrans" cxnId="{FB15D652-101D-4627-BBF3-8842342AA97E}">
      <dgm:prSet/>
      <dgm:spPr/>
      <dgm:t>
        <a:bodyPr/>
        <a:lstStyle/>
        <a:p>
          <a:endParaRPr lang="en-US"/>
        </a:p>
      </dgm:t>
    </dgm:pt>
    <dgm:pt modelId="{4CA32BCC-8EB5-4889-9511-6517C943B586}">
      <dgm:prSet/>
      <dgm:spPr/>
      <dgm:t>
        <a:bodyPr/>
        <a:lstStyle/>
        <a:p>
          <a:r>
            <a:rPr lang="en-US" u="sng"/>
            <a:t>Post Supervision</a:t>
          </a:r>
          <a:endParaRPr lang="en-US"/>
        </a:p>
      </dgm:t>
    </dgm:pt>
    <dgm:pt modelId="{797566A9-EDC1-4812-B0A5-AF1E3B96EEAD}" type="parTrans" cxnId="{1BFAF835-9562-4B56-AE08-CF4A9E9B3FA8}">
      <dgm:prSet/>
      <dgm:spPr/>
      <dgm:t>
        <a:bodyPr/>
        <a:lstStyle/>
        <a:p>
          <a:endParaRPr lang="en-US"/>
        </a:p>
      </dgm:t>
    </dgm:pt>
    <dgm:pt modelId="{9128E8E9-A430-4E1C-B29A-A23B4479933C}" type="sibTrans" cxnId="{1BFAF835-9562-4B56-AE08-CF4A9E9B3FA8}">
      <dgm:prSet/>
      <dgm:spPr/>
      <dgm:t>
        <a:bodyPr/>
        <a:lstStyle/>
        <a:p>
          <a:endParaRPr lang="en-US"/>
        </a:p>
      </dgm:t>
    </dgm:pt>
    <dgm:pt modelId="{8F574848-8D58-4A74-92B2-0C05CA020DBD}">
      <dgm:prSet/>
      <dgm:spPr/>
      <dgm:t>
        <a:bodyPr/>
        <a:lstStyle/>
        <a:p>
          <a:r>
            <a:rPr lang="en-US" u="sng"/>
            <a:t>Drug Screens</a:t>
          </a:r>
          <a:endParaRPr lang="en-US"/>
        </a:p>
      </dgm:t>
    </dgm:pt>
    <dgm:pt modelId="{F962A612-6332-4DA7-8698-D036C88D27E5}" type="parTrans" cxnId="{16E38900-87E9-421B-9CF8-1F2B75B043C6}">
      <dgm:prSet/>
      <dgm:spPr/>
      <dgm:t>
        <a:bodyPr/>
        <a:lstStyle/>
        <a:p>
          <a:endParaRPr lang="en-US"/>
        </a:p>
      </dgm:t>
    </dgm:pt>
    <dgm:pt modelId="{3BF8B968-25F7-4993-A0EC-C47E66DCF249}" type="sibTrans" cxnId="{16E38900-87E9-421B-9CF8-1F2B75B043C6}">
      <dgm:prSet/>
      <dgm:spPr/>
      <dgm:t>
        <a:bodyPr/>
        <a:lstStyle/>
        <a:p>
          <a:endParaRPr lang="en-US"/>
        </a:p>
      </dgm:t>
    </dgm:pt>
    <dgm:pt modelId="{2B519A35-B285-4F0F-8FFB-C870519A9A30}" type="pres">
      <dgm:prSet presAssocID="{617CAA78-2F0A-43E3-833A-A88CAB49861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66A808F-05A4-49F4-91EE-DE71884BF032}" type="pres">
      <dgm:prSet presAssocID="{15355496-FDF5-4629-BED5-F3247D6EE182}" presName="hierRoot1" presStyleCnt="0"/>
      <dgm:spPr/>
    </dgm:pt>
    <dgm:pt modelId="{DA47C661-9613-47AB-B6D2-7F462023B4EC}" type="pres">
      <dgm:prSet presAssocID="{15355496-FDF5-4629-BED5-F3247D6EE182}" presName="composite" presStyleCnt="0"/>
      <dgm:spPr/>
    </dgm:pt>
    <dgm:pt modelId="{26C7C9EC-B38F-4182-82D0-FEBC39FA298A}" type="pres">
      <dgm:prSet presAssocID="{15355496-FDF5-4629-BED5-F3247D6EE182}" presName="background" presStyleLbl="node0" presStyleIdx="0" presStyleCnt="3"/>
      <dgm:spPr/>
    </dgm:pt>
    <dgm:pt modelId="{E05140D9-5C2D-4CBE-85F8-D77582793458}" type="pres">
      <dgm:prSet presAssocID="{15355496-FDF5-4629-BED5-F3247D6EE182}" presName="text" presStyleLbl="fgAcc0" presStyleIdx="0" presStyleCnt="3">
        <dgm:presLayoutVars>
          <dgm:chPref val="3"/>
        </dgm:presLayoutVars>
      </dgm:prSet>
      <dgm:spPr/>
    </dgm:pt>
    <dgm:pt modelId="{80F02D36-723E-4B6E-BEC6-1AD695C1AE51}" type="pres">
      <dgm:prSet presAssocID="{15355496-FDF5-4629-BED5-F3247D6EE182}" presName="hierChild2" presStyleCnt="0"/>
      <dgm:spPr/>
    </dgm:pt>
    <dgm:pt modelId="{E10A6500-5958-4FFA-AA96-28C42072393A}" type="pres">
      <dgm:prSet presAssocID="{63353E0C-03BC-47C8-8F00-EC3FF5511B9B}" presName="hierRoot1" presStyleCnt="0"/>
      <dgm:spPr/>
    </dgm:pt>
    <dgm:pt modelId="{DBADC042-52DA-4C4F-82D7-887BB9DBC72B}" type="pres">
      <dgm:prSet presAssocID="{63353E0C-03BC-47C8-8F00-EC3FF5511B9B}" presName="composite" presStyleCnt="0"/>
      <dgm:spPr/>
    </dgm:pt>
    <dgm:pt modelId="{39FEC4B4-2DA2-40A4-9EA4-6602FA7F5235}" type="pres">
      <dgm:prSet presAssocID="{63353E0C-03BC-47C8-8F00-EC3FF5511B9B}" presName="background" presStyleLbl="node0" presStyleIdx="1" presStyleCnt="3"/>
      <dgm:spPr/>
    </dgm:pt>
    <dgm:pt modelId="{8E33B812-F2DB-4AD6-BE37-BD14DFD263DF}" type="pres">
      <dgm:prSet presAssocID="{63353E0C-03BC-47C8-8F00-EC3FF5511B9B}" presName="text" presStyleLbl="fgAcc0" presStyleIdx="1" presStyleCnt="3">
        <dgm:presLayoutVars>
          <dgm:chPref val="3"/>
        </dgm:presLayoutVars>
      </dgm:prSet>
      <dgm:spPr/>
    </dgm:pt>
    <dgm:pt modelId="{102DFC4F-12D8-49BD-AAD3-5D4B69E2DFAF}" type="pres">
      <dgm:prSet presAssocID="{63353E0C-03BC-47C8-8F00-EC3FF5511B9B}" presName="hierChild2" presStyleCnt="0"/>
      <dgm:spPr/>
    </dgm:pt>
    <dgm:pt modelId="{317B30BA-383D-4321-B293-D287BCD9DF33}" type="pres">
      <dgm:prSet presAssocID="{BE4AA678-DA28-42E5-8D14-8F8CAE55DCE6}" presName="Name10" presStyleLbl="parChTrans1D2" presStyleIdx="0" presStyleCnt="3"/>
      <dgm:spPr/>
    </dgm:pt>
    <dgm:pt modelId="{1345516D-A26C-4480-8DEF-335C8F1CB51B}" type="pres">
      <dgm:prSet presAssocID="{918C4145-77D2-4671-B754-4D9671FCF1D6}" presName="hierRoot2" presStyleCnt="0"/>
      <dgm:spPr/>
    </dgm:pt>
    <dgm:pt modelId="{F872197A-31ED-4A06-AD22-546C99E6054D}" type="pres">
      <dgm:prSet presAssocID="{918C4145-77D2-4671-B754-4D9671FCF1D6}" presName="composite2" presStyleCnt="0"/>
      <dgm:spPr/>
    </dgm:pt>
    <dgm:pt modelId="{E385CCC9-BAD9-4278-8D01-D36CBA710E37}" type="pres">
      <dgm:prSet presAssocID="{918C4145-77D2-4671-B754-4D9671FCF1D6}" presName="background2" presStyleLbl="node2" presStyleIdx="0" presStyleCnt="3"/>
      <dgm:spPr/>
    </dgm:pt>
    <dgm:pt modelId="{D005B23A-82FA-4F9A-9557-24D452259C5A}" type="pres">
      <dgm:prSet presAssocID="{918C4145-77D2-4671-B754-4D9671FCF1D6}" presName="text2" presStyleLbl="fgAcc2" presStyleIdx="0" presStyleCnt="3">
        <dgm:presLayoutVars>
          <dgm:chPref val="3"/>
        </dgm:presLayoutVars>
      </dgm:prSet>
      <dgm:spPr/>
    </dgm:pt>
    <dgm:pt modelId="{5EAE2FDE-28F8-4E26-A0C5-64D415CCAE2A}" type="pres">
      <dgm:prSet presAssocID="{918C4145-77D2-4671-B754-4D9671FCF1D6}" presName="hierChild3" presStyleCnt="0"/>
      <dgm:spPr/>
    </dgm:pt>
    <dgm:pt modelId="{F9A85318-807C-4FB0-BEC8-2D0BC7BCC9C4}" type="pres">
      <dgm:prSet presAssocID="{36B1BA41-3275-46D0-BDF2-EC6EBD6E77F7}" presName="hierRoot1" presStyleCnt="0"/>
      <dgm:spPr/>
    </dgm:pt>
    <dgm:pt modelId="{B5159234-7761-4FB8-B8E9-A22276ADA5BC}" type="pres">
      <dgm:prSet presAssocID="{36B1BA41-3275-46D0-BDF2-EC6EBD6E77F7}" presName="composite" presStyleCnt="0"/>
      <dgm:spPr/>
    </dgm:pt>
    <dgm:pt modelId="{DD925228-3EB5-4E80-A38A-79BCB0A5F2E0}" type="pres">
      <dgm:prSet presAssocID="{36B1BA41-3275-46D0-BDF2-EC6EBD6E77F7}" presName="background" presStyleLbl="node0" presStyleIdx="2" presStyleCnt="3"/>
      <dgm:spPr/>
    </dgm:pt>
    <dgm:pt modelId="{DC532089-3AB6-432C-80A8-8F34EAD8D299}" type="pres">
      <dgm:prSet presAssocID="{36B1BA41-3275-46D0-BDF2-EC6EBD6E77F7}" presName="text" presStyleLbl="fgAcc0" presStyleIdx="2" presStyleCnt="3">
        <dgm:presLayoutVars>
          <dgm:chPref val="3"/>
        </dgm:presLayoutVars>
      </dgm:prSet>
      <dgm:spPr/>
    </dgm:pt>
    <dgm:pt modelId="{3E46DD46-23D1-4DF4-8F8C-DADB2BEA17CD}" type="pres">
      <dgm:prSet presAssocID="{36B1BA41-3275-46D0-BDF2-EC6EBD6E77F7}" presName="hierChild2" presStyleCnt="0"/>
      <dgm:spPr/>
    </dgm:pt>
    <dgm:pt modelId="{D785FAFF-2712-45C2-8963-E2685E50437E}" type="pres">
      <dgm:prSet presAssocID="{797566A9-EDC1-4812-B0A5-AF1E3B96EEAD}" presName="Name10" presStyleLbl="parChTrans1D2" presStyleIdx="1" presStyleCnt="3"/>
      <dgm:spPr/>
    </dgm:pt>
    <dgm:pt modelId="{D9B17381-6124-4BDC-8D4E-7B477F34386F}" type="pres">
      <dgm:prSet presAssocID="{4CA32BCC-8EB5-4889-9511-6517C943B586}" presName="hierRoot2" presStyleCnt="0"/>
      <dgm:spPr/>
    </dgm:pt>
    <dgm:pt modelId="{DC45DCAA-2EBF-4684-B0A2-68959AA5E3EE}" type="pres">
      <dgm:prSet presAssocID="{4CA32BCC-8EB5-4889-9511-6517C943B586}" presName="composite2" presStyleCnt="0"/>
      <dgm:spPr/>
    </dgm:pt>
    <dgm:pt modelId="{EC4784F7-3675-483D-BD89-DE8C3751E53A}" type="pres">
      <dgm:prSet presAssocID="{4CA32BCC-8EB5-4889-9511-6517C943B586}" presName="background2" presStyleLbl="node2" presStyleIdx="1" presStyleCnt="3"/>
      <dgm:spPr/>
    </dgm:pt>
    <dgm:pt modelId="{A9975C3C-43CC-4A99-8ED7-D8424BBC3793}" type="pres">
      <dgm:prSet presAssocID="{4CA32BCC-8EB5-4889-9511-6517C943B586}" presName="text2" presStyleLbl="fgAcc2" presStyleIdx="1" presStyleCnt="3">
        <dgm:presLayoutVars>
          <dgm:chPref val="3"/>
        </dgm:presLayoutVars>
      </dgm:prSet>
      <dgm:spPr/>
    </dgm:pt>
    <dgm:pt modelId="{84A4059D-4812-4843-9638-12D5D26ED9AD}" type="pres">
      <dgm:prSet presAssocID="{4CA32BCC-8EB5-4889-9511-6517C943B586}" presName="hierChild3" presStyleCnt="0"/>
      <dgm:spPr/>
    </dgm:pt>
    <dgm:pt modelId="{4B8B467E-611E-4F2B-B9EA-06C71A2D030A}" type="pres">
      <dgm:prSet presAssocID="{F962A612-6332-4DA7-8698-D036C88D27E5}" presName="Name10" presStyleLbl="parChTrans1D2" presStyleIdx="2" presStyleCnt="3"/>
      <dgm:spPr/>
    </dgm:pt>
    <dgm:pt modelId="{1C395AAE-751C-4956-A600-1BA6E9BD9C60}" type="pres">
      <dgm:prSet presAssocID="{8F574848-8D58-4A74-92B2-0C05CA020DBD}" presName="hierRoot2" presStyleCnt="0"/>
      <dgm:spPr/>
    </dgm:pt>
    <dgm:pt modelId="{E21835C5-467E-4990-BD06-5D0EFA95C78A}" type="pres">
      <dgm:prSet presAssocID="{8F574848-8D58-4A74-92B2-0C05CA020DBD}" presName="composite2" presStyleCnt="0"/>
      <dgm:spPr/>
    </dgm:pt>
    <dgm:pt modelId="{250CA06E-16AE-4B64-9276-A6E03BF3044F}" type="pres">
      <dgm:prSet presAssocID="{8F574848-8D58-4A74-92B2-0C05CA020DBD}" presName="background2" presStyleLbl="node2" presStyleIdx="2" presStyleCnt="3"/>
      <dgm:spPr/>
    </dgm:pt>
    <dgm:pt modelId="{1292B1E1-E78A-4A9A-B911-2615279F0836}" type="pres">
      <dgm:prSet presAssocID="{8F574848-8D58-4A74-92B2-0C05CA020DBD}" presName="text2" presStyleLbl="fgAcc2" presStyleIdx="2" presStyleCnt="3">
        <dgm:presLayoutVars>
          <dgm:chPref val="3"/>
        </dgm:presLayoutVars>
      </dgm:prSet>
      <dgm:spPr/>
    </dgm:pt>
    <dgm:pt modelId="{4B771AC8-53CD-4E4D-A930-BE74AB46B09E}" type="pres">
      <dgm:prSet presAssocID="{8F574848-8D58-4A74-92B2-0C05CA020DBD}" presName="hierChild3" presStyleCnt="0"/>
      <dgm:spPr/>
    </dgm:pt>
  </dgm:ptLst>
  <dgm:cxnLst>
    <dgm:cxn modelId="{16E38900-87E9-421B-9CF8-1F2B75B043C6}" srcId="{36B1BA41-3275-46D0-BDF2-EC6EBD6E77F7}" destId="{8F574848-8D58-4A74-92B2-0C05CA020DBD}" srcOrd="1" destOrd="0" parTransId="{F962A612-6332-4DA7-8698-D036C88D27E5}" sibTransId="{3BF8B968-25F7-4993-A0EC-C47E66DCF249}"/>
    <dgm:cxn modelId="{49750707-117D-45AB-8AD0-6920B010F011}" type="presOf" srcId="{BE4AA678-DA28-42E5-8D14-8F8CAE55DCE6}" destId="{317B30BA-383D-4321-B293-D287BCD9DF33}" srcOrd="0" destOrd="0" presId="urn:microsoft.com/office/officeart/2005/8/layout/hierarchy1"/>
    <dgm:cxn modelId="{ED6A7F18-5164-4266-A656-A8613607A8A0}" srcId="{63353E0C-03BC-47C8-8F00-EC3FF5511B9B}" destId="{918C4145-77D2-4671-B754-4D9671FCF1D6}" srcOrd="0" destOrd="0" parTransId="{BE4AA678-DA28-42E5-8D14-8F8CAE55DCE6}" sibTransId="{74D5F4A7-8ECC-4BFF-BF38-865E282BA6FA}"/>
    <dgm:cxn modelId="{08BC2320-2E22-47DC-B937-B2519561880B}" srcId="{617CAA78-2F0A-43E3-833A-A88CAB498619}" destId="{63353E0C-03BC-47C8-8F00-EC3FF5511B9B}" srcOrd="1" destOrd="0" parTransId="{5C2A835D-A818-48B1-A228-FAC32E79FAA4}" sibTransId="{33E8C084-1E58-4195-82AF-B544AF80763C}"/>
    <dgm:cxn modelId="{1BFAF835-9562-4B56-AE08-CF4A9E9B3FA8}" srcId="{36B1BA41-3275-46D0-BDF2-EC6EBD6E77F7}" destId="{4CA32BCC-8EB5-4889-9511-6517C943B586}" srcOrd="0" destOrd="0" parTransId="{797566A9-EDC1-4812-B0A5-AF1E3B96EEAD}" sibTransId="{9128E8E9-A430-4E1C-B29A-A23B4479933C}"/>
    <dgm:cxn modelId="{19C62A36-5357-4A71-B040-7CC5AD5C8A83}" type="presOf" srcId="{4CA32BCC-8EB5-4889-9511-6517C943B586}" destId="{A9975C3C-43CC-4A99-8ED7-D8424BBC3793}" srcOrd="0" destOrd="0" presId="urn:microsoft.com/office/officeart/2005/8/layout/hierarchy1"/>
    <dgm:cxn modelId="{FB15D652-101D-4627-BBF3-8842342AA97E}" srcId="{617CAA78-2F0A-43E3-833A-A88CAB498619}" destId="{36B1BA41-3275-46D0-BDF2-EC6EBD6E77F7}" srcOrd="2" destOrd="0" parTransId="{452CD9DE-61E3-48C8-89D9-A975B905B716}" sibTransId="{96B74C9F-47EF-461F-BE3C-2374A785B48B}"/>
    <dgm:cxn modelId="{AA4E3656-1C36-4940-AA99-6B75784D0813}" type="presOf" srcId="{63353E0C-03BC-47C8-8F00-EC3FF5511B9B}" destId="{8E33B812-F2DB-4AD6-BE37-BD14DFD263DF}" srcOrd="0" destOrd="0" presId="urn:microsoft.com/office/officeart/2005/8/layout/hierarchy1"/>
    <dgm:cxn modelId="{4BD66D7D-2E06-460D-BCE5-0A87097D2377}" srcId="{617CAA78-2F0A-43E3-833A-A88CAB498619}" destId="{15355496-FDF5-4629-BED5-F3247D6EE182}" srcOrd="0" destOrd="0" parTransId="{A02F7863-3BCF-4D4F-A3FA-5F1EA87D5998}" sibTransId="{B50EAEB5-756F-4663-8D11-D06691C3D233}"/>
    <dgm:cxn modelId="{E09CE587-F10A-4254-84E0-7C27CB93247A}" type="presOf" srcId="{617CAA78-2F0A-43E3-833A-A88CAB498619}" destId="{2B519A35-B285-4F0F-8FFB-C870519A9A30}" srcOrd="0" destOrd="0" presId="urn:microsoft.com/office/officeart/2005/8/layout/hierarchy1"/>
    <dgm:cxn modelId="{F80A4B9A-3B18-4638-A0B5-0C6026F002BE}" type="presOf" srcId="{797566A9-EDC1-4812-B0A5-AF1E3B96EEAD}" destId="{D785FAFF-2712-45C2-8963-E2685E50437E}" srcOrd="0" destOrd="0" presId="urn:microsoft.com/office/officeart/2005/8/layout/hierarchy1"/>
    <dgm:cxn modelId="{43449BBF-19C1-497A-B47C-DBBCD2E78D38}" type="presOf" srcId="{8F574848-8D58-4A74-92B2-0C05CA020DBD}" destId="{1292B1E1-E78A-4A9A-B911-2615279F0836}" srcOrd="0" destOrd="0" presId="urn:microsoft.com/office/officeart/2005/8/layout/hierarchy1"/>
    <dgm:cxn modelId="{EB2DC3D4-0124-4533-86F9-5A48BB79AB3F}" type="presOf" srcId="{36B1BA41-3275-46D0-BDF2-EC6EBD6E77F7}" destId="{DC532089-3AB6-432C-80A8-8F34EAD8D299}" srcOrd="0" destOrd="0" presId="urn:microsoft.com/office/officeart/2005/8/layout/hierarchy1"/>
    <dgm:cxn modelId="{3F194BE6-212F-4BE2-8ABA-C4FAF13C69E0}" type="presOf" srcId="{F962A612-6332-4DA7-8698-D036C88D27E5}" destId="{4B8B467E-611E-4F2B-B9EA-06C71A2D030A}" srcOrd="0" destOrd="0" presId="urn:microsoft.com/office/officeart/2005/8/layout/hierarchy1"/>
    <dgm:cxn modelId="{13F21BEA-056C-4022-9E1F-3F39067A52F8}" type="presOf" srcId="{918C4145-77D2-4671-B754-4D9671FCF1D6}" destId="{D005B23A-82FA-4F9A-9557-24D452259C5A}" srcOrd="0" destOrd="0" presId="urn:microsoft.com/office/officeart/2005/8/layout/hierarchy1"/>
    <dgm:cxn modelId="{BD5575F5-72C9-49F8-89BA-D9B35C22D3DE}" type="presOf" srcId="{15355496-FDF5-4629-BED5-F3247D6EE182}" destId="{E05140D9-5C2D-4CBE-85F8-D77582793458}" srcOrd="0" destOrd="0" presId="urn:microsoft.com/office/officeart/2005/8/layout/hierarchy1"/>
    <dgm:cxn modelId="{A846FEB3-1EEC-4A8A-8A84-71A3B9E7E051}" type="presParOf" srcId="{2B519A35-B285-4F0F-8FFB-C870519A9A30}" destId="{B66A808F-05A4-49F4-91EE-DE71884BF032}" srcOrd="0" destOrd="0" presId="urn:microsoft.com/office/officeart/2005/8/layout/hierarchy1"/>
    <dgm:cxn modelId="{676823C0-4EB4-43E6-89C3-C03B027CC5D7}" type="presParOf" srcId="{B66A808F-05A4-49F4-91EE-DE71884BF032}" destId="{DA47C661-9613-47AB-B6D2-7F462023B4EC}" srcOrd="0" destOrd="0" presId="urn:microsoft.com/office/officeart/2005/8/layout/hierarchy1"/>
    <dgm:cxn modelId="{BA7103EB-E3CB-49F8-A5C9-42ED482F3B12}" type="presParOf" srcId="{DA47C661-9613-47AB-B6D2-7F462023B4EC}" destId="{26C7C9EC-B38F-4182-82D0-FEBC39FA298A}" srcOrd="0" destOrd="0" presId="urn:microsoft.com/office/officeart/2005/8/layout/hierarchy1"/>
    <dgm:cxn modelId="{26A95298-DCA8-4A05-AAB5-9E7AD8462819}" type="presParOf" srcId="{DA47C661-9613-47AB-B6D2-7F462023B4EC}" destId="{E05140D9-5C2D-4CBE-85F8-D77582793458}" srcOrd="1" destOrd="0" presId="urn:microsoft.com/office/officeart/2005/8/layout/hierarchy1"/>
    <dgm:cxn modelId="{2C1EE9F4-5BE2-4B71-9615-46425C276ACE}" type="presParOf" srcId="{B66A808F-05A4-49F4-91EE-DE71884BF032}" destId="{80F02D36-723E-4B6E-BEC6-1AD695C1AE51}" srcOrd="1" destOrd="0" presId="urn:microsoft.com/office/officeart/2005/8/layout/hierarchy1"/>
    <dgm:cxn modelId="{40140F34-7782-4939-916E-91A906B30AA5}" type="presParOf" srcId="{2B519A35-B285-4F0F-8FFB-C870519A9A30}" destId="{E10A6500-5958-4FFA-AA96-28C42072393A}" srcOrd="1" destOrd="0" presId="urn:microsoft.com/office/officeart/2005/8/layout/hierarchy1"/>
    <dgm:cxn modelId="{EAF42C62-159A-4847-A37D-FFB7C8E80213}" type="presParOf" srcId="{E10A6500-5958-4FFA-AA96-28C42072393A}" destId="{DBADC042-52DA-4C4F-82D7-887BB9DBC72B}" srcOrd="0" destOrd="0" presId="urn:microsoft.com/office/officeart/2005/8/layout/hierarchy1"/>
    <dgm:cxn modelId="{C369D277-6AFF-4B6C-9C46-8937FE15457C}" type="presParOf" srcId="{DBADC042-52DA-4C4F-82D7-887BB9DBC72B}" destId="{39FEC4B4-2DA2-40A4-9EA4-6602FA7F5235}" srcOrd="0" destOrd="0" presId="urn:microsoft.com/office/officeart/2005/8/layout/hierarchy1"/>
    <dgm:cxn modelId="{F4EC08B8-89DE-490D-BDFC-F73FA680CFBC}" type="presParOf" srcId="{DBADC042-52DA-4C4F-82D7-887BB9DBC72B}" destId="{8E33B812-F2DB-4AD6-BE37-BD14DFD263DF}" srcOrd="1" destOrd="0" presId="urn:microsoft.com/office/officeart/2005/8/layout/hierarchy1"/>
    <dgm:cxn modelId="{FC4D8760-A6B9-4F28-A65B-843247859F7E}" type="presParOf" srcId="{E10A6500-5958-4FFA-AA96-28C42072393A}" destId="{102DFC4F-12D8-49BD-AAD3-5D4B69E2DFAF}" srcOrd="1" destOrd="0" presId="urn:microsoft.com/office/officeart/2005/8/layout/hierarchy1"/>
    <dgm:cxn modelId="{ABC5850C-F833-435B-A41B-CE3F2D8C2A22}" type="presParOf" srcId="{102DFC4F-12D8-49BD-AAD3-5D4B69E2DFAF}" destId="{317B30BA-383D-4321-B293-D287BCD9DF33}" srcOrd="0" destOrd="0" presId="urn:microsoft.com/office/officeart/2005/8/layout/hierarchy1"/>
    <dgm:cxn modelId="{A9B97CB2-FA56-4059-92E4-E1FA16760D30}" type="presParOf" srcId="{102DFC4F-12D8-49BD-AAD3-5D4B69E2DFAF}" destId="{1345516D-A26C-4480-8DEF-335C8F1CB51B}" srcOrd="1" destOrd="0" presId="urn:microsoft.com/office/officeart/2005/8/layout/hierarchy1"/>
    <dgm:cxn modelId="{09BE2BD1-FBDB-447D-80A4-24886003147F}" type="presParOf" srcId="{1345516D-A26C-4480-8DEF-335C8F1CB51B}" destId="{F872197A-31ED-4A06-AD22-546C99E6054D}" srcOrd="0" destOrd="0" presId="urn:microsoft.com/office/officeart/2005/8/layout/hierarchy1"/>
    <dgm:cxn modelId="{AA702824-3698-4E8D-BCB4-184C9282F3BC}" type="presParOf" srcId="{F872197A-31ED-4A06-AD22-546C99E6054D}" destId="{E385CCC9-BAD9-4278-8D01-D36CBA710E37}" srcOrd="0" destOrd="0" presId="urn:microsoft.com/office/officeart/2005/8/layout/hierarchy1"/>
    <dgm:cxn modelId="{5F17EB22-6170-4C85-88B9-64C9EDEF334B}" type="presParOf" srcId="{F872197A-31ED-4A06-AD22-546C99E6054D}" destId="{D005B23A-82FA-4F9A-9557-24D452259C5A}" srcOrd="1" destOrd="0" presId="urn:microsoft.com/office/officeart/2005/8/layout/hierarchy1"/>
    <dgm:cxn modelId="{791DAB7F-2E1E-4C0B-88D3-93BD50F34501}" type="presParOf" srcId="{1345516D-A26C-4480-8DEF-335C8F1CB51B}" destId="{5EAE2FDE-28F8-4E26-A0C5-64D415CCAE2A}" srcOrd="1" destOrd="0" presId="urn:microsoft.com/office/officeart/2005/8/layout/hierarchy1"/>
    <dgm:cxn modelId="{FCD68C5C-A9E1-4390-8E08-7D6083D33C71}" type="presParOf" srcId="{2B519A35-B285-4F0F-8FFB-C870519A9A30}" destId="{F9A85318-807C-4FB0-BEC8-2D0BC7BCC9C4}" srcOrd="2" destOrd="0" presId="urn:microsoft.com/office/officeart/2005/8/layout/hierarchy1"/>
    <dgm:cxn modelId="{220D037E-DEA2-4B63-9833-B9EFD5D8DDBF}" type="presParOf" srcId="{F9A85318-807C-4FB0-BEC8-2D0BC7BCC9C4}" destId="{B5159234-7761-4FB8-B8E9-A22276ADA5BC}" srcOrd="0" destOrd="0" presId="urn:microsoft.com/office/officeart/2005/8/layout/hierarchy1"/>
    <dgm:cxn modelId="{1BD8378D-38EB-4C2C-8F9F-C543091C9F02}" type="presParOf" srcId="{B5159234-7761-4FB8-B8E9-A22276ADA5BC}" destId="{DD925228-3EB5-4E80-A38A-79BCB0A5F2E0}" srcOrd="0" destOrd="0" presId="urn:microsoft.com/office/officeart/2005/8/layout/hierarchy1"/>
    <dgm:cxn modelId="{8447F52D-7E77-46B9-A934-82F64E998A9F}" type="presParOf" srcId="{B5159234-7761-4FB8-B8E9-A22276ADA5BC}" destId="{DC532089-3AB6-432C-80A8-8F34EAD8D299}" srcOrd="1" destOrd="0" presId="urn:microsoft.com/office/officeart/2005/8/layout/hierarchy1"/>
    <dgm:cxn modelId="{7F7B8339-8290-41BE-8116-5C7D068F5B1C}" type="presParOf" srcId="{F9A85318-807C-4FB0-BEC8-2D0BC7BCC9C4}" destId="{3E46DD46-23D1-4DF4-8F8C-DADB2BEA17CD}" srcOrd="1" destOrd="0" presId="urn:microsoft.com/office/officeart/2005/8/layout/hierarchy1"/>
    <dgm:cxn modelId="{2C17D09E-F5FD-4DE3-84B3-8B3F49C8EA1B}" type="presParOf" srcId="{3E46DD46-23D1-4DF4-8F8C-DADB2BEA17CD}" destId="{D785FAFF-2712-45C2-8963-E2685E50437E}" srcOrd="0" destOrd="0" presId="urn:microsoft.com/office/officeart/2005/8/layout/hierarchy1"/>
    <dgm:cxn modelId="{DDEE0C69-3B80-4C2A-B806-18DBA05E977B}" type="presParOf" srcId="{3E46DD46-23D1-4DF4-8F8C-DADB2BEA17CD}" destId="{D9B17381-6124-4BDC-8D4E-7B477F34386F}" srcOrd="1" destOrd="0" presId="urn:microsoft.com/office/officeart/2005/8/layout/hierarchy1"/>
    <dgm:cxn modelId="{2C7B8688-2DFA-46A8-A8EE-D3253749A1BB}" type="presParOf" srcId="{D9B17381-6124-4BDC-8D4E-7B477F34386F}" destId="{DC45DCAA-2EBF-4684-B0A2-68959AA5E3EE}" srcOrd="0" destOrd="0" presId="urn:microsoft.com/office/officeart/2005/8/layout/hierarchy1"/>
    <dgm:cxn modelId="{2A52D2F4-F532-46C9-9E0D-8E6E8D11339A}" type="presParOf" srcId="{DC45DCAA-2EBF-4684-B0A2-68959AA5E3EE}" destId="{EC4784F7-3675-483D-BD89-DE8C3751E53A}" srcOrd="0" destOrd="0" presId="urn:microsoft.com/office/officeart/2005/8/layout/hierarchy1"/>
    <dgm:cxn modelId="{B4393949-86E5-4566-91E3-D489786B0FA0}" type="presParOf" srcId="{DC45DCAA-2EBF-4684-B0A2-68959AA5E3EE}" destId="{A9975C3C-43CC-4A99-8ED7-D8424BBC3793}" srcOrd="1" destOrd="0" presId="urn:microsoft.com/office/officeart/2005/8/layout/hierarchy1"/>
    <dgm:cxn modelId="{0CE5E954-E9C6-4BE1-8BEA-2B4B73C673D0}" type="presParOf" srcId="{D9B17381-6124-4BDC-8D4E-7B477F34386F}" destId="{84A4059D-4812-4843-9638-12D5D26ED9AD}" srcOrd="1" destOrd="0" presId="urn:microsoft.com/office/officeart/2005/8/layout/hierarchy1"/>
    <dgm:cxn modelId="{030622D0-E65B-4445-A8AA-93E634EA9389}" type="presParOf" srcId="{3E46DD46-23D1-4DF4-8F8C-DADB2BEA17CD}" destId="{4B8B467E-611E-4F2B-B9EA-06C71A2D030A}" srcOrd="2" destOrd="0" presId="urn:microsoft.com/office/officeart/2005/8/layout/hierarchy1"/>
    <dgm:cxn modelId="{2665AEFC-9B57-4565-A7C5-D8AF0A8D0D7A}" type="presParOf" srcId="{3E46DD46-23D1-4DF4-8F8C-DADB2BEA17CD}" destId="{1C395AAE-751C-4956-A600-1BA6E9BD9C60}" srcOrd="3" destOrd="0" presId="urn:microsoft.com/office/officeart/2005/8/layout/hierarchy1"/>
    <dgm:cxn modelId="{DC36304D-6FF5-477B-873C-406512E4412F}" type="presParOf" srcId="{1C395AAE-751C-4956-A600-1BA6E9BD9C60}" destId="{E21835C5-467E-4990-BD06-5D0EFA95C78A}" srcOrd="0" destOrd="0" presId="urn:microsoft.com/office/officeart/2005/8/layout/hierarchy1"/>
    <dgm:cxn modelId="{DE5DB331-6C5A-4FC8-BD85-6858495C847D}" type="presParOf" srcId="{E21835C5-467E-4990-BD06-5D0EFA95C78A}" destId="{250CA06E-16AE-4B64-9276-A6E03BF3044F}" srcOrd="0" destOrd="0" presId="urn:microsoft.com/office/officeart/2005/8/layout/hierarchy1"/>
    <dgm:cxn modelId="{085893EE-F3E6-4B51-884E-601708A7989E}" type="presParOf" srcId="{E21835C5-467E-4990-BD06-5D0EFA95C78A}" destId="{1292B1E1-E78A-4A9A-B911-2615279F0836}" srcOrd="1" destOrd="0" presId="urn:microsoft.com/office/officeart/2005/8/layout/hierarchy1"/>
    <dgm:cxn modelId="{15F73486-BFFE-4478-8476-7B088F69092C}" type="presParOf" srcId="{1C395AAE-751C-4956-A600-1BA6E9BD9C60}" destId="{4B771AC8-53CD-4E4D-A930-BE74AB46B09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96C6A4F-5459-43AE-9D44-D034A6D2C34B}" type="doc">
      <dgm:prSet loTypeId="urn:microsoft.com/office/officeart/2005/8/layout/defaul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179534-EC70-4E73-9BA4-49FE55D1DD66}">
      <dgm:prSet/>
      <dgm:spPr/>
      <dgm:t>
        <a:bodyPr/>
        <a:lstStyle/>
        <a:p>
          <a:r>
            <a:rPr lang="en-US" dirty="0">
              <a:solidFill>
                <a:schemeClr val="tx2">
                  <a:lumMod val="75000"/>
                </a:schemeClr>
              </a:solidFill>
            </a:rPr>
            <a:t>Lunch &amp; Learns</a:t>
          </a:r>
        </a:p>
      </dgm:t>
    </dgm:pt>
    <dgm:pt modelId="{1340D0FB-7D35-401F-B4C9-CEB90CFED241}" type="parTrans" cxnId="{F4A65DE7-E22F-4F90-A63A-D8735FC8F513}">
      <dgm:prSet/>
      <dgm:spPr/>
      <dgm:t>
        <a:bodyPr/>
        <a:lstStyle/>
        <a:p>
          <a:endParaRPr lang="en-US"/>
        </a:p>
      </dgm:t>
    </dgm:pt>
    <dgm:pt modelId="{DF57FD97-E3A9-4152-A460-B37B8D7E6B19}" type="sibTrans" cxnId="{F4A65DE7-E22F-4F90-A63A-D8735FC8F513}">
      <dgm:prSet/>
      <dgm:spPr/>
      <dgm:t>
        <a:bodyPr/>
        <a:lstStyle/>
        <a:p>
          <a:endParaRPr lang="en-US"/>
        </a:p>
      </dgm:t>
    </dgm:pt>
    <dgm:pt modelId="{738D26C4-1241-4B0C-AEE9-B550A768A53D}">
      <dgm:prSet/>
      <dgm:spPr/>
      <dgm:t>
        <a:bodyPr/>
        <a:lstStyle/>
        <a:p>
          <a:r>
            <a:rPr lang="en-US" dirty="0">
              <a:solidFill>
                <a:schemeClr val="tx2">
                  <a:lumMod val="75000"/>
                </a:schemeClr>
              </a:solidFill>
            </a:rPr>
            <a:t>Intake Process</a:t>
          </a:r>
        </a:p>
      </dgm:t>
    </dgm:pt>
    <dgm:pt modelId="{70F16148-7F7D-44CF-A11F-A61DD54F1892}" type="parTrans" cxnId="{074B8D78-A31D-40E9-BEB5-5BD56CFDFC3F}">
      <dgm:prSet/>
      <dgm:spPr/>
      <dgm:t>
        <a:bodyPr/>
        <a:lstStyle/>
        <a:p>
          <a:endParaRPr lang="en-US"/>
        </a:p>
      </dgm:t>
    </dgm:pt>
    <dgm:pt modelId="{6E480B68-DECA-4A9E-BE2E-20436B26794E}" type="sibTrans" cxnId="{074B8D78-A31D-40E9-BEB5-5BD56CFDFC3F}">
      <dgm:prSet/>
      <dgm:spPr/>
      <dgm:t>
        <a:bodyPr/>
        <a:lstStyle/>
        <a:p>
          <a:endParaRPr lang="en-US"/>
        </a:p>
      </dgm:t>
    </dgm:pt>
    <dgm:pt modelId="{09A59A5E-204F-41DB-A164-B36B6D48B510}">
      <dgm:prSet/>
      <dgm:spPr/>
      <dgm:t>
        <a:bodyPr/>
        <a:lstStyle/>
        <a:p>
          <a:r>
            <a:rPr lang="en-US" dirty="0">
              <a:solidFill>
                <a:schemeClr val="tx2">
                  <a:lumMod val="75000"/>
                </a:schemeClr>
              </a:solidFill>
            </a:rPr>
            <a:t>Pre-trial</a:t>
          </a:r>
        </a:p>
      </dgm:t>
    </dgm:pt>
    <dgm:pt modelId="{1DAC9BBF-7729-4BA4-87B5-42C4DB9B5778}" type="parTrans" cxnId="{9C7744A5-6946-40B9-A949-6F27FCA65DF1}">
      <dgm:prSet/>
      <dgm:spPr/>
      <dgm:t>
        <a:bodyPr/>
        <a:lstStyle/>
        <a:p>
          <a:endParaRPr lang="en-US"/>
        </a:p>
      </dgm:t>
    </dgm:pt>
    <dgm:pt modelId="{C030C5B3-6111-4B00-A248-DFC15229FD94}" type="sibTrans" cxnId="{9C7744A5-6946-40B9-A949-6F27FCA65DF1}">
      <dgm:prSet/>
      <dgm:spPr/>
      <dgm:t>
        <a:bodyPr/>
        <a:lstStyle/>
        <a:p>
          <a:endParaRPr lang="en-US"/>
        </a:p>
      </dgm:t>
    </dgm:pt>
    <dgm:pt modelId="{1086B584-8E38-4814-91ED-6A49724911C2}">
      <dgm:prSet/>
      <dgm:spPr/>
      <dgm:t>
        <a:bodyPr/>
        <a:lstStyle/>
        <a:p>
          <a:r>
            <a:rPr lang="en-US" dirty="0">
              <a:solidFill>
                <a:schemeClr val="tx2">
                  <a:lumMod val="75000"/>
                </a:schemeClr>
              </a:solidFill>
            </a:rPr>
            <a:t>Audits</a:t>
          </a:r>
        </a:p>
      </dgm:t>
    </dgm:pt>
    <dgm:pt modelId="{59B96611-F714-4D35-A9B8-951D45B8F074}" type="parTrans" cxnId="{19FC9E5A-603D-4BD4-985A-5885C4A9CE0C}">
      <dgm:prSet/>
      <dgm:spPr/>
      <dgm:t>
        <a:bodyPr/>
        <a:lstStyle/>
        <a:p>
          <a:endParaRPr lang="en-US"/>
        </a:p>
      </dgm:t>
    </dgm:pt>
    <dgm:pt modelId="{7E10041C-C3FF-47B3-B34E-EE8EF00B8E7F}" type="sibTrans" cxnId="{19FC9E5A-603D-4BD4-985A-5885C4A9CE0C}">
      <dgm:prSet/>
      <dgm:spPr/>
      <dgm:t>
        <a:bodyPr/>
        <a:lstStyle/>
        <a:p>
          <a:endParaRPr lang="en-US"/>
        </a:p>
      </dgm:t>
    </dgm:pt>
    <dgm:pt modelId="{10E95AA8-8F6B-47DA-9CB8-173AF3FC522D}">
      <dgm:prSet/>
      <dgm:spPr/>
      <dgm:t>
        <a:bodyPr/>
        <a:lstStyle/>
        <a:p>
          <a:r>
            <a:rPr lang="en-US" dirty="0">
              <a:solidFill>
                <a:schemeClr val="tx2">
                  <a:lumMod val="75000"/>
                </a:schemeClr>
              </a:solidFill>
            </a:rPr>
            <a:t>Jobs Programs</a:t>
          </a:r>
        </a:p>
      </dgm:t>
    </dgm:pt>
    <dgm:pt modelId="{1C9BFAEE-518F-4CEB-A5ED-667CD6E9F210}" type="parTrans" cxnId="{781E3DA2-1BEF-412D-A5FD-3BCFDBAB393B}">
      <dgm:prSet/>
      <dgm:spPr/>
      <dgm:t>
        <a:bodyPr/>
        <a:lstStyle/>
        <a:p>
          <a:endParaRPr lang="en-US"/>
        </a:p>
      </dgm:t>
    </dgm:pt>
    <dgm:pt modelId="{98132C68-FEC6-4D11-BB9F-59EFF4C71FF2}" type="sibTrans" cxnId="{781E3DA2-1BEF-412D-A5FD-3BCFDBAB393B}">
      <dgm:prSet/>
      <dgm:spPr/>
      <dgm:t>
        <a:bodyPr/>
        <a:lstStyle/>
        <a:p>
          <a:endParaRPr lang="en-US"/>
        </a:p>
      </dgm:t>
    </dgm:pt>
    <dgm:pt modelId="{80D3C9E1-71A7-4BFB-BB30-BA605CCF4161}">
      <dgm:prSet/>
      <dgm:spPr/>
      <dgm:t>
        <a:bodyPr/>
        <a:lstStyle/>
        <a:p>
          <a:r>
            <a:rPr lang="en-US" dirty="0">
              <a:solidFill>
                <a:schemeClr val="tx2">
                  <a:lumMod val="75000"/>
                </a:schemeClr>
              </a:solidFill>
            </a:rPr>
            <a:t>Drug Screens</a:t>
          </a:r>
        </a:p>
      </dgm:t>
    </dgm:pt>
    <dgm:pt modelId="{4896160B-7A5B-4948-8B45-01A5B608349D}" type="parTrans" cxnId="{4DDC1B35-1879-4BD3-9476-2E481DE8BF9C}">
      <dgm:prSet/>
      <dgm:spPr/>
      <dgm:t>
        <a:bodyPr/>
        <a:lstStyle/>
        <a:p>
          <a:endParaRPr lang="en-US"/>
        </a:p>
      </dgm:t>
    </dgm:pt>
    <dgm:pt modelId="{FAAFA2EE-CAE6-4F8A-9252-245435834852}" type="sibTrans" cxnId="{4DDC1B35-1879-4BD3-9476-2E481DE8BF9C}">
      <dgm:prSet/>
      <dgm:spPr/>
      <dgm:t>
        <a:bodyPr/>
        <a:lstStyle/>
        <a:p>
          <a:endParaRPr lang="en-US"/>
        </a:p>
      </dgm:t>
    </dgm:pt>
    <dgm:pt modelId="{44CF9D59-5189-409F-936E-326D259F0AA8}" type="pres">
      <dgm:prSet presAssocID="{D96C6A4F-5459-43AE-9D44-D034A6D2C34B}" presName="diagram" presStyleCnt="0">
        <dgm:presLayoutVars>
          <dgm:dir/>
          <dgm:resizeHandles val="exact"/>
        </dgm:presLayoutVars>
      </dgm:prSet>
      <dgm:spPr/>
    </dgm:pt>
    <dgm:pt modelId="{5645F70A-7543-42DA-9ACC-275E4EA20955}" type="pres">
      <dgm:prSet presAssocID="{04179534-EC70-4E73-9BA4-49FE55D1DD66}" presName="node" presStyleLbl="node1" presStyleIdx="0" presStyleCnt="6">
        <dgm:presLayoutVars>
          <dgm:bulletEnabled val="1"/>
        </dgm:presLayoutVars>
      </dgm:prSet>
      <dgm:spPr/>
    </dgm:pt>
    <dgm:pt modelId="{ED13ECDD-68DA-41EC-91A5-E4F1645E0DA3}" type="pres">
      <dgm:prSet presAssocID="{DF57FD97-E3A9-4152-A460-B37B8D7E6B19}" presName="sibTrans" presStyleCnt="0"/>
      <dgm:spPr/>
    </dgm:pt>
    <dgm:pt modelId="{FBDDDA06-3420-421B-AB2A-FE6FAF5D79A7}" type="pres">
      <dgm:prSet presAssocID="{738D26C4-1241-4B0C-AEE9-B550A768A53D}" presName="node" presStyleLbl="node1" presStyleIdx="1" presStyleCnt="6">
        <dgm:presLayoutVars>
          <dgm:bulletEnabled val="1"/>
        </dgm:presLayoutVars>
      </dgm:prSet>
      <dgm:spPr/>
    </dgm:pt>
    <dgm:pt modelId="{35DE57EF-27C5-4F3C-84C6-0AA4A5849FB4}" type="pres">
      <dgm:prSet presAssocID="{6E480B68-DECA-4A9E-BE2E-20436B26794E}" presName="sibTrans" presStyleCnt="0"/>
      <dgm:spPr/>
    </dgm:pt>
    <dgm:pt modelId="{68EC6AE1-0BBA-46E4-A389-BC91E9BB2CE0}" type="pres">
      <dgm:prSet presAssocID="{09A59A5E-204F-41DB-A164-B36B6D48B510}" presName="node" presStyleLbl="node1" presStyleIdx="2" presStyleCnt="6">
        <dgm:presLayoutVars>
          <dgm:bulletEnabled val="1"/>
        </dgm:presLayoutVars>
      </dgm:prSet>
      <dgm:spPr/>
    </dgm:pt>
    <dgm:pt modelId="{C414E034-C0C7-4805-98A0-0EEF08E0CC7F}" type="pres">
      <dgm:prSet presAssocID="{C030C5B3-6111-4B00-A248-DFC15229FD94}" presName="sibTrans" presStyleCnt="0"/>
      <dgm:spPr/>
    </dgm:pt>
    <dgm:pt modelId="{7AFF854A-C0CD-49BD-8B49-CF9E08DC1FBA}" type="pres">
      <dgm:prSet presAssocID="{1086B584-8E38-4814-91ED-6A49724911C2}" presName="node" presStyleLbl="node1" presStyleIdx="3" presStyleCnt="6">
        <dgm:presLayoutVars>
          <dgm:bulletEnabled val="1"/>
        </dgm:presLayoutVars>
      </dgm:prSet>
      <dgm:spPr/>
    </dgm:pt>
    <dgm:pt modelId="{5E503F8F-A76F-4C2E-89D8-4F6694DCA765}" type="pres">
      <dgm:prSet presAssocID="{7E10041C-C3FF-47B3-B34E-EE8EF00B8E7F}" presName="sibTrans" presStyleCnt="0"/>
      <dgm:spPr/>
    </dgm:pt>
    <dgm:pt modelId="{F3E32FA6-A018-4806-B40C-073804C38E37}" type="pres">
      <dgm:prSet presAssocID="{10E95AA8-8F6B-47DA-9CB8-173AF3FC522D}" presName="node" presStyleLbl="node1" presStyleIdx="4" presStyleCnt="6">
        <dgm:presLayoutVars>
          <dgm:bulletEnabled val="1"/>
        </dgm:presLayoutVars>
      </dgm:prSet>
      <dgm:spPr/>
    </dgm:pt>
    <dgm:pt modelId="{7A1BD07C-07DD-4928-91C8-F850A06D2369}" type="pres">
      <dgm:prSet presAssocID="{98132C68-FEC6-4D11-BB9F-59EFF4C71FF2}" presName="sibTrans" presStyleCnt="0"/>
      <dgm:spPr/>
    </dgm:pt>
    <dgm:pt modelId="{DD104118-59A3-475B-A76A-3A1612A49106}" type="pres">
      <dgm:prSet presAssocID="{80D3C9E1-71A7-4BFB-BB30-BA605CCF4161}" presName="node" presStyleLbl="node1" presStyleIdx="5" presStyleCnt="6">
        <dgm:presLayoutVars>
          <dgm:bulletEnabled val="1"/>
        </dgm:presLayoutVars>
      </dgm:prSet>
      <dgm:spPr/>
    </dgm:pt>
  </dgm:ptLst>
  <dgm:cxnLst>
    <dgm:cxn modelId="{42973B0C-AB46-4FC7-9C07-1A96DE999004}" type="presOf" srcId="{D96C6A4F-5459-43AE-9D44-D034A6D2C34B}" destId="{44CF9D59-5189-409F-936E-326D259F0AA8}" srcOrd="0" destOrd="0" presId="urn:microsoft.com/office/officeart/2005/8/layout/default"/>
    <dgm:cxn modelId="{200A8325-D1C5-4C33-864A-FA00BE0C5672}" type="presOf" srcId="{80D3C9E1-71A7-4BFB-BB30-BA605CCF4161}" destId="{DD104118-59A3-475B-A76A-3A1612A49106}" srcOrd="0" destOrd="0" presId="urn:microsoft.com/office/officeart/2005/8/layout/default"/>
    <dgm:cxn modelId="{4DDC1B35-1879-4BD3-9476-2E481DE8BF9C}" srcId="{D96C6A4F-5459-43AE-9D44-D034A6D2C34B}" destId="{80D3C9E1-71A7-4BFB-BB30-BA605CCF4161}" srcOrd="5" destOrd="0" parTransId="{4896160B-7A5B-4948-8B45-01A5B608349D}" sibTransId="{FAAFA2EE-CAE6-4F8A-9252-245435834852}"/>
    <dgm:cxn modelId="{91E81038-6EE0-466D-8EED-6D8B4E003C94}" type="presOf" srcId="{04179534-EC70-4E73-9BA4-49FE55D1DD66}" destId="{5645F70A-7543-42DA-9ACC-275E4EA20955}" srcOrd="0" destOrd="0" presId="urn:microsoft.com/office/officeart/2005/8/layout/default"/>
    <dgm:cxn modelId="{074B8D78-A31D-40E9-BEB5-5BD56CFDFC3F}" srcId="{D96C6A4F-5459-43AE-9D44-D034A6D2C34B}" destId="{738D26C4-1241-4B0C-AEE9-B550A768A53D}" srcOrd="1" destOrd="0" parTransId="{70F16148-7F7D-44CF-A11F-A61DD54F1892}" sibTransId="{6E480B68-DECA-4A9E-BE2E-20436B26794E}"/>
    <dgm:cxn modelId="{4E9AB358-C666-4DE5-9923-0A9620A4F12A}" type="presOf" srcId="{1086B584-8E38-4814-91ED-6A49724911C2}" destId="{7AFF854A-C0CD-49BD-8B49-CF9E08DC1FBA}" srcOrd="0" destOrd="0" presId="urn:microsoft.com/office/officeart/2005/8/layout/default"/>
    <dgm:cxn modelId="{19FC9E5A-603D-4BD4-985A-5885C4A9CE0C}" srcId="{D96C6A4F-5459-43AE-9D44-D034A6D2C34B}" destId="{1086B584-8E38-4814-91ED-6A49724911C2}" srcOrd="3" destOrd="0" parTransId="{59B96611-F714-4D35-A9B8-951D45B8F074}" sibTransId="{7E10041C-C3FF-47B3-B34E-EE8EF00B8E7F}"/>
    <dgm:cxn modelId="{781E3DA2-1BEF-412D-A5FD-3BCFDBAB393B}" srcId="{D96C6A4F-5459-43AE-9D44-D034A6D2C34B}" destId="{10E95AA8-8F6B-47DA-9CB8-173AF3FC522D}" srcOrd="4" destOrd="0" parTransId="{1C9BFAEE-518F-4CEB-A5ED-667CD6E9F210}" sibTransId="{98132C68-FEC6-4D11-BB9F-59EFF4C71FF2}"/>
    <dgm:cxn modelId="{9C7744A5-6946-40B9-A949-6F27FCA65DF1}" srcId="{D96C6A4F-5459-43AE-9D44-D034A6D2C34B}" destId="{09A59A5E-204F-41DB-A164-B36B6D48B510}" srcOrd="2" destOrd="0" parTransId="{1DAC9BBF-7729-4BA4-87B5-42C4DB9B5778}" sibTransId="{C030C5B3-6111-4B00-A248-DFC15229FD94}"/>
    <dgm:cxn modelId="{C29735C9-FAA6-43BD-8768-217DD32309C6}" type="presOf" srcId="{738D26C4-1241-4B0C-AEE9-B550A768A53D}" destId="{FBDDDA06-3420-421B-AB2A-FE6FAF5D79A7}" srcOrd="0" destOrd="0" presId="urn:microsoft.com/office/officeart/2005/8/layout/default"/>
    <dgm:cxn modelId="{FCB048CE-A37D-402B-8B09-865DEFC8B15B}" type="presOf" srcId="{09A59A5E-204F-41DB-A164-B36B6D48B510}" destId="{68EC6AE1-0BBA-46E4-A389-BC91E9BB2CE0}" srcOrd="0" destOrd="0" presId="urn:microsoft.com/office/officeart/2005/8/layout/default"/>
    <dgm:cxn modelId="{F4A65DE7-E22F-4F90-A63A-D8735FC8F513}" srcId="{D96C6A4F-5459-43AE-9D44-D034A6D2C34B}" destId="{04179534-EC70-4E73-9BA4-49FE55D1DD66}" srcOrd="0" destOrd="0" parTransId="{1340D0FB-7D35-401F-B4C9-CEB90CFED241}" sibTransId="{DF57FD97-E3A9-4152-A460-B37B8D7E6B19}"/>
    <dgm:cxn modelId="{1EF5F1FD-CE99-4AF8-BBEA-52C945BE1F32}" type="presOf" srcId="{10E95AA8-8F6B-47DA-9CB8-173AF3FC522D}" destId="{F3E32FA6-A018-4806-B40C-073804C38E37}" srcOrd="0" destOrd="0" presId="urn:microsoft.com/office/officeart/2005/8/layout/default"/>
    <dgm:cxn modelId="{BBEE1589-D500-449C-A1C3-579CA30E2827}" type="presParOf" srcId="{44CF9D59-5189-409F-936E-326D259F0AA8}" destId="{5645F70A-7543-42DA-9ACC-275E4EA20955}" srcOrd="0" destOrd="0" presId="urn:microsoft.com/office/officeart/2005/8/layout/default"/>
    <dgm:cxn modelId="{6C30F291-417B-4911-A3D9-766D6C004859}" type="presParOf" srcId="{44CF9D59-5189-409F-936E-326D259F0AA8}" destId="{ED13ECDD-68DA-41EC-91A5-E4F1645E0DA3}" srcOrd="1" destOrd="0" presId="urn:microsoft.com/office/officeart/2005/8/layout/default"/>
    <dgm:cxn modelId="{CFFE4BE2-FEED-47FE-ADD0-9E7EE9F7593B}" type="presParOf" srcId="{44CF9D59-5189-409F-936E-326D259F0AA8}" destId="{FBDDDA06-3420-421B-AB2A-FE6FAF5D79A7}" srcOrd="2" destOrd="0" presId="urn:microsoft.com/office/officeart/2005/8/layout/default"/>
    <dgm:cxn modelId="{0630F94E-89F2-411C-A439-F2ABE0713338}" type="presParOf" srcId="{44CF9D59-5189-409F-936E-326D259F0AA8}" destId="{35DE57EF-27C5-4F3C-84C6-0AA4A5849FB4}" srcOrd="3" destOrd="0" presId="urn:microsoft.com/office/officeart/2005/8/layout/default"/>
    <dgm:cxn modelId="{13856115-55AB-448F-A6D8-22381FEA28C9}" type="presParOf" srcId="{44CF9D59-5189-409F-936E-326D259F0AA8}" destId="{68EC6AE1-0BBA-46E4-A389-BC91E9BB2CE0}" srcOrd="4" destOrd="0" presId="urn:microsoft.com/office/officeart/2005/8/layout/default"/>
    <dgm:cxn modelId="{76A716A1-92A7-4127-97AA-1B5644090C44}" type="presParOf" srcId="{44CF9D59-5189-409F-936E-326D259F0AA8}" destId="{C414E034-C0C7-4805-98A0-0EEF08E0CC7F}" srcOrd="5" destOrd="0" presId="urn:microsoft.com/office/officeart/2005/8/layout/default"/>
    <dgm:cxn modelId="{A1473EA9-9FA6-4421-B406-E8E17FCB0263}" type="presParOf" srcId="{44CF9D59-5189-409F-936E-326D259F0AA8}" destId="{7AFF854A-C0CD-49BD-8B49-CF9E08DC1FBA}" srcOrd="6" destOrd="0" presId="urn:microsoft.com/office/officeart/2005/8/layout/default"/>
    <dgm:cxn modelId="{26742B94-9188-46C4-A5AA-8085D562DA7B}" type="presParOf" srcId="{44CF9D59-5189-409F-936E-326D259F0AA8}" destId="{5E503F8F-A76F-4C2E-89D8-4F6694DCA765}" srcOrd="7" destOrd="0" presId="urn:microsoft.com/office/officeart/2005/8/layout/default"/>
    <dgm:cxn modelId="{B9343296-67A0-48BD-AA40-6A4946D01B44}" type="presParOf" srcId="{44CF9D59-5189-409F-936E-326D259F0AA8}" destId="{F3E32FA6-A018-4806-B40C-073804C38E37}" srcOrd="8" destOrd="0" presId="urn:microsoft.com/office/officeart/2005/8/layout/default"/>
    <dgm:cxn modelId="{0969CEF9-ECBB-4EB6-BC10-68A4957F73EB}" type="presParOf" srcId="{44CF9D59-5189-409F-936E-326D259F0AA8}" destId="{7A1BD07C-07DD-4928-91C8-F850A06D2369}" srcOrd="9" destOrd="0" presId="urn:microsoft.com/office/officeart/2005/8/layout/default"/>
    <dgm:cxn modelId="{7B4B88CD-E60F-4C1C-943C-8C11067B73AA}" type="presParOf" srcId="{44CF9D59-5189-409F-936E-326D259F0AA8}" destId="{DD104118-59A3-475B-A76A-3A1612A49106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CD1604-3D9F-4E27-9A1D-37037BA7CB20}">
      <dsp:nvSpPr>
        <dsp:cNvPr id="0" name=""/>
        <dsp:cNvSpPr/>
      </dsp:nvSpPr>
      <dsp:spPr>
        <a:xfrm>
          <a:off x="0" y="457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C92F239-6A55-426D-8939-EED4B624C97E}">
      <dsp:nvSpPr>
        <dsp:cNvPr id="0" name=""/>
        <dsp:cNvSpPr/>
      </dsp:nvSpPr>
      <dsp:spPr>
        <a:xfrm>
          <a:off x="0" y="457"/>
          <a:ext cx="10515600" cy="534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GPS Monitoring: 60</a:t>
          </a:r>
        </a:p>
      </dsp:txBody>
      <dsp:txXfrm>
        <a:off x="0" y="457"/>
        <a:ext cx="10515600" cy="534856"/>
      </dsp:txXfrm>
    </dsp:sp>
    <dsp:sp modelId="{EF4C379B-E901-4961-AB3B-D2B315C2C1F4}">
      <dsp:nvSpPr>
        <dsp:cNvPr id="0" name=""/>
        <dsp:cNvSpPr/>
      </dsp:nvSpPr>
      <dsp:spPr>
        <a:xfrm>
          <a:off x="0" y="535314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57D4CD0-AAE7-4BE1-A428-8B4C2F6CD562}">
      <dsp:nvSpPr>
        <dsp:cNvPr id="0" name=""/>
        <dsp:cNvSpPr/>
      </dsp:nvSpPr>
      <dsp:spPr>
        <a:xfrm>
          <a:off x="0" y="535314"/>
          <a:ext cx="10515600" cy="534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Pre-trial: 8</a:t>
          </a:r>
        </a:p>
      </dsp:txBody>
      <dsp:txXfrm>
        <a:off x="0" y="535314"/>
        <a:ext cx="10515600" cy="534856"/>
      </dsp:txXfrm>
    </dsp:sp>
    <dsp:sp modelId="{109B4D97-ED6A-46DB-BF08-F86A859873CE}">
      <dsp:nvSpPr>
        <dsp:cNvPr id="0" name=""/>
        <dsp:cNvSpPr/>
      </dsp:nvSpPr>
      <dsp:spPr>
        <a:xfrm>
          <a:off x="0" y="1070171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7C39E77-8F88-4861-99DC-E1C23801482E}">
      <dsp:nvSpPr>
        <dsp:cNvPr id="0" name=""/>
        <dsp:cNvSpPr/>
      </dsp:nvSpPr>
      <dsp:spPr>
        <a:xfrm>
          <a:off x="0" y="1070171"/>
          <a:ext cx="10515600" cy="534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BacTrack (Alcohol Monitoring): 3</a:t>
          </a:r>
        </a:p>
      </dsp:txBody>
      <dsp:txXfrm>
        <a:off x="0" y="1070171"/>
        <a:ext cx="10515600" cy="534856"/>
      </dsp:txXfrm>
    </dsp:sp>
    <dsp:sp modelId="{97028D17-BFEA-458E-9185-127AC44D005E}">
      <dsp:nvSpPr>
        <dsp:cNvPr id="0" name=""/>
        <dsp:cNvSpPr/>
      </dsp:nvSpPr>
      <dsp:spPr>
        <a:xfrm>
          <a:off x="0" y="1605028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7B26193-0E66-40B6-AC73-2A9ED840ED6F}">
      <dsp:nvSpPr>
        <dsp:cNvPr id="0" name=""/>
        <dsp:cNvSpPr/>
      </dsp:nvSpPr>
      <dsp:spPr>
        <a:xfrm>
          <a:off x="0" y="1605028"/>
          <a:ext cx="10515600" cy="534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Jail Intervention/Recovery Support: 10</a:t>
          </a:r>
        </a:p>
      </dsp:txBody>
      <dsp:txXfrm>
        <a:off x="0" y="1605028"/>
        <a:ext cx="10515600" cy="534856"/>
      </dsp:txXfrm>
    </dsp:sp>
    <dsp:sp modelId="{FC69A9E4-B2FD-4E8B-98B6-273F1F893864}">
      <dsp:nvSpPr>
        <dsp:cNvPr id="0" name=""/>
        <dsp:cNvSpPr/>
      </dsp:nvSpPr>
      <dsp:spPr>
        <a:xfrm>
          <a:off x="0" y="2139884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6494C9E-463E-47EF-AE69-1187A2312322}">
      <dsp:nvSpPr>
        <dsp:cNvPr id="0" name=""/>
        <dsp:cNvSpPr/>
      </dsp:nvSpPr>
      <dsp:spPr>
        <a:xfrm>
          <a:off x="0" y="2139884"/>
          <a:ext cx="10515600" cy="534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Juvenile Prevention Services: 10 scholarships</a:t>
          </a:r>
        </a:p>
      </dsp:txBody>
      <dsp:txXfrm>
        <a:off x="0" y="2139884"/>
        <a:ext cx="10515600" cy="534856"/>
      </dsp:txXfrm>
    </dsp:sp>
    <dsp:sp modelId="{9395F834-118F-474D-83A2-4300DA8D9F99}">
      <dsp:nvSpPr>
        <dsp:cNvPr id="0" name=""/>
        <dsp:cNvSpPr/>
      </dsp:nvSpPr>
      <dsp:spPr>
        <a:xfrm>
          <a:off x="0" y="2674741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B8F29C4-2E10-4EC8-84EB-512A7385EDDA}">
      <dsp:nvSpPr>
        <dsp:cNvPr id="0" name=""/>
        <dsp:cNvSpPr/>
      </dsp:nvSpPr>
      <dsp:spPr>
        <a:xfrm>
          <a:off x="0" y="2674741"/>
          <a:ext cx="10515600" cy="534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kern="1200" dirty="0"/>
            <a:t>Juvenile Community Service-Learning Project: Strawberry Festival 6/2</a:t>
          </a:r>
        </a:p>
      </dsp:txBody>
      <dsp:txXfrm>
        <a:off x="0" y="2674741"/>
        <a:ext cx="10515600" cy="534856"/>
      </dsp:txXfrm>
    </dsp:sp>
    <dsp:sp modelId="{4B6CA42D-3F05-42B2-908C-3A86B7741F19}">
      <dsp:nvSpPr>
        <dsp:cNvPr id="0" name=""/>
        <dsp:cNvSpPr/>
      </dsp:nvSpPr>
      <dsp:spPr>
        <a:xfrm>
          <a:off x="0" y="3209598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96F6E91-F3EC-45A6-8A91-1A2BEA8A4F75}">
      <dsp:nvSpPr>
        <dsp:cNvPr id="0" name=""/>
        <dsp:cNvSpPr/>
      </dsp:nvSpPr>
      <dsp:spPr>
        <a:xfrm>
          <a:off x="0" y="3209598"/>
          <a:ext cx="10515600" cy="534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/>
        </a:p>
      </dsp:txBody>
      <dsp:txXfrm>
        <a:off x="0" y="3209598"/>
        <a:ext cx="10515600" cy="5348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DC4B3E-FB5D-41E9-B7C4-88B4CB531CDB}">
      <dsp:nvSpPr>
        <dsp:cNvPr id="0" name=""/>
        <dsp:cNvSpPr/>
      </dsp:nvSpPr>
      <dsp:spPr>
        <a:xfrm rot="5400000">
          <a:off x="5652642" y="-1492535"/>
          <a:ext cx="2995930" cy="6729984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/>
            <a:t>Total Charges: </a:t>
          </a:r>
          <a:r>
            <a:rPr lang="en-US" sz="2900" u="sng" kern="1200"/>
            <a:t>$92,569.26</a:t>
          </a:r>
          <a:endParaRPr lang="en-US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/>
            <a:t>Total Payments: </a:t>
          </a:r>
          <a:r>
            <a:rPr lang="en-US" sz="2900" u="sng" kern="1200"/>
            <a:t>$80,148.63</a:t>
          </a:r>
          <a:endParaRPr lang="en-US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/>
            <a:t>Fee Compliance Percentage: </a:t>
          </a:r>
          <a:r>
            <a:rPr lang="en-US" sz="2900" u="sng" kern="1200"/>
            <a:t>87%</a:t>
          </a:r>
          <a:endParaRPr lang="en-US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/>
            <a:t>Current Adult PI Balance: </a:t>
          </a:r>
          <a:r>
            <a:rPr lang="en-US" sz="2900" u="sng" kern="1200"/>
            <a:t>$149,467.35</a:t>
          </a:r>
          <a:endParaRPr lang="en-US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/>
            <a:t>Current CTP Balance: </a:t>
          </a:r>
          <a:r>
            <a:rPr lang="en-US" sz="2900" u="sng" kern="1200"/>
            <a:t>$50,900.91</a:t>
          </a:r>
          <a:endParaRPr lang="en-US" sz="2900" kern="1200"/>
        </a:p>
      </dsp:txBody>
      <dsp:txXfrm rot="-5400000">
        <a:off x="3785616" y="520740"/>
        <a:ext cx="6583735" cy="2703432"/>
      </dsp:txXfrm>
    </dsp:sp>
    <dsp:sp modelId="{46B35E9E-37B9-424F-B421-183FF4F415F4}">
      <dsp:nvSpPr>
        <dsp:cNvPr id="0" name=""/>
        <dsp:cNvSpPr/>
      </dsp:nvSpPr>
      <dsp:spPr>
        <a:xfrm>
          <a:off x="0" y="0"/>
          <a:ext cx="3785616" cy="3744913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6690" tIns="93345" rIns="186690" bIns="93345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b="1" kern="1200"/>
            <a:t>1</a:t>
          </a:r>
          <a:r>
            <a:rPr lang="en-US" sz="4900" b="1" kern="1200" baseline="30000"/>
            <a:t>st</a:t>
          </a:r>
          <a:r>
            <a:rPr lang="en-US" sz="4900" b="1" kern="1200"/>
            <a:t> Quarter: Participant Fees</a:t>
          </a:r>
          <a:endParaRPr lang="en-US" sz="4900" kern="1200"/>
        </a:p>
      </dsp:txBody>
      <dsp:txXfrm>
        <a:off x="182812" y="182812"/>
        <a:ext cx="3419992" cy="33792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8B467E-611E-4F2B-B9EA-06C71A2D030A}">
      <dsp:nvSpPr>
        <dsp:cNvPr id="0" name=""/>
        <dsp:cNvSpPr/>
      </dsp:nvSpPr>
      <dsp:spPr>
        <a:xfrm>
          <a:off x="7824058" y="1436498"/>
          <a:ext cx="1344230" cy="639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5958"/>
              </a:lnTo>
              <a:lnTo>
                <a:pt x="1344230" y="435958"/>
              </a:lnTo>
              <a:lnTo>
                <a:pt x="1344230" y="6397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85FAFF-2712-45C2-8963-E2685E50437E}">
      <dsp:nvSpPr>
        <dsp:cNvPr id="0" name=""/>
        <dsp:cNvSpPr/>
      </dsp:nvSpPr>
      <dsp:spPr>
        <a:xfrm>
          <a:off x="6479827" y="1436498"/>
          <a:ext cx="1344230" cy="639731"/>
        </a:xfrm>
        <a:custGeom>
          <a:avLst/>
          <a:gdLst/>
          <a:ahLst/>
          <a:cxnLst/>
          <a:rect l="0" t="0" r="0" b="0"/>
          <a:pathLst>
            <a:path>
              <a:moveTo>
                <a:pt x="1344230" y="0"/>
              </a:moveTo>
              <a:lnTo>
                <a:pt x="1344230" y="435958"/>
              </a:lnTo>
              <a:lnTo>
                <a:pt x="0" y="435958"/>
              </a:lnTo>
              <a:lnTo>
                <a:pt x="0" y="6397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7B30BA-383D-4321-B293-D287BCD9DF33}">
      <dsp:nvSpPr>
        <dsp:cNvPr id="0" name=""/>
        <dsp:cNvSpPr/>
      </dsp:nvSpPr>
      <dsp:spPr>
        <a:xfrm>
          <a:off x="3745646" y="1436498"/>
          <a:ext cx="91440" cy="6397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397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C7C9EC-B38F-4182-82D0-FEBC39FA298A}">
      <dsp:nvSpPr>
        <dsp:cNvPr id="0" name=""/>
        <dsp:cNvSpPr/>
      </dsp:nvSpPr>
      <dsp:spPr>
        <a:xfrm>
          <a:off x="3080" y="39720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5140D9-5C2D-4CBE-85F8-D77582793458}">
      <dsp:nvSpPr>
        <dsp:cNvPr id="0" name=""/>
        <dsp:cNvSpPr/>
      </dsp:nvSpPr>
      <dsp:spPr>
        <a:xfrm>
          <a:off x="247486" y="271905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Spending Freeze</a:t>
          </a:r>
        </a:p>
      </dsp:txBody>
      <dsp:txXfrm>
        <a:off x="288396" y="312815"/>
        <a:ext cx="2117829" cy="1314957"/>
      </dsp:txXfrm>
    </dsp:sp>
    <dsp:sp modelId="{39FEC4B4-2DA2-40A4-9EA4-6602FA7F5235}">
      <dsp:nvSpPr>
        <dsp:cNvPr id="0" name=""/>
        <dsp:cNvSpPr/>
      </dsp:nvSpPr>
      <dsp:spPr>
        <a:xfrm>
          <a:off x="2691541" y="39720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33B812-F2DB-4AD6-BE37-BD14DFD263DF}">
      <dsp:nvSpPr>
        <dsp:cNvPr id="0" name=""/>
        <dsp:cNvSpPr/>
      </dsp:nvSpPr>
      <dsp:spPr>
        <a:xfrm>
          <a:off x="2935947" y="271905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Splitting our Bills: 75/25% Adult PI</a:t>
          </a:r>
        </a:p>
      </dsp:txBody>
      <dsp:txXfrm>
        <a:off x="2976857" y="312815"/>
        <a:ext cx="2117829" cy="1314957"/>
      </dsp:txXfrm>
    </dsp:sp>
    <dsp:sp modelId="{E385CCC9-BAD9-4278-8D01-D36CBA710E37}">
      <dsp:nvSpPr>
        <dsp:cNvPr id="0" name=""/>
        <dsp:cNvSpPr/>
      </dsp:nvSpPr>
      <dsp:spPr>
        <a:xfrm>
          <a:off x="2691541" y="2076229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05B23A-82FA-4F9A-9557-24D452259C5A}">
      <dsp:nvSpPr>
        <dsp:cNvPr id="0" name=""/>
        <dsp:cNvSpPr/>
      </dsp:nvSpPr>
      <dsp:spPr>
        <a:xfrm>
          <a:off x="2935947" y="2308414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Previously: 85/15</a:t>
          </a:r>
        </a:p>
      </dsp:txBody>
      <dsp:txXfrm>
        <a:off x="2976857" y="2349324"/>
        <a:ext cx="2117829" cy="1314957"/>
      </dsp:txXfrm>
    </dsp:sp>
    <dsp:sp modelId="{DD925228-3EB5-4E80-A38A-79BCB0A5F2E0}">
      <dsp:nvSpPr>
        <dsp:cNvPr id="0" name=""/>
        <dsp:cNvSpPr/>
      </dsp:nvSpPr>
      <dsp:spPr>
        <a:xfrm>
          <a:off x="6724233" y="39720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532089-3AB6-432C-80A8-8F34EAD8D299}">
      <dsp:nvSpPr>
        <dsp:cNvPr id="0" name=""/>
        <dsp:cNvSpPr/>
      </dsp:nvSpPr>
      <dsp:spPr>
        <a:xfrm>
          <a:off x="6968638" y="271905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Increased Fee Accountability</a:t>
          </a:r>
        </a:p>
      </dsp:txBody>
      <dsp:txXfrm>
        <a:off x="7009548" y="312815"/>
        <a:ext cx="2117829" cy="1314957"/>
      </dsp:txXfrm>
    </dsp:sp>
    <dsp:sp modelId="{EC4784F7-3675-483D-BD89-DE8C3751E53A}">
      <dsp:nvSpPr>
        <dsp:cNvPr id="0" name=""/>
        <dsp:cNvSpPr/>
      </dsp:nvSpPr>
      <dsp:spPr>
        <a:xfrm>
          <a:off x="5380002" y="2076229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975C3C-43CC-4A99-8ED7-D8424BBC3793}">
      <dsp:nvSpPr>
        <dsp:cNvPr id="0" name=""/>
        <dsp:cNvSpPr/>
      </dsp:nvSpPr>
      <dsp:spPr>
        <a:xfrm>
          <a:off x="5624408" y="2308414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u="sng" kern="1200"/>
            <a:t>Post Supervision</a:t>
          </a:r>
          <a:endParaRPr lang="en-US" sz="2400" kern="1200"/>
        </a:p>
      </dsp:txBody>
      <dsp:txXfrm>
        <a:off x="5665318" y="2349324"/>
        <a:ext cx="2117829" cy="1314957"/>
      </dsp:txXfrm>
    </dsp:sp>
    <dsp:sp modelId="{250CA06E-16AE-4B64-9276-A6E03BF3044F}">
      <dsp:nvSpPr>
        <dsp:cNvPr id="0" name=""/>
        <dsp:cNvSpPr/>
      </dsp:nvSpPr>
      <dsp:spPr>
        <a:xfrm>
          <a:off x="8068463" y="2076229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92B1E1-E78A-4A9A-B911-2615279F0836}">
      <dsp:nvSpPr>
        <dsp:cNvPr id="0" name=""/>
        <dsp:cNvSpPr/>
      </dsp:nvSpPr>
      <dsp:spPr>
        <a:xfrm>
          <a:off x="8312869" y="2308414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u="sng" kern="1200"/>
            <a:t>Drug Screens</a:t>
          </a:r>
          <a:endParaRPr lang="en-US" sz="2400" kern="1200"/>
        </a:p>
      </dsp:txBody>
      <dsp:txXfrm>
        <a:off x="8353779" y="2349324"/>
        <a:ext cx="2117829" cy="13149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45F70A-7543-42DA-9ACC-275E4EA20955}">
      <dsp:nvSpPr>
        <dsp:cNvPr id="0" name=""/>
        <dsp:cNvSpPr/>
      </dsp:nvSpPr>
      <dsp:spPr>
        <a:xfrm>
          <a:off x="649009" y="135"/>
          <a:ext cx="2880493" cy="172829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>
              <a:solidFill>
                <a:schemeClr val="tx2">
                  <a:lumMod val="75000"/>
                </a:schemeClr>
              </a:solidFill>
            </a:rPr>
            <a:t>Lunch &amp; Learns</a:t>
          </a:r>
        </a:p>
      </dsp:txBody>
      <dsp:txXfrm>
        <a:off x="649009" y="135"/>
        <a:ext cx="2880493" cy="1728296"/>
      </dsp:txXfrm>
    </dsp:sp>
    <dsp:sp modelId="{FBDDDA06-3420-421B-AB2A-FE6FAF5D79A7}">
      <dsp:nvSpPr>
        <dsp:cNvPr id="0" name=""/>
        <dsp:cNvSpPr/>
      </dsp:nvSpPr>
      <dsp:spPr>
        <a:xfrm>
          <a:off x="3817553" y="135"/>
          <a:ext cx="2880493" cy="172829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>
              <a:solidFill>
                <a:schemeClr val="tx2">
                  <a:lumMod val="75000"/>
                </a:schemeClr>
              </a:solidFill>
            </a:rPr>
            <a:t>Intake Process</a:t>
          </a:r>
        </a:p>
      </dsp:txBody>
      <dsp:txXfrm>
        <a:off x="3817553" y="135"/>
        <a:ext cx="2880493" cy="1728296"/>
      </dsp:txXfrm>
    </dsp:sp>
    <dsp:sp modelId="{68EC6AE1-0BBA-46E4-A389-BC91E9BB2CE0}">
      <dsp:nvSpPr>
        <dsp:cNvPr id="0" name=""/>
        <dsp:cNvSpPr/>
      </dsp:nvSpPr>
      <dsp:spPr>
        <a:xfrm>
          <a:off x="6986096" y="135"/>
          <a:ext cx="2880493" cy="172829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>
              <a:solidFill>
                <a:schemeClr val="tx2">
                  <a:lumMod val="75000"/>
                </a:schemeClr>
              </a:solidFill>
            </a:rPr>
            <a:t>Pre-trial</a:t>
          </a:r>
        </a:p>
      </dsp:txBody>
      <dsp:txXfrm>
        <a:off x="6986096" y="135"/>
        <a:ext cx="2880493" cy="1728296"/>
      </dsp:txXfrm>
    </dsp:sp>
    <dsp:sp modelId="{7AFF854A-C0CD-49BD-8B49-CF9E08DC1FBA}">
      <dsp:nvSpPr>
        <dsp:cNvPr id="0" name=""/>
        <dsp:cNvSpPr/>
      </dsp:nvSpPr>
      <dsp:spPr>
        <a:xfrm>
          <a:off x="649009" y="2016481"/>
          <a:ext cx="2880493" cy="172829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>
              <a:solidFill>
                <a:schemeClr val="tx2">
                  <a:lumMod val="75000"/>
                </a:schemeClr>
              </a:solidFill>
            </a:rPr>
            <a:t>Audits</a:t>
          </a:r>
        </a:p>
      </dsp:txBody>
      <dsp:txXfrm>
        <a:off x="649009" y="2016481"/>
        <a:ext cx="2880493" cy="1728296"/>
      </dsp:txXfrm>
    </dsp:sp>
    <dsp:sp modelId="{F3E32FA6-A018-4806-B40C-073804C38E37}">
      <dsp:nvSpPr>
        <dsp:cNvPr id="0" name=""/>
        <dsp:cNvSpPr/>
      </dsp:nvSpPr>
      <dsp:spPr>
        <a:xfrm>
          <a:off x="3817553" y="2016481"/>
          <a:ext cx="2880493" cy="172829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>
              <a:solidFill>
                <a:schemeClr val="tx2">
                  <a:lumMod val="75000"/>
                </a:schemeClr>
              </a:solidFill>
            </a:rPr>
            <a:t>Jobs Programs</a:t>
          </a:r>
        </a:p>
      </dsp:txBody>
      <dsp:txXfrm>
        <a:off x="3817553" y="2016481"/>
        <a:ext cx="2880493" cy="1728296"/>
      </dsp:txXfrm>
    </dsp:sp>
    <dsp:sp modelId="{DD104118-59A3-475B-A76A-3A1612A49106}">
      <dsp:nvSpPr>
        <dsp:cNvPr id="0" name=""/>
        <dsp:cNvSpPr/>
      </dsp:nvSpPr>
      <dsp:spPr>
        <a:xfrm>
          <a:off x="6986096" y="2016481"/>
          <a:ext cx="2880493" cy="172829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>
              <a:solidFill>
                <a:schemeClr val="tx2">
                  <a:lumMod val="75000"/>
                </a:schemeClr>
              </a:solidFill>
            </a:rPr>
            <a:t>Drug Screens</a:t>
          </a:r>
        </a:p>
      </dsp:txBody>
      <dsp:txXfrm>
        <a:off x="6986096" y="2016481"/>
        <a:ext cx="2880493" cy="17282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E7F456E-01A6-4013-ACA5-F5492591A24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4983A3-9B9B-4D61-97C9-B9E239A315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56F32FC-4BD9-442A-A8C6-51598C909FE3}" type="datetimeFigureOut">
              <a:rPr lang="en-US" smtClean="0"/>
              <a:t>4/18/2023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ABE74-7A97-4D17-8390-42ADD25C33C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/>
              <a:t>co.shelby.in.us/community-corrections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2C1DBD-1052-425E-BF3C-983304BED5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8EEFA9E-C190-4F5C-8394-BD5F1CD55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0191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6371FA-A98D-41E8-93F4-09945841298A}" type="datetimeFigureOut">
              <a:rPr lang="en-US" smtClean="0"/>
              <a:t>4/18/2023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/>
              <a:t>co.shelby.in.us/community-corrections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2289C57-55D7-40A4-A101-E74FAC7A09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90236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co.shelby.in.us/community-corrections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48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16040" y="4434840"/>
            <a:ext cx="4941771" cy="1122202"/>
          </a:xfrm>
        </p:spPr>
        <p:txBody>
          <a:bodyPr anchor="b">
            <a:noAutofit/>
          </a:bodyPr>
          <a:lstStyle>
            <a:lvl1pPr algn="l">
              <a:defRPr sz="3600" spc="1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6041" y="5586890"/>
            <a:ext cx="4941770" cy="396660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04F1E16-9A84-4D0E-9706-79C396AF6A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58" t="23650" b="-1"/>
          <a:stretch/>
        </p:blipFill>
        <p:spPr>
          <a:xfrm>
            <a:off x="0" y="0"/>
            <a:ext cx="9488312" cy="505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826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E786F69D-D4FA-4075-A7EC-8D31A184F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590800" cy="1027906"/>
            <a:chOff x="0" y="0"/>
            <a:chExt cx="2590800" cy="1027906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6988B2D-0240-4256-8268-4B9FF1E72363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0"/>
              <a:ext cx="25908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8EEAAE1-3D04-41C3-B2D2-B3BEF34C3B2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704850" cy="10279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SmartArt Placeholder 6">
            <a:extLst>
              <a:ext uri="{FF2B5EF4-FFF2-40B4-BE49-F238E27FC236}">
                <a16:creationId xmlns:a16="http://schemas.microsoft.com/office/drawing/2014/main" id="{156CA116-0F6E-4EE9-B34F-03BA07161A7A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>
          <a:xfrm>
            <a:off x="838200" y="2111375"/>
            <a:ext cx="10515600" cy="3744913"/>
          </a:xfrm>
        </p:spPr>
        <p:txBody>
          <a:bodyPr/>
          <a:lstStyle/>
          <a:p>
            <a:r>
              <a:rPr lang="en-US"/>
              <a:t>Click icon to add SmartArt graphic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/>
              <a:t>co.shelby.in.us/community-corrections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115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raphic 10">
            <a:extLst>
              <a:ext uri="{FF2B5EF4-FFF2-40B4-BE49-F238E27FC236}">
                <a16:creationId xmlns:a16="http://schemas.microsoft.com/office/drawing/2014/main" id="{9D2AF524-D4B4-4A3A-9CE4-EDAFE1D5A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13884" y="0"/>
            <a:ext cx="10078116" cy="6858000"/>
          </a:xfrm>
          <a:custGeom>
            <a:avLst/>
            <a:gdLst>
              <a:gd name="connsiteX0" fmla="*/ 3793236 w 10078116"/>
              <a:gd name="connsiteY0" fmla="*/ 6858000 h 6858000"/>
              <a:gd name="connsiteX1" fmla="*/ 0 w 10078116"/>
              <a:gd name="connsiteY1" fmla="*/ 0 h 6858000"/>
              <a:gd name="connsiteX2" fmla="*/ 10078116 w 10078116"/>
              <a:gd name="connsiteY2" fmla="*/ 0 h 6858000"/>
              <a:gd name="connsiteX3" fmla="*/ 10078116 w 1007811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8116" h="6858000">
                <a:moveTo>
                  <a:pt x="3793236" y="6858000"/>
                </a:moveTo>
                <a:lnTo>
                  <a:pt x="0" y="0"/>
                </a:lnTo>
                <a:lnTo>
                  <a:pt x="10078116" y="0"/>
                </a:lnTo>
                <a:lnTo>
                  <a:pt x="10078116" y="685800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3987A5-99A6-4B33-BAAF-5315963538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09419"/>
            <a:ext cx="4082142" cy="585788"/>
          </a:xfrm>
        </p:spPr>
        <p:txBody>
          <a:bodyPr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BABF6CA-407C-4BF0-8234-1321A676E7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6074" y="1507772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76D8129B-5B68-421C-968C-3663C86EFC7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2131" y="2584097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6C741DCA-8EBD-44F5-9D38-E938A628AD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338556" y="3660422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5C43C6B1-A1BD-4A90-8B4B-F361C1BEDD2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922756" y="4736748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15">
            <a:extLst>
              <a:ext uri="{FF2B5EF4-FFF2-40B4-BE49-F238E27FC236}">
                <a16:creationId xmlns:a16="http://schemas.microsoft.com/office/drawing/2014/main" id="{0C66E1BD-33F0-4B94-BF94-CD4698F85C3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01536" y="1613528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 dirty="0"/>
              <a:t>Click to edit master text style</a:t>
            </a:r>
          </a:p>
        </p:txBody>
      </p:sp>
      <p:sp>
        <p:nvSpPr>
          <p:cNvPr id="35" name="Text Placeholder 15">
            <a:extLst>
              <a:ext uri="{FF2B5EF4-FFF2-40B4-BE49-F238E27FC236}">
                <a16:creationId xmlns:a16="http://schemas.microsoft.com/office/drawing/2014/main" id="{2D4661B1-6559-407A-9AEC-A46A0570AE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86029" y="2682564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6" name="Text Placeholder 15">
            <a:extLst>
              <a:ext uri="{FF2B5EF4-FFF2-40B4-BE49-F238E27FC236}">
                <a16:creationId xmlns:a16="http://schemas.microsoft.com/office/drawing/2014/main" id="{DCC983F7-6A25-42C0-811C-EA32138C5B8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76938" y="3755394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7" name="Text Placeholder 15">
            <a:extLst>
              <a:ext uri="{FF2B5EF4-FFF2-40B4-BE49-F238E27FC236}">
                <a16:creationId xmlns:a16="http://schemas.microsoft.com/office/drawing/2014/main" id="{E83DA0EB-27DD-416A-8DA5-4AFDC8587E5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75280" y="4824430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DC36F-5D3E-439D-80B5-32633FC34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10A8A-CEC9-4787-A745-C28DD965F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9143" y="6356350"/>
            <a:ext cx="3775981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co.shelby.in.us/community-corrections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2BD04-8F01-472A-9456-4702A2218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0874" y="6356350"/>
            <a:ext cx="542925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3795F91-C721-4363-956D-756673AE7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53515" y="5023933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AC14461-E27D-413D-B31A-47B74646A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59917" y="3948451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D6AEA4C-7710-4829-BA87-8DD77F1593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173453" y="2872686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BD473E-6203-491C-87AC-54AC0AB23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586263" y="1796083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5259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3700" y="892177"/>
            <a:ext cx="8421688" cy="1325563"/>
          </a:xfrm>
        </p:spPr>
        <p:txBody>
          <a:bodyPr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933700" y="2776936"/>
            <a:ext cx="3924300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33700" y="3834606"/>
            <a:ext cx="3924300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410173" y="2776936"/>
            <a:ext cx="3943627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10173" y="3834606"/>
            <a:ext cx="3943627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/>
              <a:t>co.shelby.in.us/community-corrections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EE24E1DB-1F20-4C28-8069-D9219D1F8B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434" t="20278" b="22673"/>
          <a:stretch/>
        </p:blipFill>
        <p:spPr>
          <a:xfrm>
            <a:off x="25785" y="0"/>
            <a:ext cx="4368030" cy="3912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451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43104" y="2776936"/>
            <a:ext cx="2882475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43104" y="3834606"/>
            <a:ext cx="2882475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647665" y="2776936"/>
            <a:ext cx="2896671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7665" y="3834606"/>
            <a:ext cx="2896671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1F60A771-8BBC-4565-AB09-402DA7CB278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066421" y="2776936"/>
            <a:ext cx="2882475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C464A9BD-B815-4632-8F54-6EB70E48BAF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066421" y="3834606"/>
            <a:ext cx="2882475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/>
              <a:t>co.shelby.in.us/community-corrections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2368EF4-1233-48C7-8DB5-75844BFCD5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238376" cy="3105150"/>
            <a:chOff x="0" y="0"/>
            <a:chExt cx="2238376" cy="3105150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63D7850-C2A6-43CE-BBE4-8E81A0A593B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1238250" cy="310515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BAD3E03-2E3B-440C-9105-6F9D33006D6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2238376" cy="24765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188967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6875" y="1671639"/>
            <a:ext cx="5111750" cy="1204912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D4279-EA62-4397-878A-73F4948DB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76875" y="3660774"/>
            <a:ext cx="5111750" cy="15255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74AA03A-263D-4B5F-B05B-7D6923A9A4D3}"/>
              </a:ext>
            </a:extLst>
          </p:cNvPr>
          <p:cNvGrpSpPr/>
          <p:nvPr userDrawn="1"/>
        </p:nvGrpSpPr>
        <p:grpSpPr>
          <a:xfrm>
            <a:off x="0" y="0"/>
            <a:ext cx="4762501" cy="5186363"/>
            <a:chOff x="0" y="0"/>
            <a:chExt cx="4762501" cy="5186363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87F08D6-2CA7-4A5A-BE34-07113DCA535D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0" y="876300"/>
              <a:ext cx="4762500" cy="16287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768C87F-B9C3-4DFF-8454-F3F52CE4346B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2638425" y="0"/>
              <a:ext cx="2124076" cy="51863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Date Placeholder 6">
            <a:extLst>
              <a:ext uri="{FF2B5EF4-FFF2-40B4-BE49-F238E27FC236}">
                <a16:creationId xmlns:a16="http://schemas.microsoft.com/office/drawing/2014/main" id="{71F34533-9677-48AF-9374-976825F4BB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4FAB8A26-B99E-4F96-8327-A932A14F2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co.shelby.in.us/community-corrections</a:t>
            </a:r>
            <a:endParaRPr lang="en-US" dirty="0"/>
          </a:p>
        </p:txBody>
      </p:sp>
      <p:sp>
        <p:nvSpPr>
          <p:cNvPr id="24" name="Slide Number Placeholder 8">
            <a:extLst>
              <a:ext uri="{FF2B5EF4-FFF2-40B4-BE49-F238E27FC236}">
                <a16:creationId xmlns:a16="http://schemas.microsoft.com/office/drawing/2014/main" id="{EB0962D2-BCC3-48AB-A769-2A7327D29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80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67200" y="1615736"/>
            <a:ext cx="4179570" cy="1524735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67200" y="3238103"/>
            <a:ext cx="4179570" cy="1371997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buNone/>
              <a:defRPr sz="1400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D3361C9-310A-4255-A94E-B77588962D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3176938" cy="6858000"/>
          </a:xfrm>
          <a:prstGeom prst="rect">
            <a:avLst/>
          </a:prstGeom>
        </p:spPr>
      </p:pic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BF358517-D7B7-40D0-A9D0-B650C80898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67200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6026D44C-0B39-4DE1-A0FC-5615DDAA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79721" y="6356350"/>
            <a:ext cx="2661557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co.shelby.in.us/community-corrections</a:t>
            </a:r>
            <a:endParaRPr lang="en-US" dirty="0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0F8222B4-B618-42C4-8BDB-D2E4DF2F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9428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140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514C6BF-376E-43E8-881D-2E767426990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8301" r="28341" b="23071"/>
          <a:stretch/>
        </p:blipFill>
        <p:spPr>
          <a:xfrm>
            <a:off x="5488815" y="0"/>
            <a:ext cx="670318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0A9B92-C2D0-466A-A680-A35832C45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3500" y="1020445"/>
            <a:ext cx="2895600" cy="1325563"/>
          </a:xfrm>
        </p:spPr>
        <p:txBody>
          <a:bodyPr anchor="b">
            <a:normAutofit/>
          </a:bodyPr>
          <a:lstStyle>
            <a:lvl1pPr>
              <a:defRPr sz="28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41CE6-5A88-4C5C-B2A4-6A5D2153B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0" y="2924175"/>
            <a:ext cx="2895600" cy="25193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F5093-3C53-4152-B8FE-0522E07952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33500" y="6356350"/>
            <a:ext cx="985157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7F11D-8AF8-44D6-A48B-D8C7779B8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9886" y="6356349"/>
            <a:ext cx="2482842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co.shelby.in.us/community-corrections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C0879-6B0F-4AF6-A997-EC61DA89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36305" y="6356350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12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62075" y="1671639"/>
            <a:ext cx="5111750" cy="1204912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D4279-EA62-4397-878A-73F4948DB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15255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1EBF9-6826-475B-8079-C11128991B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726A3-DF54-47D2-8C3A-34FD43A19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co.shelby.in.us/community-corrections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D125A-4493-4967-9146-841D0EF3B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7A1CF8B-3479-49A3-A30E-2F2ECE962075}"/>
              </a:ext>
            </a:extLst>
          </p:cNvPr>
          <p:cNvGrpSpPr/>
          <p:nvPr userDrawn="1"/>
        </p:nvGrpSpPr>
        <p:grpSpPr>
          <a:xfrm>
            <a:off x="6953250" y="-25401"/>
            <a:ext cx="5238750" cy="6902451"/>
            <a:chOff x="6953250" y="-25401"/>
            <a:chExt cx="5238750" cy="6902451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9FBD260-5143-4B12-B9F8-33E48D548909}"/>
                </a:ext>
              </a:extLst>
            </p:cNvPr>
            <p:cNvCxnSpPr/>
            <p:nvPr userDrawn="1"/>
          </p:nvCxnSpPr>
          <p:spPr>
            <a:xfrm>
              <a:off x="9096375" y="1497012"/>
              <a:ext cx="309562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87F08D6-2CA7-4A5A-BE34-07113DCA535D}"/>
                </a:ext>
              </a:extLst>
            </p:cNvPr>
            <p:cNvCxnSpPr/>
            <p:nvPr userDrawn="1"/>
          </p:nvCxnSpPr>
          <p:spPr>
            <a:xfrm flipH="1">
              <a:off x="6953250" y="-25401"/>
              <a:ext cx="3790950" cy="690245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49735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Brea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2148840"/>
            <a:ext cx="4179570" cy="1715531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1350" y="3962003"/>
            <a:ext cx="4179570" cy="365125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05D2CCB-CCFC-4A8A-ADA9-C1E4D13B96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828675"/>
            <a:ext cx="5876925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512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/>
              <a:t>co.shelby.in.us/community-corrections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08AF2DB4-A973-4307-B59C-6058A138835C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838200" y="2111608"/>
            <a:ext cx="10515600" cy="3744912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277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838200" y="2111381"/>
            <a:ext cx="10515600" cy="3744913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/>
              <a:t>co.shelby.in.us/community-corrections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6800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AEE644D4-F9A4-4237-BD5C-4B97ABA93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58165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FF67A8-55FA-435D-A18C-96D63D22B5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7724" y="2809875"/>
            <a:ext cx="6696075" cy="1909763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104828DA-5EC5-4A00-9A7B-CD9668EF24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57725" y="5028803"/>
            <a:ext cx="6696074" cy="365125"/>
          </a:xfrm>
        </p:spPr>
        <p:txBody>
          <a:bodyPr anchor="b">
            <a:normAutofit/>
          </a:bodyPr>
          <a:lstStyle>
            <a:lvl1pPr marL="0" indent="0" algn="l"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303E9A-96BC-4283-A6E1-5948AEB119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76774" y="6356350"/>
            <a:ext cx="169545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A19C49-052B-4D3E-B227-1D787463C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3699" y="6356350"/>
            <a:ext cx="2543175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co.shelby.in.us/community-corrections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5E724A-95F0-41B6-A77E-EDD067272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58350" y="6356350"/>
            <a:ext cx="1695450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DAC7E4E-FE06-4E90-8107-6B543E551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 flipV="1">
            <a:off x="2209800" y="0"/>
            <a:ext cx="243840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306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 4 Peop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0BDE76A-30A6-4268-9656-28A484C3DCC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487181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28568" y="5084524"/>
            <a:ext cx="2317707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A02C0876-23F7-41FA-9AC9-721097D1A3C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487181" y="5464114"/>
            <a:ext cx="1845511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C4CA5C9C-91D5-44B1-A82A-A49732B4691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836914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72D0301-10F1-41B4-BEF8-C53FA4D66214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578300" y="5084524"/>
            <a:ext cx="233081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ADEB263-F204-4A78-A5E0-7361EFE0B92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836913" y="5478796"/>
            <a:ext cx="1855949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8" name="Picture Placeholder 10">
            <a:extLst>
              <a:ext uri="{FF2B5EF4-FFF2-40B4-BE49-F238E27FC236}">
                <a16:creationId xmlns:a16="http://schemas.microsoft.com/office/drawing/2014/main" id="{4EBC7D6F-397D-4C5A-AA62-F683F88531A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27578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1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E767B9DE-7410-43CC-90CF-52D67EF03D48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068964" y="5084524"/>
            <a:ext cx="2317707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103678F5-B025-46E2-BD45-E77861487165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327577" y="5478796"/>
            <a:ext cx="1845511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92E6B581-A522-4758-A9A4-8B9C7B860CF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747458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E13DFE1F-4534-4828-990E-B052F51FC65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8488845" y="5084524"/>
            <a:ext cx="231770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7E3F385B-4DD9-4F3C-A02B-179B9FA6129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8747458" y="5464114"/>
            <a:ext cx="184551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/>
              <a:t>co.shelby.in.us/community-corrections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3C911F2-9041-416A-B83C-F23B354E06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334250" y="0"/>
            <a:ext cx="4857750" cy="1724025"/>
            <a:chOff x="7334250" y="0"/>
            <a:chExt cx="4857750" cy="1724025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E4B72DA-52CB-4D39-A342-8857B4D959B2}"/>
                </a:ext>
              </a:extLst>
            </p:cNvPr>
            <p:cNvCxnSpPr/>
            <p:nvPr userDrawn="1"/>
          </p:nvCxnSpPr>
          <p:spPr>
            <a:xfrm flipH="1" flipV="1">
              <a:off x="7334250" y="0"/>
              <a:ext cx="485775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1D9BCDA-DFB7-41A4-A7C7-CEE86CEDCBE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487150" y="0"/>
              <a:ext cx="704850" cy="17240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51227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 8 Peop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87AAB93-862D-455E-9E73-3D0DAEFDED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473953"/>
            <a:ext cx="12192000" cy="5621336"/>
            <a:chOff x="0" y="473953"/>
            <a:chExt cx="12192000" cy="5621336"/>
          </a:xfrm>
        </p:grpSpPr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B0DFD584-E5CF-41EF-B51E-679CE22DDF9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0" y="473953"/>
              <a:ext cx="2057400" cy="1647825"/>
            </a:xfrm>
            <a:prstGeom prst="rect">
              <a:avLst/>
            </a:prstGeom>
          </p:spPr>
        </p:pic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E5C02DDF-25A6-42C7-9525-F279CE2095C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1049000" y="5180889"/>
              <a:ext cx="1143000" cy="914400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0BDE76A-30A6-4268-9656-28A484C3DCC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77176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500168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A02C0876-23F7-41FA-9AC9-721097D1A3C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500168" y="3809747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C4CA5C9C-91D5-44B1-A82A-A49732B4691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26270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72D0301-10F1-41B4-BEF8-C53FA4D66214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849262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ADEB263-F204-4A78-A5E0-7361EFE0B92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849262" y="3809747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Picture Placeholder 10">
            <a:extLst>
              <a:ext uri="{FF2B5EF4-FFF2-40B4-BE49-F238E27FC236}">
                <a16:creationId xmlns:a16="http://schemas.microsoft.com/office/drawing/2014/main" id="{1938DB4D-239F-4E8E-8802-0470B0131189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655584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E767B9DE-7410-43CC-90CF-52D67EF03D48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198355" y="3654378"/>
            <a:ext cx="2105135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103678F5-B025-46E2-BD45-E77861487165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095999" y="3809747"/>
            <a:ext cx="2299855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92E6B581-A522-4758-A9A4-8B9C7B860CF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136814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E13DFE1F-4534-4828-990E-B052F51FC65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8759806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7E3F385B-4DD9-4F3C-A02B-179B9FA6129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8744480" y="3809747"/>
            <a:ext cx="184412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5" name="Picture Placeholder 10">
            <a:extLst>
              <a:ext uri="{FF2B5EF4-FFF2-40B4-BE49-F238E27FC236}">
                <a16:creationId xmlns:a16="http://schemas.microsoft.com/office/drawing/2014/main" id="{1EBAEB1D-A7F9-4F90-B642-4277D3802BA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877176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4" name="Text Placeholder 2">
            <a:extLst>
              <a:ext uri="{FF2B5EF4-FFF2-40B4-BE49-F238E27FC236}">
                <a16:creationId xmlns:a16="http://schemas.microsoft.com/office/drawing/2014/main" id="{22930C5B-603C-494E-A467-8B394D01D406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1500168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2" name="Text Placeholder 2">
            <a:extLst>
              <a:ext uri="{FF2B5EF4-FFF2-40B4-BE49-F238E27FC236}">
                <a16:creationId xmlns:a16="http://schemas.microsoft.com/office/drawing/2014/main" id="{540C455F-A23B-493F-B95E-AB485D91DA6A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1500168" y="5668583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6" name="Picture Placeholder 10">
            <a:extLst>
              <a:ext uri="{FF2B5EF4-FFF2-40B4-BE49-F238E27FC236}">
                <a16:creationId xmlns:a16="http://schemas.microsoft.com/office/drawing/2014/main" id="{9461A69E-14C8-4325-89AF-D4257C1C05BA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226270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9" name="Text Placeholder 2">
            <a:extLst>
              <a:ext uri="{FF2B5EF4-FFF2-40B4-BE49-F238E27FC236}">
                <a16:creationId xmlns:a16="http://schemas.microsoft.com/office/drawing/2014/main" id="{6D1C374C-DAF7-40EF-B279-4EC7A2AFE6A2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3849262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3" name="Text Placeholder 2">
            <a:extLst>
              <a:ext uri="{FF2B5EF4-FFF2-40B4-BE49-F238E27FC236}">
                <a16:creationId xmlns:a16="http://schemas.microsoft.com/office/drawing/2014/main" id="{421FF438-E4E8-4643-BCB3-4A1C12429042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3849262" y="5668583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3" name="Picture Placeholder 10">
            <a:extLst>
              <a:ext uri="{FF2B5EF4-FFF2-40B4-BE49-F238E27FC236}">
                <a16:creationId xmlns:a16="http://schemas.microsoft.com/office/drawing/2014/main" id="{E029C5CA-EDDA-4BF9-9051-8B09E98EE1E2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655584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2">
            <a:extLst>
              <a:ext uri="{FF2B5EF4-FFF2-40B4-BE49-F238E27FC236}">
                <a16:creationId xmlns:a16="http://schemas.microsoft.com/office/drawing/2014/main" id="{D4FEDD19-A7BA-45BB-93A0-F1E896C9F26D}"/>
              </a:ext>
            </a:extLst>
          </p:cNvPr>
          <p:cNvSpPr>
            <a:spLocks noGrp="1"/>
          </p:cNvSpPr>
          <p:nvPr>
            <p:ph type="body" idx="31" hasCustomPrompt="1"/>
          </p:nvPr>
        </p:nvSpPr>
        <p:spPr>
          <a:xfrm>
            <a:off x="6339926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4" name="Text Placeholder 2">
            <a:extLst>
              <a:ext uri="{FF2B5EF4-FFF2-40B4-BE49-F238E27FC236}">
                <a16:creationId xmlns:a16="http://schemas.microsoft.com/office/drawing/2014/main" id="{A12F0175-7AEE-46B1-9590-D4A427680DC7}"/>
              </a:ext>
            </a:extLst>
          </p:cNvPr>
          <p:cNvSpPr>
            <a:spLocks noGrp="1"/>
          </p:cNvSpPr>
          <p:nvPr>
            <p:ph type="body" idx="35" hasCustomPrompt="1"/>
          </p:nvPr>
        </p:nvSpPr>
        <p:spPr>
          <a:xfrm>
            <a:off x="6339926" y="5668583"/>
            <a:ext cx="1813474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Picture Placeholder 10">
            <a:extLst>
              <a:ext uri="{FF2B5EF4-FFF2-40B4-BE49-F238E27FC236}">
                <a16:creationId xmlns:a16="http://schemas.microsoft.com/office/drawing/2014/main" id="{622ED9F4-EB9B-4588-8501-BFECB846EE73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136814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 Placeholder 2">
            <a:extLst>
              <a:ext uri="{FF2B5EF4-FFF2-40B4-BE49-F238E27FC236}">
                <a16:creationId xmlns:a16="http://schemas.microsoft.com/office/drawing/2014/main" id="{5026D39F-46AB-4680-9A52-F367344A3531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8759806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04E11FE2-6320-4E8C-A5B3-8104AF329ADA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8744480" y="5668583"/>
            <a:ext cx="184412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/>
              <a:t>co.shelby.in.us/community-corrections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120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4C17E5-24ED-44BC-BA50-02EF9035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3D101-3AF0-4F06-90ED-B83615C36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E9FDE-AF95-49F8-A927-35A23C9E6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E900D-8FF9-4E80-860D-89C2D3B4E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co.shelby.in.us/community-corrections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66A0C-1415-46A3-A1FF-BE18C7087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DFD55-3C28-40EF-9E31-A92D2E401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061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1" r:id="rId4"/>
    <p:sldLayoutId id="2147483666" r:id="rId5"/>
    <p:sldLayoutId id="2147483667" r:id="rId6"/>
    <p:sldLayoutId id="2147483654" r:id="rId7"/>
    <p:sldLayoutId id="2147483663" r:id="rId8"/>
    <p:sldLayoutId id="2147483662" r:id="rId9"/>
    <p:sldLayoutId id="2147483668" r:id="rId10"/>
    <p:sldLayoutId id="2147483652" r:id="rId11"/>
    <p:sldLayoutId id="2147483653" r:id="rId12"/>
    <p:sldLayoutId id="2147483660" r:id="rId13"/>
    <p:sldLayoutId id="2147483664" r:id="rId14"/>
    <p:sldLayoutId id="2147483665" r:id="rId1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75451-6A4B-484B-9ED1-353CCE25B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7820" y="3976099"/>
            <a:ext cx="10689991" cy="1982912"/>
          </a:xfrm>
        </p:spPr>
        <p:txBody>
          <a:bodyPr/>
          <a:lstStyle/>
          <a:p>
            <a:br>
              <a:rPr lang="en-US" dirty="0"/>
            </a:br>
            <a:br>
              <a:rPr lang="en-US" dirty="0"/>
            </a:br>
            <a:r>
              <a:rPr lang="en-US" sz="4800" b="1" dirty="0" err="1">
                <a:solidFill>
                  <a:schemeClr val="accent5">
                    <a:lumMod val="50000"/>
                  </a:schemeClr>
                </a:solidFill>
              </a:rPr>
              <a:t>Sccc</a:t>
            </a: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</a:rPr>
              <a:t> Advisory Board Meeting</a:t>
            </a:r>
            <a:br>
              <a:rPr lang="en-US" dirty="0"/>
            </a:b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April 18, 2023</a:t>
            </a:r>
          </a:p>
        </p:txBody>
      </p:sp>
    </p:spTree>
    <p:extLst>
      <p:ext uri="{BB962C8B-B14F-4D97-AF65-F5344CB8AC3E}">
        <p14:creationId xmlns:p14="http://schemas.microsoft.com/office/powerpoint/2010/main" val="2586058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AA6ED-CCBB-53F8-1DF0-95D243604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7512" y="1128534"/>
            <a:ext cx="5740924" cy="971431"/>
          </a:xfrm>
        </p:spPr>
        <p:txBody>
          <a:bodyPr/>
          <a:lstStyle/>
          <a:p>
            <a:pPr algn="ctr"/>
            <a:r>
              <a:rPr lang="en-US" b="1" u="sng" dirty="0"/>
              <a:t>Vi. New Business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65A268-E6C6-0D14-6390-2CC3686AF4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9625" y="2099965"/>
            <a:ext cx="4496743" cy="2658358"/>
          </a:xfrm>
        </p:spPr>
        <p:txBody>
          <a:bodyPr>
            <a:normAutofit/>
          </a:bodyPr>
          <a:lstStyle/>
          <a:p>
            <a:r>
              <a:rPr lang="en-US" sz="2400" dirty="0"/>
              <a:t>a. Justice Reinvestment Grant – CC &amp; Probation Approval</a:t>
            </a:r>
          </a:p>
        </p:txBody>
      </p:sp>
      <p:sp>
        <p:nvSpPr>
          <p:cNvPr id="4" name="Footer Placeholder 9">
            <a:extLst>
              <a:ext uri="{FF2B5EF4-FFF2-40B4-BE49-F238E27FC236}">
                <a16:creationId xmlns:a16="http://schemas.microsoft.com/office/drawing/2014/main" id="{900A2CFC-0A22-FB12-4113-E6B163D28987}"/>
              </a:ext>
            </a:extLst>
          </p:cNvPr>
          <p:cNvSpPr txBox="1">
            <a:spLocks/>
          </p:cNvSpPr>
          <p:nvPr/>
        </p:nvSpPr>
        <p:spPr>
          <a:xfrm>
            <a:off x="932468" y="6346922"/>
            <a:ext cx="3479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chemeClr val="bg1"/>
                </a:solidFill>
              </a:rPr>
              <a:t>co.shelby.in.us/community-corrections</a:t>
            </a:r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AC23EA71-8911-48AE-04E2-C2C7428C74A1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A49DFD55-3C28-40EF-9E31-A92D2E4017FF}" type="slidenum">
              <a:rPr lang="en-US" sz="1400" smtClean="0">
                <a:solidFill>
                  <a:schemeClr val="bg1"/>
                </a:solidFill>
              </a:rPr>
              <a:pPr algn="r"/>
              <a:t>10</a:t>
            </a:fld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279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A2CD4-732A-43E4-BCB9-CBA2055E0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7724" y="1319754"/>
            <a:ext cx="6696075" cy="1121788"/>
          </a:xfrm>
        </p:spPr>
        <p:txBody>
          <a:bodyPr>
            <a:normAutofit/>
          </a:bodyPr>
          <a:lstStyle/>
          <a:p>
            <a:pPr algn="ctr"/>
            <a:r>
              <a:rPr lang="en-US" sz="3600" b="1" u="sng" dirty="0" err="1">
                <a:solidFill>
                  <a:schemeClr val="accent5">
                    <a:lumMod val="50000"/>
                  </a:schemeClr>
                </a:solidFill>
              </a:rPr>
              <a:t>Vii</a:t>
            </a:r>
            <a:r>
              <a:rPr lang="en-US" sz="3600" b="1" u="sng" dirty="0">
                <a:solidFill>
                  <a:schemeClr val="accent5">
                    <a:lumMod val="50000"/>
                  </a:schemeClr>
                </a:solidFill>
              </a:rPr>
              <a:t>. Discussion:​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FD0450-A909-4CD9-8912-96A19ACEB7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8326" y="2330515"/>
            <a:ext cx="6696074" cy="622656"/>
          </a:xfrm>
        </p:spPr>
        <p:txBody>
          <a:bodyPr>
            <a:normAutofit/>
          </a:bodyPr>
          <a:lstStyle/>
          <a:p>
            <a:pPr marL="457200" indent="-457200">
              <a:buAutoNum type="alphaLcPeriod"/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None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39FA3-9AE3-4689-A469-B7D2DFCCC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58350" y="6356350"/>
            <a:ext cx="1695450" cy="365125"/>
          </a:xfrm>
        </p:spPr>
        <p:txBody>
          <a:bodyPr/>
          <a:lstStyle/>
          <a:p>
            <a:fld id="{A49DFD55-3C28-40EF-9E31-A92D2E4017FF}" type="slidenum">
              <a:rPr lang="en-US" sz="1400" smtClean="0">
                <a:solidFill>
                  <a:schemeClr val="tx2">
                    <a:lumMod val="50000"/>
                  </a:schemeClr>
                </a:solidFill>
              </a:rPr>
              <a:pPr/>
              <a:t>11</a:t>
            </a:fld>
            <a:endParaRPr lang="en-US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E6989B3-6907-6F50-4C8D-7035EF71E4AD}"/>
              </a:ext>
            </a:extLst>
          </p:cNvPr>
          <p:cNvSpPr txBox="1">
            <a:spLocks/>
          </p:cNvSpPr>
          <p:nvPr/>
        </p:nvSpPr>
        <p:spPr>
          <a:xfrm>
            <a:off x="4657723" y="3977098"/>
            <a:ext cx="6696075" cy="11217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u="sng" dirty="0" err="1">
                <a:solidFill>
                  <a:schemeClr val="accent5">
                    <a:lumMod val="50000"/>
                  </a:schemeClr>
                </a:solidFill>
              </a:rPr>
              <a:t>Viii</a:t>
            </a:r>
            <a:r>
              <a:rPr lang="en-US" sz="3600" b="1" u="sng" dirty="0">
                <a:solidFill>
                  <a:schemeClr val="accent5">
                    <a:lumMod val="50000"/>
                  </a:schemeClr>
                </a:solidFill>
              </a:rPr>
              <a:t>. adjournment​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49A0BB-CD8E-E8DA-C3F1-95172DB52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2264" y="6185898"/>
            <a:ext cx="3522091" cy="535577"/>
          </a:xfrm>
          <a:ln>
            <a:solidFill>
              <a:schemeClr val="bg1"/>
            </a:solidFill>
          </a:ln>
        </p:spPr>
        <p:txBody>
          <a:bodyPr/>
          <a:lstStyle/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co.shelby.in.us/community-corrections</a:t>
            </a:r>
          </a:p>
        </p:txBody>
      </p:sp>
    </p:spTree>
    <p:extLst>
      <p:ext uri="{BB962C8B-B14F-4D97-AF65-F5344CB8AC3E}">
        <p14:creationId xmlns:p14="http://schemas.microsoft.com/office/powerpoint/2010/main" val="744379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tx2"/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F5859-10C9-4588-9727-B9362E26C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499" y="777548"/>
            <a:ext cx="2895600" cy="874342"/>
          </a:xfrm>
        </p:spPr>
        <p:txBody>
          <a:bodyPr>
            <a:normAutofit/>
          </a:bodyPr>
          <a:lstStyle/>
          <a:p>
            <a:r>
              <a:rPr lang="en-US" sz="4800" u="sng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1D7E5-EF66-4BCD-8DAA-E9061157F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499" y="970961"/>
            <a:ext cx="6085395" cy="5564176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romanUcPeriod"/>
            </a:pPr>
            <a:endParaRPr lang="en-US" sz="2400" dirty="0"/>
          </a:p>
          <a:p>
            <a:pPr marL="514350" indent="-514350">
              <a:buFont typeface="+mj-lt"/>
              <a:buAutoNum type="romanUcPeriod"/>
            </a:pPr>
            <a:r>
              <a:rPr lang="en-US" sz="2000" dirty="0"/>
              <a:t>Call to order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2000" dirty="0"/>
              <a:t>Approval of the Agenda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2000" dirty="0"/>
              <a:t>Approval of the minutes and financial reports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2000" dirty="0"/>
              <a:t>Reports</a:t>
            </a:r>
          </a:p>
          <a:p>
            <a:pPr marL="457200" indent="-457200">
              <a:buFont typeface="+mj-lt"/>
              <a:buAutoNum type="romanUcPeriod"/>
            </a:pPr>
            <a:r>
              <a:rPr lang="en-US" sz="2000" dirty="0"/>
              <a:t>Old Business</a:t>
            </a:r>
          </a:p>
          <a:p>
            <a:pPr marL="457200" indent="-457200">
              <a:buFont typeface="+mj-lt"/>
              <a:buAutoNum type="romanUcPeriod"/>
            </a:pPr>
            <a:r>
              <a:rPr lang="en-US" sz="2000" dirty="0"/>
              <a:t>New Business</a:t>
            </a:r>
          </a:p>
          <a:p>
            <a:pPr marL="457200" indent="-457200">
              <a:buFont typeface="+mj-lt"/>
              <a:buAutoNum type="romanUcPeriod"/>
            </a:pPr>
            <a:r>
              <a:rPr lang="en-US" sz="2000" dirty="0"/>
              <a:t>Discussion</a:t>
            </a:r>
          </a:p>
          <a:p>
            <a:pPr marL="457200" indent="-457200">
              <a:buFont typeface="+mj-lt"/>
              <a:buAutoNum type="romanUcPeriod"/>
            </a:pPr>
            <a:r>
              <a:rPr lang="en-US" sz="2000" dirty="0"/>
              <a:t>Adjournment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91F00-87A7-45A6-8029-B097FA724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31612" y="6352574"/>
            <a:ext cx="987552" cy="365125"/>
          </a:xfrm>
        </p:spPr>
        <p:txBody>
          <a:bodyPr/>
          <a:lstStyle/>
          <a:p>
            <a:fld id="{A49DFD55-3C28-40EF-9E31-A92D2E4017FF}" type="slidenum">
              <a:rPr lang="en-US" sz="1600" smtClean="0"/>
              <a:pPr/>
              <a:t>2</a:t>
            </a:fld>
            <a:endParaRPr lang="en-US" sz="160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CF7D350-F13F-87C7-A57D-6854BFB91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77971" y="6356349"/>
            <a:ext cx="3474757" cy="365125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sz="1400" dirty="0"/>
              <a:t>co.shelby.in.us/community-corrections</a:t>
            </a:r>
          </a:p>
        </p:txBody>
      </p:sp>
    </p:spTree>
    <p:extLst>
      <p:ext uri="{BB962C8B-B14F-4D97-AF65-F5344CB8AC3E}">
        <p14:creationId xmlns:p14="http://schemas.microsoft.com/office/powerpoint/2010/main" val="1713219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b="1" u="sng"/>
              <a:t>Iv. Director’s report: </a:t>
            </a:r>
            <a:r>
              <a:rPr lang="en-US"/>
              <a:t>supervision Numbers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D20CAF-D80D-8FBD-AAF4-9B332EEE0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co.shelby.in.us/community-corrections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1787E-7110-4989-B0B8-DD4E0ACC0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A49DFD55-3C28-40EF-9E31-A92D2E4017FF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graphicFrame>
        <p:nvGraphicFramePr>
          <p:cNvPr id="10" name="Text Placeholder 2">
            <a:extLst>
              <a:ext uri="{FF2B5EF4-FFF2-40B4-BE49-F238E27FC236}">
                <a16:creationId xmlns:a16="http://schemas.microsoft.com/office/drawing/2014/main" id="{56E1E4B6-DC07-F1A6-5E51-F054BBC856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4675986"/>
              </p:ext>
            </p:extLst>
          </p:nvPr>
        </p:nvGraphicFramePr>
        <p:xfrm>
          <a:off x="838200" y="2111375"/>
          <a:ext cx="10515600" cy="3744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1516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CB817-E945-4E92-5040-12E0DEC95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u="sng" kern="1200" cap="all" spc="150" baseline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Financial Update</a:t>
            </a:r>
            <a:endParaRPr lang="en-US" sz="3600" kern="1200" cap="all" spc="150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C00C91-3F7C-3FC9-A77F-CEACA18E8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latin typeface="+mn-lt"/>
                <a:ea typeface="+mn-ea"/>
                <a:cs typeface="+mn-cs"/>
              </a:rPr>
              <a:t>co.shelby.in.us/community-corrections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DBEAF3-E30B-CA8E-B23C-29D60BAD6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A49DFD55-3C28-40EF-9E31-A92D2E4017FF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graphicFrame>
        <p:nvGraphicFramePr>
          <p:cNvPr id="8" name="TextBox 5">
            <a:extLst>
              <a:ext uri="{FF2B5EF4-FFF2-40B4-BE49-F238E27FC236}">
                <a16:creationId xmlns:a16="http://schemas.microsoft.com/office/drawing/2014/main" id="{0112905C-6CEC-0A2D-00CF-C1F21F5862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38008"/>
              </p:ext>
            </p:extLst>
          </p:nvPr>
        </p:nvGraphicFramePr>
        <p:xfrm>
          <a:off x="838200" y="2111381"/>
          <a:ext cx="10515600" cy="3744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39331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31000">
              <a:schemeClr val="tx2"/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C1583-434F-BE80-06F1-D103F3D1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u="sng" dirty="0">
                <a:solidFill>
                  <a:schemeClr val="bg1"/>
                </a:solidFill>
              </a:rPr>
              <a:t>Financial Update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1E95BF-7360-0501-EEE3-643AECF0E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2258" y="6310312"/>
            <a:ext cx="4114800" cy="365125"/>
          </a:xfrm>
        </p:spPr>
        <p:txBody>
          <a:bodyPr/>
          <a:lstStyle/>
          <a:p>
            <a:r>
              <a:rPr lang="en-US" dirty="0"/>
              <a:t>co.shelby.in.us/community-corrections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C18686-C1C5-9CE0-F963-2386D5222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D75B95-69A5-947D-ADA4-6D87283587A7}"/>
              </a:ext>
            </a:extLst>
          </p:cNvPr>
          <p:cNvSpPr txBox="1"/>
          <p:nvPr/>
        </p:nvSpPr>
        <p:spPr>
          <a:xfrm>
            <a:off x="1429407" y="1477601"/>
            <a:ext cx="903889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Monthly Losses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Last AB Meeting Projected: $13,000 month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January: </a:t>
            </a:r>
            <a:r>
              <a:rPr lang="en-US" sz="3200" u="sng" dirty="0">
                <a:solidFill>
                  <a:schemeClr val="bg1"/>
                </a:solidFill>
              </a:rPr>
              <a:t>$13,362.71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February: </a:t>
            </a:r>
            <a:r>
              <a:rPr lang="en-US" sz="3200" u="sng" dirty="0">
                <a:solidFill>
                  <a:schemeClr val="bg1"/>
                </a:solidFill>
              </a:rPr>
              <a:t>$11,456.56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March: </a:t>
            </a:r>
            <a:r>
              <a:rPr lang="en-US" sz="3200" u="sng" dirty="0">
                <a:solidFill>
                  <a:srgbClr val="FF0000"/>
                </a:solidFill>
              </a:rPr>
              <a:t>$38,850.90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3B5FD9-0555-F090-EFDB-544032448636}"/>
              </a:ext>
            </a:extLst>
          </p:cNvPr>
          <p:cNvSpPr txBox="1"/>
          <p:nvPr/>
        </p:nvSpPr>
        <p:spPr>
          <a:xfrm>
            <a:off x="1429407" y="4140177"/>
            <a:ext cx="992439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March Losses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3 Payrolls = </a:t>
            </a:r>
            <a:r>
              <a:rPr lang="en-US" sz="3200" u="sng" dirty="0">
                <a:solidFill>
                  <a:schemeClr val="bg1"/>
                </a:solidFill>
              </a:rPr>
              <a:t>$42,000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bg1"/>
                </a:solidFill>
              </a:rPr>
              <a:t>Attenti</a:t>
            </a:r>
            <a:r>
              <a:rPr lang="en-US" sz="3200" dirty="0">
                <a:solidFill>
                  <a:schemeClr val="bg1"/>
                </a:solidFill>
              </a:rPr>
              <a:t> Discrepancy = </a:t>
            </a:r>
            <a:r>
              <a:rPr lang="en-US" sz="3200" u="sng" dirty="0">
                <a:solidFill>
                  <a:schemeClr val="bg1"/>
                </a:solidFill>
              </a:rPr>
              <a:t>$10,000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Field Equipment = Vests, Gun Holsters/Belts, Ammo</a:t>
            </a:r>
          </a:p>
        </p:txBody>
      </p:sp>
    </p:spTree>
    <p:extLst>
      <p:ext uri="{BB962C8B-B14F-4D97-AF65-F5344CB8AC3E}">
        <p14:creationId xmlns:p14="http://schemas.microsoft.com/office/powerpoint/2010/main" val="2594586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C1583-434F-BE80-06F1-D103F3D16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u="sng" kern="1200" cap="all" spc="150" baseline="0" dirty="0">
                <a:latin typeface="+mj-lt"/>
                <a:ea typeface="+mj-ea"/>
                <a:cs typeface="+mj-cs"/>
              </a:rPr>
              <a:t>Cost Saving Measures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1E95BF-7360-0501-EEE3-643AECF0E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latin typeface="+mn-lt"/>
                <a:ea typeface="+mn-ea"/>
                <a:cs typeface="+mn-cs"/>
              </a:rPr>
              <a:t>co.shelby.in.us/community-corrections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C18686-C1C5-9CE0-F963-2386D5222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A49DFD55-3C28-40EF-9E31-A92D2E4017FF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  <p:graphicFrame>
        <p:nvGraphicFramePr>
          <p:cNvPr id="8" name="TextBox 5">
            <a:extLst>
              <a:ext uri="{FF2B5EF4-FFF2-40B4-BE49-F238E27FC236}">
                <a16:creationId xmlns:a16="http://schemas.microsoft.com/office/drawing/2014/main" id="{B2EE6B23-E694-613B-F0C9-BA8D184B54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6571129"/>
              </p:ext>
            </p:extLst>
          </p:nvPr>
        </p:nvGraphicFramePr>
        <p:xfrm>
          <a:off x="838200" y="2111375"/>
          <a:ext cx="10515600" cy="3744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0454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C1583-434F-BE80-06F1-D103F3D1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u="sng">
                <a:solidFill>
                  <a:schemeClr val="bg1"/>
                </a:solidFill>
              </a:rPr>
              <a:t>Cost Saving Measures</a:t>
            </a:r>
            <a:endParaRPr lang="en-US" sz="4400" u="sng" dirty="0">
              <a:solidFill>
                <a:schemeClr val="bg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1E95BF-7360-0501-EEE3-643AECF0E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2562" y="6310312"/>
            <a:ext cx="4114800" cy="365125"/>
          </a:xfrm>
        </p:spPr>
        <p:txBody>
          <a:bodyPr/>
          <a:lstStyle/>
          <a:p>
            <a:r>
              <a:rPr lang="en-US"/>
              <a:t>co.shelby.in.us/community-corrections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C18686-C1C5-9CE0-F963-2386D5222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765567-0642-1E3B-4927-F1699798C421}"/>
              </a:ext>
            </a:extLst>
          </p:cNvPr>
          <p:cNvSpPr txBox="1"/>
          <p:nvPr/>
        </p:nvSpPr>
        <p:spPr>
          <a:xfrm>
            <a:off x="1629103" y="1690688"/>
            <a:ext cx="950135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u="sng">
                <a:solidFill>
                  <a:schemeClr val="bg1"/>
                </a:solidFill>
              </a:rPr>
              <a:t>Field Officer Opening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>
                <a:solidFill>
                  <a:schemeClr val="bg1"/>
                </a:solidFill>
              </a:rPr>
              <a:t>Moved to Adult Project Income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>
                <a:solidFill>
                  <a:schemeClr val="bg1"/>
                </a:solidFill>
              </a:rPr>
              <a:t>1 Full-time and Fraction of 1 Full-time to Grant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3200">
                <a:solidFill>
                  <a:schemeClr val="bg1"/>
                </a:solidFill>
              </a:rPr>
              <a:t>Savings of $3,144.12/monthly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790AAC-DBC3-7DBE-23C8-DF9652D2FF4D}"/>
              </a:ext>
            </a:extLst>
          </p:cNvPr>
          <p:cNvSpPr txBox="1"/>
          <p:nvPr/>
        </p:nvSpPr>
        <p:spPr>
          <a:xfrm>
            <a:off x="1629103" y="4162097"/>
            <a:ext cx="88286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u="sng">
                <a:solidFill>
                  <a:schemeClr val="bg1"/>
                </a:solidFill>
              </a:rPr>
              <a:t>Negatives: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>
                <a:solidFill>
                  <a:schemeClr val="bg1"/>
                </a:solidFill>
              </a:rPr>
              <a:t>1 Male Staff Member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>
                <a:solidFill>
                  <a:schemeClr val="bg1"/>
                </a:solidFill>
              </a:rPr>
              <a:t>Less field work accomplished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018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C1583-434F-BE80-06F1-D103F3D16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u="sng" kern="1200" cap="all" spc="150" baseline="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CC &amp; Probation Collaboration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1E95BF-7360-0501-EEE3-643AECF0E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latin typeface="+mn-lt"/>
                <a:ea typeface="+mn-ea"/>
                <a:cs typeface="+mn-cs"/>
              </a:rPr>
              <a:t>co.shelby.in.us/community-corrections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C18686-C1C5-9CE0-F963-2386D5222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A49DFD55-3C28-40EF-9E31-A92D2E4017FF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  <p:graphicFrame>
        <p:nvGraphicFramePr>
          <p:cNvPr id="7" name="TextBox 2">
            <a:extLst>
              <a:ext uri="{FF2B5EF4-FFF2-40B4-BE49-F238E27FC236}">
                <a16:creationId xmlns:a16="http://schemas.microsoft.com/office/drawing/2014/main" id="{D5076934-8D4A-D2AE-4DE4-082C9FBD9F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8024924"/>
              </p:ext>
            </p:extLst>
          </p:nvPr>
        </p:nvGraphicFramePr>
        <p:xfrm>
          <a:off x="838200" y="2111381"/>
          <a:ext cx="10515600" cy="3744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9933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E5F11-B7B9-4B80-8C6A-A8A7A7190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4680" y="706539"/>
            <a:ext cx="6325386" cy="867737"/>
          </a:xfrm>
        </p:spPr>
        <p:txBody>
          <a:bodyPr/>
          <a:lstStyle/>
          <a:p>
            <a:pPr algn="ctr"/>
            <a:r>
              <a:rPr lang="en-US" sz="4400" b="1" u="sng" dirty="0">
                <a:solidFill>
                  <a:schemeClr val="accent5">
                    <a:lumMod val="50000"/>
                  </a:schemeClr>
                </a:solidFill>
              </a:rPr>
              <a:t>V. Old Business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8AFAA9-633A-475C-B8ED-840A34F72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1574276"/>
            <a:ext cx="6042582" cy="326167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</a:rPr>
              <a:t>None</a:t>
            </a:r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EDA1191F-F684-6B37-35B0-671624B2F927}"/>
              </a:ext>
            </a:extLst>
          </p:cNvPr>
          <p:cNvSpPr txBox="1">
            <a:spLocks/>
          </p:cNvSpPr>
          <p:nvPr/>
        </p:nvSpPr>
        <p:spPr>
          <a:xfrm>
            <a:off x="682264" y="6315959"/>
            <a:ext cx="3522091" cy="405516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co.shelby.in.us/community-corrections</a:t>
            </a:r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A485372E-81AE-A0D8-11D9-EC701D494CEA}"/>
              </a:ext>
            </a:extLst>
          </p:cNvPr>
          <p:cNvSpPr txBox="1">
            <a:spLocks/>
          </p:cNvSpPr>
          <p:nvPr/>
        </p:nvSpPr>
        <p:spPr>
          <a:xfrm>
            <a:off x="9059158" y="6356350"/>
            <a:ext cx="2294641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A49DFD55-3C28-40EF-9E31-A92D2E4017FF}" type="slidenum">
              <a:rPr lang="en-US" sz="1400" smtClean="0"/>
              <a:pPr algn="r"/>
              <a:t>9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79728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9E6D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6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nimalist Presentation_tm67328976_Win32_LW_SL_v3" id="{B5A5B451-F186-4F05-917D-430247B33515}" vid="{C0610F80-F57F-4E6B-A096-3AEBDD5FC54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C43685-694E-4579-B109-3C418D49DA65}">
  <ds:schemaRefs>
    <ds:schemaRef ds:uri="http://purl.org/dc/terms/"/>
    <ds:schemaRef ds:uri="16c05727-aa75-4e4a-9b5f-8a80a1165891"/>
    <ds:schemaRef ds:uri="http://schemas.microsoft.com/office/2006/documentManagement/types"/>
    <ds:schemaRef ds:uri="71af3243-3dd4-4a8d-8c0d-dd76da1f02a5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schemas.microsoft.com/sharepoint/v3"/>
    <ds:schemaRef ds:uri="http://purl.org/dc/elements/1.1/"/>
    <ds:schemaRef ds:uri="http://schemas.openxmlformats.org/package/2006/metadata/core-properties"/>
    <ds:schemaRef ds:uri="230e9df3-be65-4c73-a93b-d1236ebd677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FD6FE22-81A0-4500-AFD0-342D21BB9A2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96B61E-1B64-430F-934F-7D1B900280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Minimalist presentation</Template>
  <TotalTime>1005</TotalTime>
  <Words>370</Words>
  <Application>Microsoft Office PowerPoint</Application>
  <PresentationFormat>Widescreen</PresentationFormat>
  <Paragraphs>86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Tenorite</vt:lpstr>
      <vt:lpstr>Office Theme</vt:lpstr>
      <vt:lpstr>  Sccc Advisory Board Meeting April 18, 2023</vt:lpstr>
      <vt:lpstr>AGENDA</vt:lpstr>
      <vt:lpstr>Iv. Director’s report: supervision Numbers</vt:lpstr>
      <vt:lpstr>Financial Update</vt:lpstr>
      <vt:lpstr>Financial Update</vt:lpstr>
      <vt:lpstr>Cost Saving Measures</vt:lpstr>
      <vt:lpstr>Cost Saving Measures</vt:lpstr>
      <vt:lpstr>CC &amp; Probation Collaboration</vt:lpstr>
      <vt:lpstr>V. Old Business</vt:lpstr>
      <vt:lpstr>Vi. New Business</vt:lpstr>
      <vt:lpstr>Vii. Discussion:​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Sccc Advisory Board Meeting February 7, 2023</dc:title>
  <dc:creator>Josh Martin</dc:creator>
  <cp:lastModifiedBy>Josh Martin</cp:lastModifiedBy>
  <cp:revision>31</cp:revision>
  <cp:lastPrinted>2023-04-18T13:05:36Z</cp:lastPrinted>
  <dcterms:created xsi:type="dcterms:W3CDTF">2023-02-06T20:25:12Z</dcterms:created>
  <dcterms:modified xsi:type="dcterms:W3CDTF">2023-04-18T18:28:31Z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