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8"/>
  </p:notesMasterIdLst>
  <p:sldIdLst>
    <p:sldId id="256" r:id="rId2"/>
    <p:sldId id="274" r:id="rId3"/>
    <p:sldId id="275" r:id="rId4"/>
    <p:sldId id="276" r:id="rId5"/>
    <p:sldId id="278" r:id="rId6"/>
    <p:sldId id="299" r:id="rId7"/>
    <p:sldId id="281" r:id="rId8"/>
    <p:sldId id="293" r:id="rId9"/>
    <p:sldId id="294" r:id="rId10"/>
    <p:sldId id="277" r:id="rId11"/>
    <p:sldId id="279" r:id="rId12"/>
    <p:sldId id="280" r:id="rId13"/>
    <p:sldId id="295" r:id="rId14"/>
    <p:sldId id="282" r:id="rId15"/>
    <p:sldId id="296" r:id="rId16"/>
    <p:sldId id="284" r:id="rId17"/>
    <p:sldId id="285" r:id="rId18"/>
    <p:sldId id="286" r:id="rId19"/>
    <p:sldId id="287" r:id="rId20"/>
    <p:sldId id="288" r:id="rId21"/>
    <p:sldId id="300" r:id="rId22"/>
    <p:sldId id="297" r:id="rId23"/>
    <p:sldId id="298" r:id="rId24"/>
    <p:sldId id="292" r:id="rId25"/>
    <p:sldId id="289" r:id="rId26"/>
    <p:sldId id="29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85924A-3D12-20E7-9AB8-BF4331E033D6}" name="Anderson, Dalayna E (CJI)" initials="ADE(" userId="S::DaAnderson1@cji.IN.gov::f87440f5-a978-4443-b581-0d66854eaaa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6BE792-A260-471C-9FC9-1488F8FBE47D}" v="50" dt="2023-09-19T16:32:40.7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82265" autoAdjust="0"/>
  </p:normalViewPr>
  <p:slideViewPr>
    <p:cSldViewPr snapToGrid="0">
      <p:cViewPr varScale="1">
        <p:scale>
          <a:sx n="74" d="100"/>
          <a:sy n="74" d="100"/>
        </p:scale>
        <p:origin x="11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nus, Rebecca" userId="153c2b53-72d1-43d1-920b-c76ca482beb4" providerId="ADAL" clId="{E46BE792-A260-471C-9FC9-1488F8FBE47D}"/>
    <pc:docChg chg="undo custSel modSld">
      <pc:chgData name="Venus, Rebecca" userId="153c2b53-72d1-43d1-920b-c76ca482beb4" providerId="ADAL" clId="{E46BE792-A260-471C-9FC9-1488F8FBE47D}" dt="2023-09-19T16:32:57.295" v="316" actId="1076"/>
      <pc:docMkLst>
        <pc:docMk/>
      </pc:docMkLst>
      <pc:sldChg chg="addSp delSp modSp mod addAnim delAnim">
        <pc:chgData name="Venus, Rebecca" userId="153c2b53-72d1-43d1-920b-c76ca482beb4" providerId="ADAL" clId="{E46BE792-A260-471C-9FC9-1488F8FBE47D}" dt="2023-09-19T16:32:57.295" v="316" actId="1076"/>
        <pc:sldMkLst>
          <pc:docMk/>
          <pc:sldMk cId="791863525" sldId="256"/>
        </pc:sldMkLst>
        <pc:spChg chg="mod">
          <ac:chgData name="Venus, Rebecca" userId="153c2b53-72d1-43d1-920b-c76ca482beb4" providerId="ADAL" clId="{E46BE792-A260-471C-9FC9-1488F8FBE47D}" dt="2023-09-19T16:32:53.813" v="315" actId="1076"/>
          <ac:spMkLst>
            <pc:docMk/>
            <pc:sldMk cId="791863525" sldId="256"/>
            <ac:spMk id="2" creationId="{49A842A9-5F55-0665-B608-D592753A7FA6}"/>
          </ac:spMkLst>
        </pc:spChg>
        <pc:spChg chg="mod">
          <ac:chgData name="Venus, Rebecca" userId="153c2b53-72d1-43d1-920b-c76ca482beb4" providerId="ADAL" clId="{E46BE792-A260-471C-9FC9-1488F8FBE47D}" dt="2023-09-19T16:32:57.295" v="316" actId="1076"/>
          <ac:spMkLst>
            <pc:docMk/>
            <pc:sldMk cId="791863525" sldId="256"/>
            <ac:spMk id="5" creationId="{C94264EF-52FC-9C04-583C-259E51AF497E}"/>
          </ac:spMkLst>
        </pc:spChg>
        <pc:spChg chg="add">
          <ac:chgData name="Venus, Rebecca" userId="153c2b53-72d1-43d1-920b-c76ca482beb4" providerId="ADAL" clId="{E46BE792-A260-471C-9FC9-1488F8FBE47D}" dt="2023-09-19T16:05:50.678" v="62" actId="26606"/>
          <ac:spMkLst>
            <pc:docMk/>
            <pc:sldMk cId="791863525" sldId="256"/>
            <ac:spMk id="26" creationId="{DC99427B-A97E-40A3-B1FD-4557346C6A91}"/>
          </ac:spMkLst>
        </pc:spChg>
        <pc:spChg chg="add del">
          <ac:chgData name="Venus, Rebecca" userId="153c2b53-72d1-43d1-920b-c76ca482beb4" providerId="ADAL" clId="{E46BE792-A260-471C-9FC9-1488F8FBE47D}" dt="2023-09-19T16:05:38.335" v="59" actId="26606"/>
          <ac:spMkLst>
            <pc:docMk/>
            <pc:sldMk cId="791863525" sldId="256"/>
            <ac:spMk id="40" creationId="{7B1E8B16-F0E6-422E-A6A6-0422A7733F24}"/>
          </ac:spMkLst>
        </pc:spChg>
        <pc:spChg chg="add del">
          <ac:chgData name="Venus, Rebecca" userId="153c2b53-72d1-43d1-920b-c76ca482beb4" providerId="ADAL" clId="{E46BE792-A260-471C-9FC9-1488F8FBE47D}" dt="2023-09-19T16:05:38.335" v="59" actId="26606"/>
          <ac:spMkLst>
            <pc:docMk/>
            <pc:sldMk cId="791863525" sldId="256"/>
            <ac:spMk id="42" creationId="{30CBBCD0-ED2A-4FC8-AB71-E3C2738F95A5}"/>
          </ac:spMkLst>
        </pc:spChg>
        <pc:spChg chg="add del">
          <ac:chgData name="Venus, Rebecca" userId="153c2b53-72d1-43d1-920b-c76ca482beb4" providerId="ADAL" clId="{E46BE792-A260-471C-9FC9-1488F8FBE47D}" dt="2023-09-19T16:05:38.335" v="59" actId="26606"/>
          <ac:spMkLst>
            <pc:docMk/>
            <pc:sldMk cId="791863525" sldId="256"/>
            <ac:spMk id="48" creationId="{95EFBC61-02DC-4AEA-AA2D-A9EABA467746}"/>
          </ac:spMkLst>
        </pc:spChg>
        <pc:spChg chg="add del">
          <ac:chgData name="Venus, Rebecca" userId="153c2b53-72d1-43d1-920b-c76ca482beb4" providerId="ADAL" clId="{E46BE792-A260-471C-9FC9-1488F8FBE47D}" dt="2023-09-19T16:05:38.335" v="59" actId="26606"/>
          <ac:spMkLst>
            <pc:docMk/>
            <pc:sldMk cId="791863525" sldId="256"/>
            <ac:spMk id="50" creationId="{5637DFC4-70BC-4CB4-85D2-651A7C6A5621}"/>
          </ac:spMkLst>
        </pc:spChg>
        <pc:spChg chg="add del">
          <ac:chgData name="Venus, Rebecca" userId="153c2b53-72d1-43d1-920b-c76ca482beb4" providerId="ADAL" clId="{E46BE792-A260-471C-9FC9-1488F8FBE47D}" dt="2023-09-19T16:05:38.335" v="59" actId="26606"/>
          <ac:spMkLst>
            <pc:docMk/>
            <pc:sldMk cId="791863525" sldId="256"/>
            <ac:spMk id="52" creationId="{58F1E9F4-66ED-4E73-8C2E-51B11EA77692}"/>
          </ac:spMkLst>
        </pc:spChg>
        <pc:spChg chg="add del">
          <ac:chgData name="Venus, Rebecca" userId="153c2b53-72d1-43d1-920b-c76ca482beb4" providerId="ADAL" clId="{E46BE792-A260-471C-9FC9-1488F8FBE47D}" dt="2023-09-19T16:05:38.335" v="59" actId="26606"/>
          <ac:spMkLst>
            <pc:docMk/>
            <pc:sldMk cId="791863525" sldId="256"/>
            <ac:spMk id="54" creationId="{0795E7D3-D974-4307-92D4-E3ECEFDF39D0}"/>
          </ac:spMkLst>
        </pc:spChg>
        <pc:spChg chg="add del">
          <ac:chgData name="Venus, Rebecca" userId="153c2b53-72d1-43d1-920b-c76ca482beb4" providerId="ADAL" clId="{E46BE792-A260-471C-9FC9-1488F8FBE47D}" dt="2023-09-19T16:05:38.335" v="59" actId="26606"/>
          <ac:spMkLst>
            <pc:docMk/>
            <pc:sldMk cId="791863525" sldId="256"/>
            <ac:spMk id="56" creationId="{90443617-0A78-4C2C-9996-D143BCDB9059}"/>
          </ac:spMkLst>
        </pc:spChg>
        <pc:spChg chg="add del">
          <ac:chgData name="Venus, Rebecca" userId="153c2b53-72d1-43d1-920b-c76ca482beb4" providerId="ADAL" clId="{E46BE792-A260-471C-9FC9-1488F8FBE47D}" dt="2023-09-19T16:05:38.335" v="59" actId="26606"/>
          <ac:spMkLst>
            <pc:docMk/>
            <pc:sldMk cId="791863525" sldId="256"/>
            <ac:spMk id="58" creationId="{ACFC544A-BD13-4C3C-8C9E-C35DEE8A486F}"/>
          </ac:spMkLst>
        </pc:spChg>
        <pc:spChg chg="add del">
          <ac:chgData name="Venus, Rebecca" userId="153c2b53-72d1-43d1-920b-c76ca482beb4" providerId="ADAL" clId="{E46BE792-A260-471C-9FC9-1488F8FBE47D}" dt="2023-09-19T16:05:38.335" v="59" actId="26606"/>
          <ac:spMkLst>
            <pc:docMk/>
            <pc:sldMk cId="791863525" sldId="256"/>
            <ac:spMk id="60" creationId="{729A9DD4-BE93-4516-8B95-26B91B44B508}"/>
          </ac:spMkLst>
        </pc:spChg>
        <pc:grpChg chg="add del">
          <ac:chgData name="Venus, Rebecca" userId="153c2b53-72d1-43d1-920b-c76ca482beb4" providerId="ADAL" clId="{E46BE792-A260-471C-9FC9-1488F8FBE47D}" dt="2023-09-19T16:05:50.678" v="62" actId="26606"/>
          <ac:grpSpMkLst>
            <pc:docMk/>
            <pc:sldMk cId="791863525" sldId="256"/>
            <ac:grpSpMk id="23" creationId="{4815A7B4-532E-48C9-AC24-D78ACF3339DB}"/>
          </ac:grpSpMkLst>
        </pc:grpChg>
        <pc:grpChg chg="add">
          <ac:chgData name="Venus, Rebecca" userId="153c2b53-72d1-43d1-920b-c76ca482beb4" providerId="ADAL" clId="{E46BE792-A260-471C-9FC9-1488F8FBE47D}" dt="2023-09-19T16:05:50.678" v="62" actId="26606"/>
          <ac:grpSpMkLst>
            <pc:docMk/>
            <pc:sldMk cId="791863525" sldId="256"/>
            <ac:grpSpMk id="25" creationId="{4815A7B4-532E-48C9-AC24-D78ACF3339DB}"/>
          </ac:grpSpMkLst>
        </pc:grpChg>
        <pc:grpChg chg="add del">
          <ac:chgData name="Venus, Rebecca" userId="153c2b53-72d1-43d1-920b-c76ca482beb4" providerId="ADAL" clId="{E46BE792-A260-471C-9FC9-1488F8FBE47D}" dt="2023-09-19T16:05:38.335" v="59" actId="26606"/>
          <ac:grpSpMkLst>
            <pc:docMk/>
            <pc:sldMk cId="791863525" sldId="256"/>
            <ac:grpSpMk id="28" creationId="{A5AFB369-4673-4727-A7CD-D86AFE0AE069}"/>
          </ac:grpSpMkLst>
        </pc:grpChg>
        <pc:grpChg chg="add del">
          <ac:chgData name="Venus, Rebecca" userId="153c2b53-72d1-43d1-920b-c76ca482beb4" providerId="ADAL" clId="{E46BE792-A260-471C-9FC9-1488F8FBE47D}" dt="2023-09-19T16:05:47.240" v="61" actId="26606"/>
          <ac:grpSpMkLst>
            <pc:docMk/>
            <pc:sldMk cId="791863525" sldId="256"/>
            <ac:grpSpMk id="62" creationId="{4815A7B4-532E-48C9-AC24-D78ACF3339DB}"/>
          </ac:grpSpMkLst>
        </pc:grpChg>
        <pc:picChg chg="mod ord">
          <ac:chgData name="Venus, Rebecca" userId="153c2b53-72d1-43d1-920b-c76ca482beb4" providerId="ADAL" clId="{E46BE792-A260-471C-9FC9-1488F8FBE47D}" dt="2023-09-19T16:05:50.678" v="62" actId="26606"/>
          <ac:picMkLst>
            <pc:docMk/>
            <pc:sldMk cId="791863525" sldId="256"/>
            <ac:picMk id="6" creationId="{EAC12306-3F10-7057-ED03-831F69B7D811}"/>
          </ac:picMkLst>
        </pc:picChg>
        <pc:cxnChg chg="add del">
          <ac:chgData name="Venus, Rebecca" userId="153c2b53-72d1-43d1-920b-c76ca482beb4" providerId="ADAL" clId="{E46BE792-A260-471C-9FC9-1488F8FBE47D}" dt="2023-09-19T16:05:38.335" v="59" actId="26606"/>
          <ac:cxnSpMkLst>
            <pc:docMk/>
            <pc:sldMk cId="791863525" sldId="256"/>
            <ac:cxnSpMk id="44" creationId="{D7C7B311-D760-4C87-BE5E-921FFB4E8EF0}"/>
          </ac:cxnSpMkLst>
        </pc:cxnChg>
        <pc:cxnChg chg="add del">
          <ac:chgData name="Venus, Rebecca" userId="153c2b53-72d1-43d1-920b-c76ca482beb4" providerId="ADAL" clId="{E46BE792-A260-471C-9FC9-1488F8FBE47D}" dt="2023-09-19T16:05:38.335" v="59" actId="26606"/>
          <ac:cxnSpMkLst>
            <pc:docMk/>
            <pc:sldMk cId="791863525" sldId="256"/>
            <ac:cxnSpMk id="46" creationId="{C1913202-1810-4FA2-987B-A7B98049CF42}"/>
          </ac:cxnSpMkLst>
        </pc:cxnChg>
      </pc:sldChg>
      <pc:sldChg chg="modSp mod">
        <pc:chgData name="Venus, Rebecca" userId="153c2b53-72d1-43d1-920b-c76ca482beb4" providerId="ADAL" clId="{E46BE792-A260-471C-9FC9-1488F8FBE47D}" dt="2023-09-19T16:06:41.581" v="94" actId="1076"/>
        <pc:sldMkLst>
          <pc:docMk/>
          <pc:sldMk cId="126289904" sldId="274"/>
        </pc:sldMkLst>
        <pc:spChg chg="mod">
          <ac:chgData name="Venus, Rebecca" userId="153c2b53-72d1-43d1-920b-c76ca482beb4" providerId="ADAL" clId="{E46BE792-A260-471C-9FC9-1488F8FBE47D}" dt="2023-09-19T16:06:40.498" v="92" actId="20577"/>
          <ac:spMkLst>
            <pc:docMk/>
            <pc:sldMk cId="126289904" sldId="274"/>
            <ac:spMk id="2" creationId="{76E6BDE7-F82A-E04D-F53C-CE00B9DB11FA}"/>
          </ac:spMkLst>
        </pc:spChg>
        <pc:picChg chg="mod">
          <ac:chgData name="Venus, Rebecca" userId="153c2b53-72d1-43d1-920b-c76ca482beb4" providerId="ADAL" clId="{E46BE792-A260-471C-9FC9-1488F8FBE47D}" dt="2023-09-19T16:06:40.925" v="93" actId="1076"/>
          <ac:picMkLst>
            <pc:docMk/>
            <pc:sldMk cId="126289904" sldId="274"/>
            <ac:picMk id="22" creationId="{2A829EB6-A95B-A6F1-17BF-E43AC447A502}"/>
          </ac:picMkLst>
        </pc:picChg>
        <pc:picChg chg="mod">
          <ac:chgData name="Venus, Rebecca" userId="153c2b53-72d1-43d1-920b-c76ca482beb4" providerId="ADAL" clId="{E46BE792-A260-471C-9FC9-1488F8FBE47D}" dt="2023-09-19T16:06:41.581" v="94" actId="1076"/>
          <ac:picMkLst>
            <pc:docMk/>
            <pc:sldMk cId="126289904" sldId="274"/>
            <ac:picMk id="27" creationId="{1C782ACC-05F4-40B1-E1D9-4B7B0D0C7E9C}"/>
          </ac:picMkLst>
        </pc:picChg>
      </pc:sldChg>
      <pc:sldChg chg="modSp mod">
        <pc:chgData name="Venus, Rebecca" userId="153c2b53-72d1-43d1-920b-c76ca482beb4" providerId="ADAL" clId="{E46BE792-A260-471C-9FC9-1488F8FBE47D}" dt="2023-09-19T16:07:34.776" v="99" actId="20577"/>
        <pc:sldMkLst>
          <pc:docMk/>
          <pc:sldMk cId="4176122168" sldId="275"/>
        </pc:sldMkLst>
        <pc:spChg chg="mod">
          <ac:chgData name="Venus, Rebecca" userId="153c2b53-72d1-43d1-920b-c76ca482beb4" providerId="ADAL" clId="{E46BE792-A260-471C-9FC9-1488F8FBE47D}" dt="2023-09-19T16:07:34.776" v="99" actId="20577"/>
          <ac:spMkLst>
            <pc:docMk/>
            <pc:sldMk cId="4176122168" sldId="275"/>
            <ac:spMk id="14" creationId="{858001F3-89C3-8A5C-1909-321691E29842}"/>
          </ac:spMkLst>
        </pc:spChg>
      </pc:sldChg>
      <pc:sldChg chg="modSp mod">
        <pc:chgData name="Venus, Rebecca" userId="153c2b53-72d1-43d1-920b-c76ca482beb4" providerId="ADAL" clId="{E46BE792-A260-471C-9FC9-1488F8FBE47D}" dt="2023-09-19T16:08:26.417" v="107" actId="1076"/>
        <pc:sldMkLst>
          <pc:docMk/>
          <pc:sldMk cId="1943508456" sldId="276"/>
        </pc:sldMkLst>
        <pc:spChg chg="mod">
          <ac:chgData name="Venus, Rebecca" userId="153c2b53-72d1-43d1-920b-c76ca482beb4" providerId="ADAL" clId="{E46BE792-A260-471C-9FC9-1488F8FBE47D}" dt="2023-09-19T16:08:26.417" v="107" actId="1076"/>
          <ac:spMkLst>
            <pc:docMk/>
            <pc:sldMk cId="1943508456" sldId="276"/>
            <ac:spMk id="3" creationId="{75D1E936-E241-0253-04D8-B6B79682516D}"/>
          </ac:spMkLst>
        </pc:spChg>
      </pc:sldChg>
      <pc:sldChg chg="modSp mod">
        <pc:chgData name="Venus, Rebecca" userId="153c2b53-72d1-43d1-920b-c76ca482beb4" providerId="ADAL" clId="{E46BE792-A260-471C-9FC9-1488F8FBE47D}" dt="2023-09-19T16:19:17.149" v="242" actId="20577"/>
        <pc:sldMkLst>
          <pc:docMk/>
          <pc:sldMk cId="2742004878" sldId="277"/>
        </pc:sldMkLst>
        <pc:spChg chg="mod">
          <ac:chgData name="Venus, Rebecca" userId="153c2b53-72d1-43d1-920b-c76ca482beb4" providerId="ADAL" clId="{E46BE792-A260-471C-9FC9-1488F8FBE47D}" dt="2023-09-19T16:19:17.149" v="242" actId="20577"/>
          <ac:spMkLst>
            <pc:docMk/>
            <pc:sldMk cId="2742004878" sldId="277"/>
            <ac:spMk id="3" creationId="{75D1E936-E241-0253-04D8-B6B79682516D}"/>
          </ac:spMkLst>
        </pc:spChg>
      </pc:sldChg>
      <pc:sldChg chg="addSp modSp mod setBg setClrOvrMap">
        <pc:chgData name="Venus, Rebecca" userId="153c2b53-72d1-43d1-920b-c76ca482beb4" providerId="ADAL" clId="{E46BE792-A260-471C-9FC9-1488F8FBE47D}" dt="2023-09-19T16:20:33.364" v="265" actId="1076"/>
        <pc:sldMkLst>
          <pc:docMk/>
          <pc:sldMk cId="137051088" sldId="279"/>
        </pc:sldMkLst>
        <pc:spChg chg="add mod">
          <ac:chgData name="Venus, Rebecca" userId="153c2b53-72d1-43d1-920b-c76ca482beb4" providerId="ADAL" clId="{E46BE792-A260-471C-9FC9-1488F8FBE47D}" dt="2023-09-19T16:20:33.364" v="265" actId="1076"/>
          <ac:spMkLst>
            <pc:docMk/>
            <pc:sldMk cId="137051088" sldId="279"/>
            <ac:spMk id="2" creationId="{581DF615-6B74-2A10-7D30-8045BDDB3267}"/>
          </ac:spMkLst>
        </pc:spChg>
        <pc:spChg chg="mod">
          <ac:chgData name="Venus, Rebecca" userId="153c2b53-72d1-43d1-920b-c76ca482beb4" providerId="ADAL" clId="{E46BE792-A260-471C-9FC9-1488F8FBE47D}" dt="2023-09-19T16:19:45.072" v="245" actId="6549"/>
          <ac:spMkLst>
            <pc:docMk/>
            <pc:sldMk cId="137051088" sldId="279"/>
            <ac:spMk id="3" creationId="{CCFEE633-5BF0-047B-8CAC-BDE60CBF95BB}"/>
          </ac:spMkLst>
        </pc:spChg>
        <pc:spChg chg="add">
          <ac:chgData name="Venus, Rebecca" userId="153c2b53-72d1-43d1-920b-c76ca482beb4" providerId="ADAL" clId="{E46BE792-A260-471C-9FC9-1488F8FBE47D}" dt="2023-09-19T16:19:36.596" v="243" actId="26606"/>
          <ac:spMkLst>
            <pc:docMk/>
            <pc:sldMk cId="137051088" sldId="279"/>
            <ac:spMk id="21" creationId="{A65AC7D1-EAA9-48F5-B509-60A7F50BF703}"/>
          </ac:spMkLst>
        </pc:spChg>
        <pc:spChg chg="add">
          <ac:chgData name="Venus, Rebecca" userId="153c2b53-72d1-43d1-920b-c76ca482beb4" providerId="ADAL" clId="{E46BE792-A260-471C-9FC9-1488F8FBE47D}" dt="2023-09-19T16:19:36.596" v="243" actId="26606"/>
          <ac:spMkLst>
            <pc:docMk/>
            <pc:sldMk cId="137051088" sldId="279"/>
            <ac:spMk id="23" creationId="{D6320AF9-619A-4175-865B-5663E1AEF4C5}"/>
          </ac:spMkLst>
        </pc:spChg>
        <pc:spChg chg="add">
          <ac:chgData name="Venus, Rebecca" userId="153c2b53-72d1-43d1-920b-c76ca482beb4" providerId="ADAL" clId="{E46BE792-A260-471C-9FC9-1488F8FBE47D}" dt="2023-09-19T16:19:36.596" v="243" actId="26606"/>
          <ac:spMkLst>
            <pc:docMk/>
            <pc:sldMk cId="137051088" sldId="279"/>
            <ac:spMk id="29" creationId="{7E018740-5C2B-4A41-AC1A-7E68D1EC1954}"/>
          </ac:spMkLst>
        </pc:spChg>
        <pc:spChg chg="add">
          <ac:chgData name="Venus, Rebecca" userId="153c2b53-72d1-43d1-920b-c76ca482beb4" providerId="ADAL" clId="{E46BE792-A260-471C-9FC9-1488F8FBE47D}" dt="2023-09-19T16:19:36.596" v="243" actId="26606"/>
          <ac:spMkLst>
            <pc:docMk/>
            <pc:sldMk cId="137051088" sldId="279"/>
            <ac:spMk id="31" creationId="{166F75A4-C475-4941-8EE2-B80A06A2C1BB}"/>
          </ac:spMkLst>
        </pc:spChg>
        <pc:spChg chg="add">
          <ac:chgData name="Venus, Rebecca" userId="153c2b53-72d1-43d1-920b-c76ca482beb4" providerId="ADAL" clId="{E46BE792-A260-471C-9FC9-1488F8FBE47D}" dt="2023-09-19T16:19:36.596" v="243" actId="26606"/>
          <ac:spMkLst>
            <pc:docMk/>
            <pc:sldMk cId="137051088" sldId="279"/>
            <ac:spMk id="33" creationId="{A032553A-72E8-4B0D-8405-FF9771C9AF05}"/>
          </ac:spMkLst>
        </pc:spChg>
        <pc:spChg chg="add">
          <ac:chgData name="Venus, Rebecca" userId="153c2b53-72d1-43d1-920b-c76ca482beb4" providerId="ADAL" clId="{E46BE792-A260-471C-9FC9-1488F8FBE47D}" dt="2023-09-19T16:19:36.596" v="243" actId="26606"/>
          <ac:spMkLst>
            <pc:docMk/>
            <pc:sldMk cId="137051088" sldId="279"/>
            <ac:spMk id="35" creationId="{765800AC-C3B9-498E-87BC-29FAE4C76B21}"/>
          </ac:spMkLst>
        </pc:spChg>
        <pc:spChg chg="add">
          <ac:chgData name="Venus, Rebecca" userId="153c2b53-72d1-43d1-920b-c76ca482beb4" providerId="ADAL" clId="{E46BE792-A260-471C-9FC9-1488F8FBE47D}" dt="2023-09-19T16:19:36.596" v="243" actId="26606"/>
          <ac:spMkLst>
            <pc:docMk/>
            <pc:sldMk cId="137051088" sldId="279"/>
            <ac:spMk id="37" creationId="{1F9D6ACB-2FF4-49F9-978A-E0D5327FC635}"/>
          </ac:spMkLst>
        </pc:spChg>
        <pc:spChg chg="add">
          <ac:chgData name="Venus, Rebecca" userId="153c2b53-72d1-43d1-920b-c76ca482beb4" providerId="ADAL" clId="{E46BE792-A260-471C-9FC9-1488F8FBE47D}" dt="2023-09-19T16:19:36.596" v="243" actId="26606"/>
          <ac:spMkLst>
            <pc:docMk/>
            <pc:sldMk cId="137051088" sldId="279"/>
            <ac:spMk id="39" creationId="{142BFA2A-77A0-4F60-A32A-685681C84889}"/>
          </ac:spMkLst>
        </pc:spChg>
        <pc:grpChg chg="add">
          <ac:chgData name="Venus, Rebecca" userId="153c2b53-72d1-43d1-920b-c76ca482beb4" providerId="ADAL" clId="{E46BE792-A260-471C-9FC9-1488F8FBE47D}" dt="2023-09-19T16:19:36.596" v="243" actId="26606"/>
          <ac:grpSpMkLst>
            <pc:docMk/>
            <pc:sldMk cId="137051088" sldId="279"/>
            <ac:grpSpMk id="9" creationId="{2A83B46E-4B9D-41E7-AEA4-D49D0E7D87A9}"/>
          </ac:grpSpMkLst>
        </pc:grpChg>
        <pc:cxnChg chg="add">
          <ac:chgData name="Venus, Rebecca" userId="153c2b53-72d1-43d1-920b-c76ca482beb4" providerId="ADAL" clId="{E46BE792-A260-471C-9FC9-1488F8FBE47D}" dt="2023-09-19T16:19:36.596" v="243" actId="26606"/>
          <ac:cxnSpMkLst>
            <pc:docMk/>
            <pc:sldMk cId="137051088" sldId="279"/>
            <ac:cxnSpMk id="25" creationId="{063B6EC6-D752-4EE7-908B-F8F19E8C7FEA}"/>
          </ac:cxnSpMkLst>
        </pc:cxnChg>
        <pc:cxnChg chg="add">
          <ac:chgData name="Venus, Rebecca" userId="153c2b53-72d1-43d1-920b-c76ca482beb4" providerId="ADAL" clId="{E46BE792-A260-471C-9FC9-1488F8FBE47D}" dt="2023-09-19T16:19:36.596" v="243" actId="26606"/>
          <ac:cxnSpMkLst>
            <pc:docMk/>
            <pc:sldMk cId="137051088" sldId="279"/>
            <ac:cxnSpMk id="27" creationId="{EFECD4E8-AD3E-4228-82A2-9461958EA94D}"/>
          </ac:cxnSpMkLst>
        </pc:cxnChg>
      </pc:sldChg>
      <pc:sldChg chg="addSp delSp modSp mod setBg">
        <pc:chgData name="Venus, Rebecca" userId="153c2b53-72d1-43d1-920b-c76ca482beb4" providerId="ADAL" clId="{E46BE792-A260-471C-9FC9-1488F8FBE47D}" dt="2023-09-19T16:21:23.124" v="268"/>
        <pc:sldMkLst>
          <pc:docMk/>
          <pc:sldMk cId="3756133947" sldId="280"/>
        </pc:sldMkLst>
        <pc:spChg chg="mod">
          <ac:chgData name="Venus, Rebecca" userId="153c2b53-72d1-43d1-920b-c76ca482beb4" providerId="ADAL" clId="{E46BE792-A260-471C-9FC9-1488F8FBE47D}" dt="2023-09-19T16:20:48.819" v="266" actId="26606"/>
          <ac:spMkLst>
            <pc:docMk/>
            <pc:sldMk cId="3756133947" sldId="280"/>
            <ac:spMk id="2" creationId="{73C20F2B-6B8B-3DC2-D6D5-DFFE8D8C2B2A}"/>
          </ac:spMkLst>
        </pc:spChg>
        <pc:spChg chg="del">
          <ac:chgData name="Venus, Rebecca" userId="153c2b53-72d1-43d1-920b-c76ca482beb4" providerId="ADAL" clId="{E46BE792-A260-471C-9FC9-1488F8FBE47D}" dt="2023-09-19T16:20:48.819" v="266" actId="26606"/>
          <ac:spMkLst>
            <pc:docMk/>
            <pc:sldMk cId="3756133947" sldId="280"/>
            <ac:spMk id="3" creationId="{33A83D29-3F90-4AA4-35F8-270C8BA68BDD}"/>
          </ac:spMkLst>
        </pc:spChg>
        <pc:spChg chg="add">
          <ac:chgData name="Venus, Rebecca" userId="153c2b53-72d1-43d1-920b-c76ca482beb4" providerId="ADAL" clId="{E46BE792-A260-471C-9FC9-1488F8FBE47D}" dt="2023-09-19T16:20:48.819" v="266" actId="26606"/>
          <ac:spMkLst>
            <pc:docMk/>
            <pc:sldMk cId="3756133947" sldId="280"/>
            <ac:spMk id="10" creationId="{45B71F80-1F92-4074-84D9-16A062B215B3}"/>
          </ac:spMkLst>
        </pc:spChg>
        <pc:spChg chg="add">
          <ac:chgData name="Venus, Rebecca" userId="153c2b53-72d1-43d1-920b-c76ca482beb4" providerId="ADAL" clId="{E46BE792-A260-471C-9FC9-1488F8FBE47D}" dt="2023-09-19T16:20:48.819" v="266" actId="26606"/>
          <ac:spMkLst>
            <pc:docMk/>
            <pc:sldMk cId="3756133947" sldId="280"/>
            <ac:spMk id="12" creationId="{7209C9DA-6E0D-46D9-8275-C52222D8CCAC}"/>
          </ac:spMkLst>
        </pc:spChg>
        <pc:spChg chg="add">
          <ac:chgData name="Venus, Rebecca" userId="153c2b53-72d1-43d1-920b-c76ca482beb4" providerId="ADAL" clId="{E46BE792-A260-471C-9FC9-1488F8FBE47D}" dt="2023-09-19T16:20:48.819" v="266" actId="26606"/>
          <ac:spMkLst>
            <pc:docMk/>
            <pc:sldMk cId="3756133947" sldId="280"/>
            <ac:spMk id="14" creationId="{3EB57A4D-E0D0-46DA-B339-F24CA46FA70B}"/>
          </ac:spMkLst>
        </pc:spChg>
        <pc:graphicFrameChg chg="add mod">
          <ac:chgData name="Venus, Rebecca" userId="153c2b53-72d1-43d1-920b-c76ca482beb4" providerId="ADAL" clId="{E46BE792-A260-471C-9FC9-1488F8FBE47D}" dt="2023-09-19T16:21:23.124" v="268"/>
          <ac:graphicFrameMkLst>
            <pc:docMk/>
            <pc:sldMk cId="3756133947" sldId="280"/>
            <ac:graphicFrameMk id="6" creationId="{0D38011A-49C6-68AF-9FFB-97AD428A5B06}"/>
          </ac:graphicFrameMkLst>
        </pc:graphicFrameChg>
      </pc:sldChg>
      <pc:sldChg chg="addSp modSp mod setBg">
        <pc:chgData name="Venus, Rebecca" userId="153c2b53-72d1-43d1-920b-c76ca482beb4" providerId="ADAL" clId="{E46BE792-A260-471C-9FC9-1488F8FBE47D}" dt="2023-09-19T16:11:52.017" v="121" actId="1076"/>
        <pc:sldMkLst>
          <pc:docMk/>
          <pc:sldMk cId="1607591155" sldId="281"/>
        </pc:sldMkLst>
        <pc:spChg chg="mod">
          <ac:chgData name="Venus, Rebecca" userId="153c2b53-72d1-43d1-920b-c76ca482beb4" providerId="ADAL" clId="{E46BE792-A260-471C-9FC9-1488F8FBE47D}" dt="2023-09-19T16:11:25.767" v="114" actId="26606"/>
          <ac:spMkLst>
            <pc:docMk/>
            <pc:sldMk cId="1607591155" sldId="281"/>
            <ac:spMk id="4" creationId="{E446C78D-DE18-FBAE-3D2B-5198B9BC9807}"/>
          </ac:spMkLst>
        </pc:spChg>
        <pc:spChg chg="mod">
          <ac:chgData name="Venus, Rebecca" userId="153c2b53-72d1-43d1-920b-c76ca482beb4" providerId="ADAL" clId="{E46BE792-A260-471C-9FC9-1488F8FBE47D}" dt="2023-09-19T16:11:52.017" v="121" actId="1076"/>
          <ac:spMkLst>
            <pc:docMk/>
            <pc:sldMk cId="1607591155" sldId="281"/>
            <ac:spMk id="5" creationId="{7D399ADA-1F10-7622-0759-A9F8215AC724}"/>
          </ac:spMkLst>
        </pc:spChg>
        <pc:spChg chg="add">
          <ac:chgData name="Venus, Rebecca" userId="153c2b53-72d1-43d1-920b-c76ca482beb4" providerId="ADAL" clId="{E46BE792-A260-471C-9FC9-1488F8FBE47D}" dt="2023-09-19T16:11:25.767" v="114" actId="26606"/>
          <ac:spMkLst>
            <pc:docMk/>
            <pc:sldMk cId="1607591155" sldId="281"/>
            <ac:spMk id="10" creationId="{603AE127-802C-459A-A612-DB85B67F0DC0}"/>
          </ac:spMkLst>
        </pc:spChg>
        <pc:spChg chg="add">
          <ac:chgData name="Venus, Rebecca" userId="153c2b53-72d1-43d1-920b-c76ca482beb4" providerId="ADAL" clId="{E46BE792-A260-471C-9FC9-1488F8FBE47D}" dt="2023-09-19T16:11:25.767" v="114" actId="26606"/>
          <ac:spMkLst>
            <pc:docMk/>
            <pc:sldMk cId="1607591155" sldId="281"/>
            <ac:spMk id="12" creationId="{9323D83D-50D6-4040-A58B-FCEA340F886A}"/>
          </ac:spMkLst>
        </pc:spChg>
        <pc:spChg chg="add">
          <ac:chgData name="Venus, Rebecca" userId="153c2b53-72d1-43d1-920b-c76ca482beb4" providerId="ADAL" clId="{E46BE792-A260-471C-9FC9-1488F8FBE47D}" dt="2023-09-19T16:11:25.767" v="114" actId="26606"/>
          <ac:spMkLst>
            <pc:docMk/>
            <pc:sldMk cId="1607591155" sldId="281"/>
            <ac:spMk id="16" creationId="{F10FD715-4DCE-4779-B634-EC78315EA213}"/>
          </ac:spMkLst>
        </pc:spChg>
        <pc:picChg chg="ord">
          <ac:chgData name="Venus, Rebecca" userId="153c2b53-72d1-43d1-920b-c76ca482beb4" providerId="ADAL" clId="{E46BE792-A260-471C-9FC9-1488F8FBE47D}" dt="2023-09-19T16:11:25.767" v="114" actId="26606"/>
          <ac:picMkLst>
            <pc:docMk/>
            <pc:sldMk cId="1607591155" sldId="281"/>
            <ac:picMk id="3" creationId="{2B9C92BE-644E-F9F1-398F-44DA526728A6}"/>
          </ac:picMkLst>
        </pc:picChg>
        <pc:cxnChg chg="add">
          <ac:chgData name="Venus, Rebecca" userId="153c2b53-72d1-43d1-920b-c76ca482beb4" providerId="ADAL" clId="{E46BE792-A260-471C-9FC9-1488F8FBE47D}" dt="2023-09-19T16:11:25.767" v="114" actId="26606"/>
          <ac:cxnSpMkLst>
            <pc:docMk/>
            <pc:sldMk cId="1607591155" sldId="281"/>
            <ac:cxnSpMk id="14" creationId="{1A1FE6BB-DFB2-4080-9B5E-076EF5DDE67B}"/>
          </ac:cxnSpMkLst>
        </pc:cxnChg>
      </pc:sldChg>
      <pc:sldChg chg="modSp mod">
        <pc:chgData name="Venus, Rebecca" userId="153c2b53-72d1-43d1-920b-c76ca482beb4" providerId="ADAL" clId="{E46BE792-A260-471C-9FC9-1488F8FBE47D}" dt="2023-09-19T16:26:48.389" v="284" actId="167"/>
        <pc:sldMkLst>
          <pc:docMk/>
          <pc:sldMk cId="3162016001" sldId="285"/>
        </pc:sldMkLst>
        <pc:picChg chg="ord">
          <ac:chgData name="Venus, Rebecca" userId="153c2b53-72d1-43d1-920b-c76ca482beb4" providerId="ADAL" clId="{E46BE792-A260-471C-9FC9-1488F8FBE47D}" dt="2023-09-19T16:26:48.389" v="284" actId="167"/>
          <ac:picMkLst>
            <pc:docMk/>
            <pc:sldMk cId="3162016001" sldId="285"/>
            <ac:picMk id="4" creationId="{BFCD9E7E-754E-1363-54DA-EB726234C6ED}"/>
          </ac:picMkLst>
        </pc:picChg>
      </pc:sldChg>
      <pc:sldChg chg="addSp delSp modSp mod">
        <pc:chgData name="Venus, Rebecca" userId="153c2b53-72d1-43d1-920b-c76ca482beb4" providerId="ADAL" clId="{E46BE792-A260-471C-9FC9-1488F8FBE47D}" dt="2023-09-19T16:27:56.603" v="287" actId="26606"/>
        <pc:sldMkLst>
          <pc:docMk/>
          <pc:sldMk cId="3852833545" sldId="292"/>
        </pc:sldMkLst>
        <pc:spChg chg="mod">
          <ac:chgData name="Venus, Rebecca" userId="153c2b53-72d1-43d1-920b-c76ca482beb4" providerId="ADAL" clId="{E46BE792-A260-471C-9FC9-1488F8FBE47D}" dt="2023-09-19T16:27:56.594" v="286" actId="26606"/>
          <ac:spMkLst>
            <pc:docMk/>
            <pc:sldMk cId="3852833545" sldId="292"/>
            <ac:spMk id="2" creationId="{4D42B29A-3ED8-2097-583F-650C1B07FD0A}"/>
          </ac:spMkLst>
        </pc:spChg>
        <pc:spChg chg="mod">
          <ac:chgData name="Venus, Rebecca" userId="153c2b53-72d1-43d1-920b-c76ca482beb4" providerId="ADAL" clId="{E46BE792-A260-471C-9FC9-1488F8FBE47D}" dt="2023-09-19T16:27:56.603" v="287" actId="26606"/>
          <ac:spMkLst>
            <pc:docMk/>
            <pc:sldMk cId="3852833545" sldId="292"/>
            <ac:spMk id="3" creationId="{968390A4-17F6-AC1F-F7F9-E102EFEB945B}"/>
          </ac:spMkLst>
        </pc:spChg>
        <pc:spChg chg="add del">
          <ac:chgData name="Venus, Rebecca" userId="153c2b53-72d1-43d1-920b-c76ca482beb4" providerId="ADAL" clId="{E46BE792-A260-471C-9FC9-1488F8FBE47D}" dt="2023-09-19T16:27:56.594" v="286" actId="26606"/>
          <ac:spMkLst>
            <pc:docMk/>
            <pc:sldMk cId="3852833545" sldId="292"/>
            <ac:spMk id="40" creationId="{9F4444CE-BC8D-4D61-B303-4C05614E62AB}"/>
          </ac:spMkLst>
        </pc:spChg>
        <pc:spChg chg="add del">
          <ac:chgData name="Venus, Rebecca" userId="153c2b53-72d1-43d1-920b-c76ca482beb4" providerId="ADAL" clId="{E46BE792-A260-471C-9FC9-1488F8FBE47D}" dt="2023-09-19T16:27:56.594" v="286" actId="26606"/>
          <ac:spMkLst>
            <pc:docMk/>
            <pc:sldMk cId="3852833545" sldId="292"/>
            <ac:spMk id="42" creationId="{62423CA5-E2E1-4789-B759-9906C1C94063}"/>
          </ac:spMkLst>
        </pc:spChg>
        <pc:spChg chg="add del">
          <ac:chgData name="Venus, Rebecca" userId="153c2b53-72d1-43d1-920b-c76ca482beb4" providerId="ADAL" clId="{E46BE792-A260-471C-9FC9-1488F8FBE47D}" dt="2023-09-19T16:27:56.594" v="286" actId="26606"/>
          <ac:spMkLst>
            <pc:docMk/>
            <pc:sldMk cId="3852833545" sldId="292"/>
            <ac:spMk id="44" creationId="{73772B81-181F-48B7-8826-4D9686D15DF5}"/>
          </ac:spMkLst>
        </pc:spChg>
        <pc:spChg chg="add del">
          <ac:chgData name="Venus, Rebecca" userId="153c2b53-72d1-43d1-920b-c76ca482beb4" providerId="ADAL" clId="{E46BE792-A260-471C-9FC9-1488F8FBE47D}" dt="2023-09-19T16:27:56.594" v="286" actId="26606"/>
          <ac:spMkLst>
            <pc:docMk/>
            <pc:sldMk cId="3852833545" sldId="292"/>
            <ac:spMk id="46" creationId="{B2205F6E-03C6-4E92-877C-E2482F6599AA}"/>
          </ac:spMkLst>
        </pc:spChg>
        <pc:grpChg chg="add del">
          <ac:chgData name="Venus, Rebecca" userId="153c2b53-72d1-43d1-920b-c76ca482beb4" providerId="ADAL" clId="{E46BE792-A260-471C-9FC9-1488F8FBE47D}" dt="2023-09-19T16:27:56.603" v="287" actId="26606"/>
          <ac:grpSpMkLst>
            <pc:docMk/>
            <pc:sldMk cId="3852833545" sldId="292"/>
            <ac:grpSpMk id="23" creationId="{D6280969-F024-466D-A1DB-4F848C51DEF6}"/>
          </ac:grpSpMkLst>
        </pc:grpChg>
        <pc:grpChg chg="add del">
          <ac:chgData name="Venus, Rebecca" userId="153c2b53-72d1-43d1-920b-c76ca482beb4" providerId="ADAL" clId="{E46BE792-A260-471C-9FC9-1488F8FBE47D}" dt="2023-09-19T16:27:56.594" v="286" actId="26606"/>
          <ac:grpSpMkLst>
            <pc:docMk/>
            <pc:sldMk cId="3852833545" sldId="292"/>
            <ac:grpSpMk id="28" creationId="{D6280969-F024-466D-A1DB-4F848C51DEF6}"/>
          </ac:grpSpMkLst>
        </pc:grpChg>
        <pc:grpChg chg="add">
          <ac:chgData name="Venus, Rebecca" userId="153c2b53-72d1-43d1-920b-c76ca482beb4" providerId="ADAL" clId="{E46BE792-A260-471C-9FC9-1488F8FBE47D}" dt="2023-09-19T16:27:56.603" v="287" actId="26606"/>
          <ac:grpSpMkLst>
            <pc:docMk/>
            <pc:sldMk cId="3852833545" sldId="292"/>
            <ac:grpSpMk id="48" creationId="{D6280969-F024-466D-A1DB-4F848C51DEF6}"/>
          </ac:grpSpMkLst>
        </pc:grpChg>
        <pc:picChg chg="mod ord">
          <ac:chgData name="Venus, Rebecca" userId="153c2b53-72d1-43d1-920b-c76ca482beb4" providerId="ADAL" clId="{E46BE792-A260-471C-9FC9-1488F8FBE47D}" dt="2023-09-19T16:27:56.603" v="287" actId="26606"/>
          <ac:picMkLst>
            <pc:docMk/>
            <pc:sldMk cId="3852833545" sldId="292"/>
            <ac:picMk id="6" creationId="{5506A6D3-696D-1E99-88F6-89557185313E}"/>
          </ac:picMkLst>
        </pc:picChg>
      </pc:sldChg>
      <pc:sldChg chg="addSp delSp modSp mod setBg">
        <pc:chgData name="Venus, Rebecca" userId="153c2b53-72d1-43d1-920b-c76ca482beb4" providerId="ADAL" clId="{E46BE792-A260-471C-9FC9-1488F8FBE47D}" dt="2023-09-19T16:31:36.065" v="311" actId="478"/>
        <pc:sldMkLst>
          <pc:docMk/>
          <pc:sldMk cId="3819212171" sldId="293"/>
        </pc:sldMkLst>
        <pc:spChg chg="mod">
          <ac:chgData name="Venus, Rebecca" userId="153c2b53-72d1-43d1-920b-c76ca482beb4" providerId="ADAL" clId="{E46BE792-A260-471C-9FC9-1488F8FBE47D}" dt="2023-09-19T16:14:47.048" v="216" actId="27636"/>
          <ac:spMkLst>
            <pc:docMk/>
            <pc:sldMk cId="3819212171" sldId="293"/>
            <ac:spMk id="7" creationId="{F2D94280-4125-1B78-B258-55F512BFA299}"/>
          </ac:spMkLst>
        </pc:spChg>
        <pc:spChg chg="del mod">
          <ac:chgData name="Venus, Rebecca" userId="153c2b53-72d1-43d1-920b-c76ca482beb4" providerId="ADAL" clId="{E46BE792-A260-471C-9FC9-1488F8FBE47D}" dt="2023-09-19T16:12:31.753" v="124" actId="26606"/>
          <ac:spMkLst>
            <pc:docMk/>
            <pc:sldMk cId="3819212171" sldId="293"/>
            <ac:spMk id="8" creationId="{957BAD42-48B2-D68E-7AFC-8F8CE5AC6762}"/>
          </ac:spMkLst>
        </pc:spChg>
        <pc:spChg chg="add del">
          <ac:chgData name="Venus, Rebecca" userId="153c2b53-72d1-43d1-920b-c76ca482beb4" providerId="ADAL" clId="{E46BE792-A260-471C-9FC9-1488F8FBE47D}" dt="2023-09-19T16:12:21.760" v="123" actId="26606"/>
          <ac:spMkLst>
            <pc:docMk/>
            <pc:sldMk cId="3819212171" sldId="293"/>
            <ac:spMk id="14" creationId="{E80B86A7-A1EC-475B-9166-88902B033A38}"/>
          </ac:spMkLst>
        </pc:spChg>
        <pc:spChg chg="add">
          <ac:chgData name="Venus, Rebecca" userId="153c2b53-72d1-43d1-920b-c76ca482beb4" providerId="ADAL" clId="{E46BE792-A260-471C-9FC9-1488F8FBE47D}" dt="2023-09-19T16:12:31.753" v="124" actId="26606"/>
          <ac:spMkLst>
            <pc:docMk/>
            <pc:sldMk cId="3819212171" sldId="293"/>
            <ac:spMk id="15" creationId="{45B71F80-1F92-4074-84D9-16A062B215B3}"/>
          </ac:spMkLst>
        </pc:spChg>
        <pc:spChg chg="add del">
          <ac:chgData name="Venus, Rebecca" userId="153c2b53-72d1-43d1-920b-c76ca482beb4" providerId="ADAL" clId="{E46BE792-A260-471C-9FC9-1488F8FBE47D}" dt="2023-09-19T16:12:21.760" v="123" actId="26606"/>
          <ac:spMkLst>
            <pc:docMk/>
            <pc:sldMk cId="3819212171" sldId="293"/>
            <ac:spMk id="16" creationId="{C2C29CB1-9F74-4879-A6AF-AEA67B6F1F4D}"/>
          </ac:spMkLst>
        </pc:spChg>
        <pc:spChg chg="add">
          <ac:chgData name="Venus, Rebecca" userId="153c2b53-72d1-43d1-920b-c76ca482beb4" providerId="ADAL" clId="{E46BE792-A260-471C-9FC9-1488F8FBE47D}" dt="2023-09-19T16:12:31.753" v="124" actId="26606"/>
          <ac:spMkLst>
            <pc:docMk/>
            <pc:sldMk cId="3819212171" sldId="293"/>
            <ac:spMk id="17" creationId="{7209C9DA-6E0D-46D9-8275-C52222D8CCAC}"/>
          </ac:spMkLst>
        </pc:spChg>
        <pc:spChg chg="add del">
          <ac:chgData name="Venus, Rebecca" userId="153c2b53-72d1-43d1-920b-c76ca482beb4" providerId="ADAL" clId="{E46BE792-A260-471C-9FC9-1488F8FBE47D}" dt="2023-09-19T16:12:21.760" v="123" actId="26606"/>
          <ac:spMkLst>
            <pc:docMk/>
            <pc:sldMk cId="3819212171" sldId="293"/>
            <ac:spMk id="18" creationId="{7E2C7115-5336-410C-AD71-0F0952A2E5A7}"/>
          </ac:spMkLst>
        </pc:spChg>
        <pc:spChg chg="add">
          <ac:chgData name="Venus, Rebecca" userId="153c2b53-72d1-43d1-920b-c76ca482beb4" providerId="ADAL" clId="{E46BE792-A260-471C-9FC9-1488F8FBE47D}" dt="2023-09-19T16:12:31.753" v="124" actId="26606"/>
          <ac:spMkLst>
            <pc:docMk/>
            <pc:sldMk cId="3819212171" sldId="293"/>
            <ac:spMk id="19" creationId="{3EB57A4D-E0D0-46DA-B339-F24CA46FA70B}"/>
          </ac:spMkLst>
        </pc:spChg>
        <pc:graphicFrameChg chg="add mod">
          <ac:chgData name="Venus, Rebecca" userId="153c2b53-72d1-43d1-920b-c76ca482beb4" providerId="ADAL" clId="{E46BE792-A260-471C-9FC9-1488F8FBE47D}" dt="2023-09-19T16:31:16.373" v="310"/>
          <ac:graphicFrameMkLst>
            <pc:docMk/>
            <pc:sldMk cId="3819212171" sldId="293"/>
            <ac:graphicFrameMk id="11" creationId="{90B6AE08-2E92-C234-CD85-32D6D740E580}"/>
          </ac:graphicFrameMkLst>
        </pc:graphicFrameChg>
        <pc:picChg chg="del">
          <ac:chgData name="Venus, Rebecca" userId="153c2b53-72d1-43d1-920b-c76ca482beb4" providerId="ADAL" clId="{E46BE792-A260-471C-9FC9-1488F8FBE47D}" dt="2023-09-19T16:31:36.065" v="311" actId="478"/>
          <ac:picMkLst>
            <pc:docMk/>
            <pc:sldMk cId="3819212171" sldId="293"/>
            <ac:picMk id="9" creationId="{EC3F9B78-C185-6EC7-EEDC-CCD141306EE8}"/>
          </ac:picMkLst>
        </pc:picChg>
      </pc:sldChg>
      <pc:sldChg chg="addSp delSp modSp mod setBg delCm">
        <pc:chgData name="Venus, Rebecca" userId="153c2b53-72d1-43d1-920b-c76ca482beb4" providerId="ADAL" clId="{E46BE792-A260-471C-9FC9-1488F8FBE47D}" dt="2023-09-19T16:18:54.724" v="239" actId="20577"/>
        <pc:sldMkLst>
          <pc:docMk/>
          <pc:sldMk cId="160195951" sldId="294"/>
        </pc:sldMkLst>
        <pc:spChg chg="add mod">
          <ac:chgData name="Venus, Rebecca" userId="153c2b53-72d1-43d1-920b-c76ca482beb4" providerId="ADAL" clId="{E46BE792-A260-471C-9FC9-1488F8FBE47D}" dt="2023-09-19T16:18:54.724" v="239" actId="20577"/>
          <ac:spMkLst>
            <pc:docMk/>
            <pc:sldMk cId="160195951" sldId="294"/>
            <ac:spMk id="4" creationId="{BBE8F387-B77E-D225-D81D-8AD4D4E14191}"/>
          </ac:spMkLst>
        </pc:spChg>
        <pc:spChg chg="mod">
          <ac:chgData name="Venus, Rebecca" userId="153c2b53-72d1-43d1-920b-c76ca482beb4" providerId="ADAL" clId="{E46BE792-A260-471C-9FC9-1488F8FBE47D}" dt="2023-09-19T16:17:25.520" v="227" actId="26606"/>
          <ac:spMkLst>
            <pc:docMk/>
            <pc:sldMk cId="160195951" sldId="294"/>
            <ac:spMk id="7" creationId="{F2D94280-4125-1B78-B258-55F512BFA299}"/>
          </ac:spMkLst>
        </pc:spChg>
        <pc:spChg chg="del">
          <ac:chgData name="Venus, Rebecca" userId="153c2b53-72d1-43d1-920b-c76ca482beb4" providerId="ADAL" clId="{E46BE792-A260-471C-9FC9-1488F8FBE47D}" dt="2023-09-19T16:17:25.520" v="227" actId="26606"/>
          <ac:spMkLst>
            <pc:docMk/>
            <pc:sldMk cId="160195951" sldId="294"/>
            <ac:spMk id="8" creationId="{957BAD42-48B2-D68E-7AFC-8F8CE5AC6762}"/>
          </ac:spMkLst>
        </pc:spChg>
        <pc:spChg chg="add">
          <ac:chgData name="Venus, Rebecca" userId="153c2b53-72d1-43d1-920b-c76ca482beb4" providerId="ADAL" clId="{E46BE792-A260-471C-9FC9-1488F8FBE47D}" dt="2023-09-19T16:17:25.520" v="227" actId="26606"/>
          <ac:spMkLst>
            <pc:docMk/>
            <pc:sldMk cId="160195951" sldId="294"/>
            <ac:spMk id="14" creationId="{CB5AA8A5-25CC-4295-892F-367FCDAF2BF6}"/>
          </ac:spMkLst>
        </pc:spChg>
        <pc:spChg chg="add">
          <ac:chgData name="Venus, Rebecca" userId="153c2b53-72d1-43d1-920b-c76ca482beb4" providerId="ADAL" clId="{E46BE792-A260-471C-9FC9-1488F8FBE47D}" dt="2023-09-19T16:17:25.520" v="227" actId="26606"/>
          <ac:spMkLst>
            <pc:docMk/>
            <pc:sldMk cId="160195951" sldId="294"/>
            <ac:spMk id="27" creationId="{24C6BC13-FB1E-48CC-B421-3D06039728B4}"/>
          </ac:spMkLst>
        </pc:spChg>
        <pc:grpChg chg="add">
          <ac:chgData name="Venus, Rebecca" userId="153c2b53-72d1-43d1-920b-c76ca482beb4" providerId="ADAL" clId="{E46BE792-A260-471C-9FC9-1488F8FBE47D}" dt="2023-09-19T16:17:25.520" v="227" actId="26606"/>
          <ac:grpSpMkLst>
            <pc:docMk/>
            <pc:sldMk cId="160195951" sldId="294"/>
            <ac:grpSpMk id="16" creationId="{09DD65AA-8280-4962-92F3-DF1CB53349DB}"/>
          </ac:grpSpMkLst>
        </pc:grpChg>
        <pc:graphicFrameChg chg="add mod">
          <ac:chgData name="Venus, Rebecca" userId="153c2b53-72d1-43d1-920b-c76ca482beb4" providerId="ADAL" clId="{E46BE792-A260-471C-9FC9-1488F8FBE47D}" dt="2023-09-19T16:18:35.535" v="233" actId="1076"/>
          <ac:graphicFrameMkLst>
            <pc:docMk/>
            <pc:sldMk cId="160195951" sldId="294"/>
            <ac:graphicFrameMk id="10" creationId="{CEAA3C0B-D655-4214-0082-71317AD60A1E}"/>
          </ac:graphicFrameMkLst>
        </pc:graphicFrameChg>
        <pc:picChg chg="del">
          <ac:chgData name="Venus, Rebecca" userId="153c2b53-72d1-43d1-920b-c76ca482beb4" providerId="ADAL" clId="{E46BE792-A260-471C-9FC9-1488F8FBE47D}" dt="2023-09-19T16:18:29.761" v="232" actId="478"/>
          <ac:picMkLst>
            <pc:docMk/>
            <pc:sldMk cId="160195951" sldId="294"/>
            <ac:picMk id="2" creationId="{FBE9C969-E2CE-8DB0-432D-9FF6BA4E8991}"/>
          </ac:picMkLst>
        </pc:picChg>
        <pc:extLst>
          <p:ext xmlns:p="http://schemas.openxmlformats.org/presentationml/2006/main" uri="{D6D511B9-2390-475A-947B-AFAB55BFBCF1}">
            <pc226:cmChg xmlns:pc226="http://schemas.microsoft.com/office/powerpoint/2022/06/main/command" chg="del">
              <pc226:chgData name="Venus, Rebecca" userId="153c2b53-72d1-43d1-920b-c76ca482beb4" providerId="ADAL" clId="{E46BE792-A260-471C-9FC9-1488F8FBE47D}" dt="2023-09-19T16:17:05.705" v="226"/>
              <pc2:cmMkLst xmlns:pc2="http://schemas.microsoft.com/office/powerpoint/2019/9/main/command">
                <pc:docMk/>
                <pc:sldMk cId="160195951" sldId="294"/>
                <pc2:cmMk id="{3D1E55B9-91BF-4EF6-B783-CA404FF4E674}"/>
              </pc2:cmMkLst>
            </pc226:cmChg>
          </p:ext>
        </pc:extLst>
      </pc:sldChg>
      <pc:sldChg chg="addSp delSp modSp mod setBg">
        <pc:chgData name="Venus, Rebecca" userId="153c2b53-72d1-43d1-920b-c76ca482beb4" providerId="ADAL" clId="{E46BE792-A260-471C-9FC9-1488F8FBE47D}" dt="2023-09-19T16:26:02.619" v="282" actId="12"/>
        <pc:sldMkLst>
          <pc:docMk/>
          <pc:sldMk cId="3518639405" sldId="295"/>
        </pc:sldMkLst>
        <pc:spChg chg="mod">
          <ac:chgData name="Venus, Rebecca" userId="153c2b53-72d1-43d1-920b-c76ca482beb4" providerId="ADAL" clId="{E46BE792-A260-471C-9FC9-1488F8FBE47D}" dt="2023-09-19T16:23:45.750" v="269" actId="26606"/>
          <ac:spMkLst>
            <pc:docMk/>
            <pc:sldMk cId="3518639405" sldId="295"/>
            <ac:spMk id="2" creationId="{6D4C65B5-1BA6-6AC2-A7CE-2E07D4334C60}"/>
          </ac:spMkLst>
        </pc:spChg>
        <pc:spChg chg="mod">
          <ac:chgData name="Venus, Rebecca" userId="153c2b53-72d1-43d1-920b-c76ca482beb4" providerId="ADAL" clId="{E46BE792-A260-471C-9FC9-1488F8FBE47D}" dt="2023-09-19T16:26:02.619" v="282" actId="12"/>
          <ac:spMkLst>
            <pc:docMk/>
            <pc:sldMk cId="3518639405" sldId="295"/>
            <ac:spMk id="3" creationId="{A3279283-BC39-4DD2-2588-10E098A05F37}"/>
          </ac:spMkLst>
        </pc:spChg>
        <pc:spChg chg="add">
          <ac:chgData name="Venus, Rebecca" userId="153c2b53-72d1-43d1-920b-c76ca482beb4" providerId="ADAL" clId="{E46BE792-A260-471C-9FC9-1488F8FBE47D}" dt="2023-09-19T16:23:45.750" v="269" actId="26606"/>
          <ac:spMkLst>
            <pc:docMk/>
            <pc:sldMk cId="3518639405" sldId="295"/>
            <ac:spMk id="9" creationId="{603AE127-802C-459A-A612-DB85B67F0DC0}"/>
          </ac:spMkLst>
        </pc:spChg>
        <pc:spChg chg="add">
          <ac:chgData name="Venus, Rebecca" userId="153c2b53-72d1-43d1-920b-c76ca482beb4" providerId="ADAL" clId="{E46BE792-A260-471C-9FC9-1488F8FBE47D}" dt="2023-09-19T16:23:45.750" v="269" actId="26606"/>
          <ac:spMkLst>
            <pc:docMk/>
            <pc:sldMk cId="3518639405" sldId="295"/>
            <ac:spMk id="11" creationId="{9323D83D-50D6-4040-A58B-FCEA340F886A}"/>
          </ac:spMkLst>
        </pc:spChg>
        <pc:spChg chg="add">
          <ac:chgData name="Venus, Rebecca" userId="153c2b53-72d1-43d1-920b-c76ca482beb4" providerId="ADAL" clId="{E46BE792-A260-471C-9FC9-1488F8FBE47D}" dt="2023-09-19T16:23:45.750" v="269" actId="26606"/>
          <ac:spMkLst>
            <pc:docMk/>
            <pc:sldMk cId="3518639405" sldId="295"/>
            <ac:spMk id="15" creationId="{F10FD715-4DCE-4779-B634-EC78315EA213}"/>
          </ac:spMkLst>
        </pc:spChg>
        <pc:picChg chg="del">
          <ac:chgData name="Venus, Rebecca" userId="153c2b53-72d1-43d1-920b-c76ca482beb4" providerId="ADAL" clId="{E46BE792-A260-471C-9FC9-1488F8FBE47D}" dt="2023-09-19T16:24:43.811" v="276" actId="478"/>
          <ac:picMkLst>
            <pc:docMk/>
            <pc:sldMk cId="3518639405" sldId="295"/>
            <ac:picMk id="4" creationId="{E4659BDF-5104-389D-F342-93E55296301A}"/>
          </ac:picMkLst>
        </pc:picChg>
        <pc:cxnChg chg="add">
          <ac:chgData name="Venus, Rebecca" userId="153c2b53-72d1-43d1-920b-c76ca482beb4" providerId="ADAL" clId="{E46BE792-A260-471C-9FC9-1488F8FBE47D}" dt="2023-09-19T16:23:45.750" v="269" actId="26606"/>
          <ac:cxnSpMkLst>
            <pc:docMk/>
            <pc:sldMk cId="3518639405" sldId="295"/>
            <ac:cxnSpMk id="13" creationId="{1A1FE6BB-DFB2-4080-9B5E-076EF5DDE67B}"/>
          </ac:cxnSpMkLst>
        </pc:cxnChg>
      </pc:sldChg>
      <pc:sldChg chg="addSp delSp modSp mod setBg">
        <pc:chgData name="Venus, Rebecca" userId="153c2b53-72d1-43d1-920b-c76ca482beb4" providerId="ADAL" clId="{E46BE792-A260-471C-9FC9-1488F8FBE47D}" dt="2023-09-19T16:05:09.099" v="56" actId="1076"/>
        <pc:sldMkLst>
          <pc:docMk/>
          <pc:sldMk cId="2527490764" sldId="297"/>
        </pc:sldMkLst>
        <pc:spChg chg="mod">
          <ac:chgData name="Venus, Rebecca" userId="153c2b53-72d1-43d1-920b-c76ca482beb4" providerId="ADAL" clId="{E46BE792-A260-471C-9FC9-1488F8FBE47D}" dt="2023-09-19T16:04:01.526" v="46" actId="1076"/>
          <ac:spMkLst>
            <pc:docMk/>
            <pc:sldMk cId="2527490764" sldId="297"/>
            <ac:spMk id="2" creationId="{7F1B69E8-EE5E-B46F-DC2B-1EDF7C7C8CDE}"/>
          </ac:spMkLst>
        </pc:spChg>
        <pc:spChg chg="del">
          <ac:chgData name="Venus, Rebecca" userId="153c2b53-72d1-43d1-920b-c76ca482beb4" providerId="ADAL" clId="{E46BE792-A260-471C-9FC9-1488F8FBE47D}" dt="2023-09-19T16:01:10.679" v="14" actId="478"/>
          <ac:spMkLst>
            <pc:docMk/>
            <pc:sldMk cId="2527490764" sldId="297"/>
            <ac:spMk id="5" creationId="{7A9D663C-98B4-1496-ABDF-79F51A13D207}"/>
          </ac:spMkLst>
        </pc:spChg>
        <pc:spChg chg="del mod">
          <ac:chgData name="Venus, Rebecca" userId="153c2b53-72d1-43d1-920b-c76ca482beb4" providerId="ADAL" clId="{E46BE792-A260-471C-9FC9-1488F8FBE47D}" dt="2023-09-19T16:01:09.820" v="13" actId="478"/>
          <ac:spMkLst>
            <pc:docMk/>
            <pc:sldMk cId="2527490764" sldId="297"/>
            <ac:spMk id="7" creationId="{54188694-3ECF-CE8A-163B-9A148E7328C4}"/>
          </ac:spMkLst>
        </pc:spChg>
        <pc:spChg chg="add mod">
          <ac:chgData name="Venus, Rebecca" userId="153c2b53-72d1-43d1-920b-c76ca482beb4" providerId="ADAL" clId="{E46BE792-A260-471C-9FC9-1488F8FBE47D}" dt="2023-09-19T16:04:18.264" v="49" actId="1076"/>
          <ac:spMkLst>
            <pc:docMk/>
            <pc:sldMk cId="2527490764" sldId="297"/>
            <ac:spMk id="10" creationId="{83C06173-863F-358A-6E73-A0CE33C0EF6A}"/>
          </ac:spMkLst>
        </pc:spChg>
        <pc:spChg chg="add del">
          <ac:chgData name="Venus, Rebecca" userId="153c2b53-72d1-43d1-920b-c76ca482beb4" providerId="ADAL" clId="{E46BE792-A260-471C-9FC9-1488F8FBE47D}" dt="2023-09-19T16:03:12.053" v="41" actId="26606"/>
          <ac:spMkLst>
            <pc:docMk/>
            <pc:sldMk cId="2527490764" sldId="297"/>
            <ac:spMk id="25" creationId="{DD6BC9EB-F181-48AB-BCA2-3D1DB20D2D87}"/>
          </ac:spMkLst>
        </pc:spChg>
        <pc:spChg chg="add mod">
          <ac:chgData name="Venus, Rebecca" userId="153c2b53-72d1-43d1-920b-c76ca482beb4" providerId="ADAL" clId="{E46BE792-A260-471C-9FC9-1488F8FBE47D}" dt="2023-09-19T16:05:09.099" v="56" actId="1076"/>
          <ac:spMkLst>
            <pc:docMk/>
            <pc:sldMk cId="2527490764" sldId="297"/>
            <ac:spMk id="26" creationId="{D5BC0814-25DD-84F0-1017-22FC4EACDD6D}"/>
          </ac:spMkLst>
        </pc:spChg>
        <pc:spChg chg="add del">
          <ac:chgData name="Venus, Rebecca" userId="153c2b53-72d1-43d1-920b-c76ca482beb4" providerId="ADAL" clId="{E46BE792-A260-471C-9FC9-1488F8FBE47D}" dt="2023-09-19T16:02:00.521" v="17" actId="26606"/>
          <ac:spMkLst>
            <pc:docMk/>
            <pc:sldMk cId="2527490764" sldId="297"/>
            <ac:spMk id="27" creationId="{DC99427B-A97E-40A3-B1FD-4557346C6A91}"/>
          </ac:spMkLst>
        </pc:spChg>
        <pc:spChg chg="add del">
          <ac:chgData name="Venus, Rebecca" userId="153c2b53-72d1-43d1-920b-c76ca482beb4" providerId="ADAL" clId="{E46BE792-A260-471C-9FC9-1488F8FBE47D}" dt="2023-09-19T16:03:12.053" v="41" actId="26606"/>
          <ac:spMkLst>
            <pc:docMk/>
            <pc:sldMk cId="2527490764" sldId="297"/>
            <ac:spMk id="31" creationId="{1177F295-741F-4EFF-B0CA-BE69295ADA07}"/>
          </ac:spMkLst>
        </pc:spChg>
        <pc:spChg chg="add del">
          <ac:chgData name="Venus, Rebecca" userId="153c2b53-72d1-43d1-920b-c76ca482beb4" providerId="ADAL" clId="{E46BE792-A260-471C-9FC9-1488F8FBE47D}" dt="2023-09-19T16:03:12.053" v="41" actId="26606"/>
          <ac:spMkLst>
            <pc:docMk/>
            <pc:sldMk cId="2527490764" sldId="297"/>
            <ac:spMk id="32" creationId="{D33AAA80-39DC-4020-9BFF-0718F35C7661}"/>
          </ac:spMkLst>
        </pc:spChg>
        <pc:spChg chg="add">
          <ac:chgData name="Venus, Rebecca" userId="153c2b53-72d1-43d1-920b-c76ca482beb4" providerId="ADAL" clId="{E46BE792-A260-471C-9FC9-1488F8FBE47D}" dt="2023-09-19T16:03:12.053" v="41" actId="26606"/>
          <ac:spMkLst>
            <pc:docMk/>
            <pc:sldMk cId="2527490764" sldId="297"/>
            <ac:spMk id="49" creationId="{9B8A5A16-7BE9-4AA1-9B5E-00FAFA5C8647}"/>
          </ac:spMkLst>
        </pc:spChg>
        <pc:grpChg chg="add del">
          <ac:chgData name="Venus, Rebecca" userId="153c2b53-72d1-43d1-920b-c76ca482beb4" providerId="ADAL" clId="{E46BE792-A260-471C-9FC9-1488F8FBE47D}" dt="2023-09-19T16:03:12.053" v="41" actId="26606"/>
          <ac:grpSpMkLst>
            <pc:docMk/>
            <pc:sldMk cId="2527490764" sldId="297"/>
            <ac:grpSpMk id="13" creationId="{76582886-877C-4AEC-A77F-8055EB9A0CF9}"/>
          </ac:grpSpMkLst>
        </pc:grpChg>
        <pc:grpChg chg="add del">
          <ac:chgData name="Venus, Rebecca" userId="153c2b53-72d1-43d1-920b-c76ca482beb4" providerId="ADAL" clId="{E46BE792-A260-471C-9FC9-1488F8FBE47D}" dt="2023-09-19T16:02:00.521" v="17" actId="26606"/>
          <ac:grpSpMkLst>
            <pc:docMk/>
            <pc:sldMk cId="2527490764" sldId="297"/>
            <ac:grpSpMk id="15" creationId="{4815A7B4-532E-48C9-AC24-D78ACF3339DB}"/>
          </ac:grpSpMkLst>
        </pc:grpChg>
        <pc:grpChg chg="add">
          <ac:chgData name="Venus, Rebecca" userId="153c2b53-72d1-43d1-920b-c76ca482beb4" providerId="ADAL" clId="{E46BE792-A260-471C-9FC9-1488F8FBE47D}" dt="2023-09-19T16:03:12.053" v="41" actId="26606"/>
          <ac:grpSpMkLst>
            <pc:docMk/>
            <pc:sldMk cId="2527490764" sldId="297"/>
            <ac:grpSpMk id="37" creationId="{76582886-877C-4AEC-A77F-8055EB9A0CF9}"/>
          </ac:grpSpMkLst>
        </pc:grpChg>
        <pc:grpChg chg="add">
          <ac:chgData name="Venus, Rebecca" userId="153c2b53-72d1-43d1-920b-c76ca482beb4" providerId="ADAL" clId="{E46BE792-A260-471C-9FC9-1488F8FBE47D}" dt="2023-09-19T16:03:12.053" v="41" actId="26606"/>
          <ac:grpSpMkLst>
            <pc:docMk/>
            <pc:sldMk cId="2527490764" sldId="297"/>
            <ac:grpSpMk id="51" creationId="{A93528F3-EFCB-4F9C-AC6F-A130BC6FAC9E}"/>
          </ac:grpSpMkLst>
        </pc:grpChg>
        <pc:picChg chg="add del">
          <ac:chgData name="Venus, Rebecca" userId="153c2b53-72d1-43d1-920b-c76ca482beb4" providerId="ADAL" clId="{E46BE792-A260-471C-9FC9-1488F8FBE47D}" dt="2023-09-19T16:01:08.724" v="12" actId="478"/>
          <ac:picMkLst>
            <pc:docMk/>
            <pc:sldMk cId="2527490764" sldId="297"/>
            <ac:picMk id="4" creationId="{129443D3-7A60-4318-1DE0-4F5D613BFBE4}"/>
          </ac:picMkLst>
        </pc:picChg>
        <pc:picChg chg="add mod">
          <ac:chgData name="Venus, Rebecca" userId="153c2b53-72d1-43d1-920b-c76ca482beb4" providerId="ADAL" clId="{E46BE792-A260-471C-9FC9-1488F8FBE47D}" dt="2023-09-19T16:04:05.813" v="47" actId="1076"/>
          <ac:picMkLst>
            <pc:docMk/>
            <pc:sldMk cId="2527490764" sldId="297"/>
            <ac:picMk id="9" creationId="{3639F664-62DA-BC80-8003-519CF3E11062}"/>
          </ac:picMkLst>
        </pc:picChg>
        <pc:picChg chg="add del">
          <ac:chgData name="Venus, Rebecca" userId="153c2b53-72d1-43d1-920b-c76ca482beb4" providerId="ADAL" clId="{E46BE792-A260-471C-9FC9-1488F8FBE47D}" dt="2023-09-19T16:02:00.521" v="17" actId="26606"/>
          <ac:picMkLst>
            <pc:docMk/>
            <pc:sldMk cId="2527490764" sldId="297"/>
            <ac:picMk id="12" creationId="{BDBD769F-7D1F-42B8-20EE-435A1279461B}"/>
          </ac:picMkLst>
        </pc:picChg>
        <pc:cxnChg chg="del">
          <ac:chgData name="Venus, Rebecca" userId="153c2b53-72d1-43d1-920b-c76ca482beb4" providerId="ADAL" clId="{E46BE792-A260-471C-9FC9-1488F8FBE47D}" dt="2023-09-19T16:01:11.931" v="15" actId="478"/>
          <ac:cxnSpMkLst>
            <pc:docMk/>
            <pc:sldMk cId="2527490764" sldId="297"/>
            <ac:cxnSpMk id="6" creationId="{960AB22D-32AE-5D75-1C47-DD2CB9F24972}"/>
          </ac:cxnSpMkLst>
        </pc:cxnChg>
        <pc:cxnChg chg="add mod">
          <ac:chgData name="Venus, Rebecca" userId="153c2b53-72d1-43d1-920b-c76ca482beb4" providerId="ADAL" clId="{E46BE792-A260-471C-9FC9-1488F8FBE47D}" dt="2023-09-19T16:05:02.600" v="55" actId="14100"/>
          <ac:cxnSpMkLst>
            <pc:docMk/>
            <pc:sldMk cId="2527490764" sldId="297"/>
            <ac:cxnSpMk id="11" creationId="{EC48178A-92DB-9EF1-2512-F9EA1C726DA3}"/>
          </ac:cxnSpMkLst>
        </pc:cxnChg>
        <pc:cxnChg chg="add del">
          <ac:chgData name="Venus, Rebecca" userId="153c2b53-72d1-43d1-920b-c76ca482beb4" providerId="ADAL" clId="{E46BE792-A260-471C-9FC9-1488F8FBE47D}" dt="2023-09-19T16:03:12.053" v="41" actId="26606"/>
          <ac:cxnSpMkLst>
            <pc:docMk/>
            <pc:sldMk cId="2527490764" sldId="297"/>
            <ac:cxnSpMk id="29" creationId="{C9C5D90B-7EE3-4D26-AB7D-A5A3A6E11203}"/>
          </ac:cxnSpMkLst>
        </pc:cxnChg>
      </pc:sldChg>
      <pc:sldChg chg="addSp modSp mod">
        <pc:chgData name="Venus, Rebecca" userId="153c2b53-72d1-43d1-920b-c76ca482beb4" providerId="ADAL" clId="{E46BE792-A260-471C-9FC9-1488F8FBE47D}" dt="2023-09-19T16:00:24.707" v="7" actId="1076"/>
        <pc:sldMkLst>
          <pc:docMk/>
          <pc:sldMk cId="3177041034" sldId="298"/>
        </pc:sldMkLst>
        <pc:spChg chg="mod">
          <ac:chgData name="Venus, Rebecca" userId="153c2b53-72d1-43d1-920b-c76ca482beb4" providerId="ADAL" clId="{E46BE792-A260-471C-9FC9-1488F8FBE47D}" dt="2023-09-19T16:00:24.707" v="7" actId="1076"/>
          <ac:spMkLst>
            <pc:docMk/>
            <pc:sldMk cId="3177041034" sldId="298"/>
            <ac:spMk id="2" creationId="{7F1B69E8-EE5E-B46F-DC2B-1EDF7C7C8CDE}"/>
          </ac:spMkLst>
        </pc:spChg>
        <pc:spChg chg="add mod">
          <ac:chgData name="Venus, Rebecca" userId="153c2b53-72d1-43d1-920b-c76ca482beb4" providerId="ADAL" clId="{E46BE792-A260-471C-9FC9-1488F8FBE47D}" dt="2023-09-19T16:00:10.611" v="5" actId="1076"/>
          <ac:spMkLst>
            <pc:docMk/>
            <pc:sldMk cId="3177041034" sldId="298"/>
            <ac:spMk id="4" creationId="{9BDD221C-FE99-57BB-3150-EBE479B499F8}"/>
          </ac:spMkLst>
        </pc:spChg>
        <pc:picChg chg="add mod">
          <ac:chgData name="Venus, Rebecca" userId="153c2b53-72d1-43d1-920b-c76ca482beb4" providerId="ADAL" clId="{E46BE792-A260-471C-9FC9-1488F8FBE47D}" dt="2023-09-19T16:00:10.611" v="5" actId="1076"/>
          <ac:picMkLst>
            <pc:docMk/>
            <pc:sldMk cId="3177041034" sldId="298"/>
            <ac:picMk id="3" creationId="{2501D6E3-1E8F-C011-F66C-9C7B5FDBAA1C}"/>
          </ac:picMkLst>
        </pc:picChg>
      </pc:sldChg>
      <pc:sldChg chg="addSp delSp modSp mod setBg addAnim delAnim setClrOvrMap">
        <pc:chgData name="Venus, Rebecca" userId="153c2b53-72d1-43d1-920b-c76ca482beb4" providerId="ADAL" clId="{E46BE792-A260-471C-9FC9-1488F8FBE47D}" dt="2023-09-19T16:02:49.741" v="40" actId="26606"/>
        <pc:sldMkLst>
          <pc:docMk/>
          <pc:sldMk cId="1715330579" sldId="300"/>
        </pc:sldMkLst>
        <pc:spChg chg="mod">
          <ac:chgData name="Venus, Rebecca" userId="153c2b53-72d1-43d1-920b-c76ca482beb4" providerId="ADAL" clId="{E46BE792-A260-471C-9FC9-1488F8FBE47D}" dt="2023-09-19T16:02:49.741" v="40" actId="26606"/>
          <ac:spMkLst>
            <pc:docMk/>
            <pc:sldMk cId="1715330579" sldId="300"/>
            <ac:spMk id="2" creationId="{59185ECE-C23E-C1D1-3093-54748B012ED1}"/>
          </ac:spMkLst>
        </pc:spChg>
        <pc:spChg chg="add del">
          <ac:chgData name="Venus, Rebecca" userId="153c2b53-72d1-43d1-920b-c76ca482beb4" providerId="ADAL" clId="{E46BE792-A260-471C-9FC9-1488F8FBE47D}" dt="2023-09-19T16:02:49.741" v="40" actId="26606"/>
          <ac:spMkLst>
            <pc:docMk/>
            <pc:sldMk cId="1715330579" sldId="300"/>
            <ac:spMk id="19" creationId="{0ADFFC45-3DC9-4433-926F-043E879D9DFC}"/>
          </ac:spMkLst>
        </pc:spChg>
        <pc:spChg chg="add del">
          <ac:chgData name="Venus, Rebecca" userId="153c2b53-72d1-43d1-920b-c76ca482beb4" providerId="ADAL" clId="{E46BE792-A260-471C-9FC9-1488F8FBE47D}" dt="2023-09-19T16:02:49.741" v="40" actId="26606"/>
          <ac:spMkLst>
            <pc:docMk/>
            <pc:sldMk cId="1715330579" sldId="300"/>
            <ac:spMk id="30" creationId="{69370F01-B8C9-4CE4-824C-92B2792E6ED0}"/>
          </ac:spMkLst>
        </pc:spChg>
        <pc:spChg chg="add del">
          <ac:chgData name="Venus, Rebecca" userId="153c2b53-72d1-43d1-920b-c76ca482beb4" providerId="ADAL" clId="{E46BE792-A260-471C-9FC9-1488F8FBE47D}" dt="2023-09-19T16:02:40.677" v="28" actId="26606"/>
          <ac:spMkLst>
            <pc:docMk/>
            <pc:sldMk cId="1715330579" sldId="300"/>
            <ac:spMk id="48" creationId="{9179DE42-5613-4B35-A1E6-6CCBAA13C743}"/>
          </ac:spMkLst>
        </pc:spChg>
        <pc:spChg chg="add del">
          <ac:chgData name="Venus, Rebecca" userId="153c2b53-72d1-43d1-920b-c76ca482beb4" providerId="ADAL" clId="{E46BE792-A260-471C-9FC9-1488F8FBE47D}" dt="2023-09-19T16:02:40.677" v="28" actId="26606"/>
          <ac:spMkLst>
            <pc:docMk/>
            <pc:sldMk cId="1715330579" sldId="300"/>
            <ac:spMk id="54" creationId="{52FB45E9-914E-4471-AC87-E475CD51767D}"/>
          </ac:spMkLst>
        </pc:spChg>
        <pc:spChg chg="add del">
          <ac:chgData name="Venus, Rebecca" userId="153c2b53-72d1-43d1-920b-c76ca482beb4" providerId="ADAL" clId="{E46BE792-A260-471C-9FC9-1488F8FBE47D}" dt="2023-09-19T16:02:40.677" v="28" actId="26606"/>
          <ac:spMkLst>
            <pc:docMk/>
            <pc:sldMk cId="1715330579" sldId="300"/>
            <ac:spMk id="56" creationId="{C310626D-5743-49D4-8F7D-88C4F8F05774}"/>
          </ac:spMkLst>
        </pc:spChg>
        <pc:spChg chg="add del">
          <ac:chgData name="Venus, Rebecca" userId="153c2b53-72d1-43d1-920b-c76ca482beb4" providerId="ADAL" clId="{E46BE792-A260-471C-9FC9-1488F8FBE47D}" dt="2023-09-19T16:02:40.677" v="28" actId="26606"/>
          <ac:spMkLst>
            <pc:docMk/>
            <pc:sldMk cId="1715330579" sldId="300"/>
            <ac:spMk id="58" creationId="{3C195FC1-B568-4C72-9902-34CB35DDD7A1}"/>
          </ac:spMkLst>
        </pc:spChg>
        <pc:spChg chg="add del">
          <ac:chgData name="Venus, Rebecca" userId="153c2b53-72d1-43d1-920b-c76ca482beb4" providerId="ADAL" clId="{E46BE792-A260-471C-9FC9-1488F8FBE47D}" dt="2023-09-19T16:02:45.633" v="33" actId="26606"/>
          <ac:spMkLst>
            <pc:docMk/>
            <pc:sldMk cId="1715330579" sldId="300"/>
            <ac:spMk id="59" creationId="{69370F01-B8C9-4CE4-824C-92B2792E6ED0}"/>
          </ac:spMkLst>
        </pc:spChg>
        <pc:spChg chg="add del">
          <ac:chgData name="Venus, Rebecca" userId="153c2b53-72d1-43d1-920b-c76ca482beb4" providerId="ADAL" clId="{E46BE792-A260-471C-9FC9-1488F8FBE47D}" dt="2023-09-19T16:02:40.677" v="28" actId="26606"/>
          <ac:spMkLst>
            <pc:docMk/>
            <pc:sldMk cId="1715330579" sldId="300"/>
            <ac:spMk id="60" creationId="{EF2BDF77-362C-43F0-8CBB-A969EC2AE0C4}"/>
          </ac:spMkLst>
        </pc:spChg>
        <pc:spChg chg="add del">
          <ac:chgData name="Venus, Rebecca" userId="153c2b53-72d1-43d1-920b-c76ca482beb4" providerId="ADAL" clId="{E46BE792-A260-471C-9FC9-1488F8FBE47D}" dt="2023-09-19T16:02:40.677" v="28" actId="26606"/>
          <ac:spMkLst>
            <pc:docMk/>
            <pc:sldMk cId="1715330579" sldId="300"/>
            <ac:spMk id="62" creationId="{4BE96B01-3929-432D-B8C2-ADBCB74C2EF4}"/>
          </ac:spMkLst>
        </pc:spChg>
        <pc:spChg chg="add del">
          <ac:chgData name="Venus, Rebecca" userId="153c2b53-72d1-43d1-920b-c76ca482beb4" providerId="ADAL" clId="{E46BE792-A260-471C-9FC9-1488F8FBE47D}" dt="2023-09-19T16:02:40.677" v="28" actId="26606"/>
          <ac:spMkLst>
            <pc:docMk/>
            <pc:sldMk cId="1715330579" sldId="300"/>
            <ac:spMk id="64" creationId="{2A6FCDE6-CDE2-4C51-B18E-A95CFB679714}"/>
          </ac:spMkLst>
        </pc:spChg>
        <pc:spChg chg="add del">
          <ac:chgData name="Venus, Rebecca" userId="153c2b53-72d1-43d1-920b-c76ca482beb4" providerId="ADAL" clId="{E46BE792-A260-471C-9FC9-1488F8FBE47D}" dt="2023-09-19T16:02:40.677" v="28" actId="26606"/>
          <ac:spMkLst>
            <pc:docMk/>
            <pc:sldMk cId="1715330579" sldId="300"/>
            <ac:spMk id="66" creationId="{9D2E8756-2465-473A-BA2A-2DB1D6224745}"/>
          </ac:spMkLst>
        </pc:spChg>
        <pc:spChg chg="add del">
          <ac:chgData name="Venus, Rebecca" userId="153c2b53-72d1-43d1-920b-c76ca482beb4" providerId="ADAL" clId="{E46BE792-A260-471C-9FC9-1488F8FBE47D}" dt="2023-09-19T16:02:43.966" v="31" actId="26606"/>
          <ac:spMkLst>
            <pc:docMk/>
            <pc:sldMk cId="1715330579" sldId="300"/>
            <ac:spMk id="69" creationId="{27577DEC-D9A5-404D-9789-702F4319BEC8}"/>
          </ac:spMkLst>
        </pc:spChg>
        <pc:spChg chg="add del">
          <ac:chgData name="Venus, Rebecca" userId="153c2b53-72d1-43d1-920b-c76ca482beb4" providerId="ADAL" clId="{E46BE792-A260-471C-9FC9-1488F8FBE47D}" dt="2023-09-19T16:02:45.633" v="33" actId="26606"/>
          <ac:spMkLst>
            <pc:docMk/>
            <pc:sldMk cId="1715330579" sldId="300"/>
            <ac:spMk id="77" creationId="{0ADFFC45-3DC9-4433-926F-043E879D9DFC}"/>
          </ac:spMkLst>
        </pc:spChg>
        <pc:spChg chg="add del">
          <ac:chgData name="Venus, Rebecca" userId="153c2b53-72d1-43d1-920b-c76ca482beb4" providerId="ADAL" clId="{E46BE792-A260-471C-9FC9-1488F8FBE47D}" dt="2023-09-19T16:02:47.274" v="35" actId="26606"/>
          <ac:spMkLst>
            <pc:docMk/>
            <pc:sldMk cId="1715330579" sldId="300"/>
            <ac:spMk id="84" creationId="{DD6BC9EB-F181-48AB-BCA2-3D1DB20D2D87}"/>
          </ac:spMkLst>
        </pc:spChg>
        <pc:spChg chg="add del">
          <ac:chgData name="Venus, Rebecca" userId="153c2b53-72d1-43d1-920b-c76ca482beb4" providerId="ADAL" clId="{E46BE792-A260-471C-9FC9-1488F8FBE47D}" dt="2023-09-19T16:02:47.274" v="35" actId="26606"/>
          <ac:spMkLst>
            <pc:docMk/>
            <pc:sldMk cId="1715330579" sldId="300"/>
            <ac:spMk id="85" creationId="{D33AAA80-39DC-4020-9BFF-0718F35C7661}"/>
          </ac:spMkLst>
        </pc:spChg>
        <pc:spChg chg="add del">
          <ac:chgData name="Venus, Rebecca" userId="153c2b53-72d1-43d1-920b-c76ca482beb4" providerId="ADAL" clId="{E46BE792-A260-471C-9FC9-1488F8FBE47D}" dt="2023-09-19T16:02:47.274" v="35" actId="26606"/>
          <ac:spMkLst>
            <pc:docMk/>
            <pc:sldMk cId="1715330579" sldId="300"/>
            <ac:spMk id="87" creationId="{1177F295-741F-4EFF-B0CA-BE69295ADA07}"/>
          </ac:spMkLst>
        </pc:spChg>
        <pc:spChg chg="add del">
          <ac:chgData name="Venus, Rebecca" userId="153c2b53-72d1-43d1-920b-c76ca482beb4" providerId="ADAL" clId="{E46BE792-A260-471C-9FC9-1488F8FBE47D}" dt="2023-09-19T16:02:48.477" v="37" actId="26606"/>
          <ac:spMkLst>
            <pc:docMk/>
            <pc:sldMk cId="1715330579" sldId="300"/>
            <ac:spMk id="90" creationId="{2783C067-F8BF-4755-B516-8A0CD74CF60C}"/>
          </ac:spMkLst>
        </pc:spChg>
        <pc:spChg chg="add del">
          <ac:chgData name="Venus, Rebecca" userId="153c2b53-72d1-43d1-920b-c76ca482beb4" providerId="ADAL" clId="{E46BE792-A260-471C-9FC9-1488F8FBE47D}" dt="2023-09-19T16:02:48.477" v="37" actId="26606"/>
          <ac:spMkLst>
            <pc:docMk/>
            <pc:sldMk cId="1715330579" sldId="300"/>
            <ac:spMk id="91" creationId="{2ED796EC-E7FF-46DB-B912-FB08BF12AA6E}"/>
          </ac:spMkLst>
        </pc:spChg>
        <pc:spChg chg="add del">
          <ac:chgData name="Venus, Rebecca" userId="153c2b53-72d1-43d1-920b-c76ca482beb4" providerId="ADAL" clId="{E46BE792-A260-471C-9FC9-1488F8FBE47D}" dt="2023-09-19T16:02:48.477" v="37" actId="26606"/>
          <ac:spMkLst>
            <pc:docMk/>
            <pc:sldMk cId="1715330579" sldId="300"/>
            <ac:spMk id="92" creationId="{549A2DAB-B431-487D-95AD-BB0FECB49E57}"/>
          </ac:spMkLst>
        </pc:spChg>
        <pc:spChg chg="add del">
          <ac:chgData name="Venus, Rebecca" userId="153c2b53-72d1-43d1-920b-c76ca482beb4" providerId="ADAL" clId="{E46BE792-A260-471C-9FC9-1488F8FBE47D}" dt="2023-09-19T16:02:48.477" v="37" actId="26606"/>
          <ac:spMkLst>
            <pc:docMk/>
            <pc:sldMk cId="1715330579" sldId="300"/>
            <ac:spMk id="95" creationId="{0819F787-32B4-46A8-BC57-C6571BCEE243}"/>
          </ac:spMkLst>
        </pc:spChg>
        <pc:spChg chg="add del">
          <ac:chgData name="Venus, Rebecca" userId="153c2b53-72d1-43d1-920b-c76ca482beb4" providerId="ADAL" clId="{E46BE792-A260-471C-9FC9-1488F8FBE47D}" dt="2023-09-19T16:02:49.731" v="39" actId="26606"/>
          <ac:spMkLst>
            <pc:docMk/>
            <pc:sldMk cId="1715330579" sldId="300"/>
            <ac:spMk id="98" creationId="{4F57DB1C-6494-4CC4-A5E8-931957565379}"/>
          </ac:spMkLst>
        </pc:spChg>
        <pc:spChg chg="add del">
          <ac:chgData name="Venus, Rebecca" userId="153c2b53-72d1-43d1-920b-c76ca482beb4" providerId="ADAL" clId="{E46BE792-A260-471C-9FC9-1488F8FBE47D}" dt="2023-09-19T16:02:49.731" v="39" actId="26606"/>
          <ac:spMkLst>
            <pc:docMk/>
            <pc:sldMk cId="1715330579" sldId="300"/>
            <ac:spMk id="99" creationId="{FFFB778B-5206-4BB0-A468-327E71367654}"/>
          </ac:spMkLst>
        </pc:spChg>
        <pc:spChg chg="add del">
          <ac:chgData name="Venus, Rebecca" userId="153c2b53-72d1-43d1-920b-c76ca482beb4" providerId="ADAL" clId="{E46BE792-A260-471C-9FC9-1488F8FBE47D}" dt="2023-09-19T16:02:49.731" v="39" actId="26606"/>
          <ac:spMkLst>
            <pc:docMk/>
            <pc:sldMk cId="1715330579" sldId="300"/>
            <ac:spMk id="100" creationId="{E6C0471D-BE03-4D81-BDB5-D510BC0D8A77}"/>
          </ac:spMkLst>
        </pc:spChg>
        <pc:spChg chg="add del">
          <ac:chgData name="Venus, Rebecca" userId="153c2b53-72d1-43d1-920b-c76ca482beb4" providerId="ADAL" clId="{E46BE792-A260-471C-9FC9-1488F8FBE47D}" dt="2023-09-19T16:02:49.731" v="39" actId="26606"/>
          <ac:spMkLst>
            <pc:docMk/>
            <pc:sldMk cId="1715330579" sldId="300"/>
            <ac:spMk id="103" creationId="{A27691EB-14CF-4237-B5EB-C94B92677A05}"/>
          </ac:spMkLst>
        </pc:spChg>
        <pc:spChg chg="add">
          <ac:chgData name="Venus, Rebecca" userId="153c2b53-72d1-43d1-920b-c76ca482beb4" providerId="ADAL" clId="{E46BE792-A260-471C-9FC9-1488F8FBE47D}" dt="2023-09-19T16:02:49.741" v="40" actId="26606"/>
          <ac:spMkLst>
            <pc:docMk/>
            <pc:sldMk cId="1715330579" sldId="300"/>
            <ac:spMk id="106" creationId="{9B8A5A16-7BE9-4AA1-9B5E-00FAFA5C8647}"/>
          </ac:spMkLst>
        </pc:spChg>
        <pc:grpChg chg="add del">
          <ac:chgData name="Venus, Rebecca" userId="153c2b53-72d1-43d1-920b-c76ca482beb4" providerId="ADAL" clId="{E46BE792-A260-471C-9FC9-1488F8FBE47D}" dt="2023-09-19T16:02:49.741" v="40" actId="26606"/>
          <ac:grpSpMkLst>
            <pc:docMk/>
            <pc:sldMk cId="1715330579" sldId="300"/>
            <ac:grpSpMk id="6" creationId="{76582886-877C-4AEC-A77F-8055EB9A0CF9}"/>
          </ac:grpSpMkLst>
        </pc:grpChg>
        <pc:grpChg chg="add del">
          <ac:chgData name="Venus, Rebecca" userId="153c2b53-72d1-43d1-920b-c76ca482beb4" providerId="ADAL" clId="{E46BE792-A260-471C-9FC9-1488F8FBE47D}" dt="2023-09-19T16:02:49.741" v="40" actId="26606"/>
          <ac:grpSpMkLst>
            <pc:docMk/>
            <pc:sldMk cId="1715330579" sldId="300"/>
            <ac:grpSpMk id="21" creationId="{B5F26A87-0610-435F-AA13-BD658385C9D9}"/>
          </ac:grpSpMkLst>
        </pc:grpChg>
        <pc:grpChg chg="add del">
          <ac:chgData name="Venus, Rebecca" userId="153c2b53-72d1-43d1-920b-c76ca482beb4" providerId="ADAL" clId="{E46BE792-A260-471C-9FC9-1488F8FBE47D}" dt="2023-09-19T16:02:40.677" v="28" actId="26606"/>
          <ac:grpSpMkLst>
            <pc:docMk/>
            <pc:sldMk cId="1715330579" sldId="300"/>
            <ac:grpSpMk id="36" creationId="{76582886-877C-4AEC-A77F-8055EB9A0CF9}"/>
          </ac:grpSpMkLst>
        </pc:grpChg>
        <pc:grpChg chg="add del">
          <ac:chgData name="Venus, Rebecca" userId="153c2b53-72d1-43d1-920b-c76ca482beb4" providerId="ADAL" clId="{E46BE792-A260-471C-9FC9-1488F8FBE47D}" dt="2023-09-19T16:02:43.966" v="31" actId="26606"/>
          <ac:grpSpMkLst>
            <pc:docMk/>
            <pc:sldMk cId="1715330579" sldId="300"/>
            <ac:grpSpMk id="68" creationId="{76582886-877C-4AEC-A77F-8055EB9A0CF9}"/>
          </ac:grpSpMkLst>
        </pc:grpChg>
        <pc:grpChg chg="add del">
          <ac:chgData name="Venus, Rebecca" userId="153c2b53-72d1-43d1-920b-c76ca482beb4" providerId="ADAL" clId="{E46BE792-A260-471C-9FC9-1488F8FBE47D}" dt="2023-09-19T16:02:43.966" v="31" actId="26606"/>
          <ac:grpSpMkLst>
            <pc:docMk/>
            <pc:sldMk cId="1715330579" sldId="300"/>
            <ac:grpSpMk id="70" creationId="{CEEA9366-CEA8-4F23-B065-4337F0D836FE}"/>
          </ac:grpSpMkLst>
        </pc:grpChg>
        <pc:grpChg chg="add del">
          <ac:chgData name="Venus, Rebecca" userId="153c2b53-72d1-43d1-920b-c76ca482beb4" providerId="ADAL" clId="{E46BE792-A260-471C-9FC9-1488F8FBE47D}" dt="2023-09-19T16:02:45.633" v="33" actId="26606"/>
          <ac:grpSpMkLst>
            <pc:docMk/>
            <pc:sldMk cId="1715330579" sldId="300"/>
            <ac:grpSpMk id="76" creationId="{76582886-877C-4AEC-A77F-8055EB9A0CF9}"/>
          </ac:grpSpMkLst>
        </pc:grpChg>
        <pc:grpChg chg="add del">
          <ac:chgData name="Venus, Rebecca" userId="153c2b53-72d1-43d1-920b-c76ca482beb4" providerId="ADAL" clId="{E46BE792-A260-471C-9FC9-1488F8FBE47D}" dt="2023-09-19T16:02:45.633" v="33" actId="26606"/>
          <ac:grpSpMkLst>
            <pc:docMk/>
            <pc:sldMk cId="1715330579" sldId="300"/>
            <ac:grpSpMk id="78" creationId="{B5F26A87-0610-435F-AA13-BD658385C9D9}"/>
          </ac:grpSpMkLst>
        </pc:grpChg>
        <pc:grpChg chg="add del">
          <ac:chgData name="Venus, Rebecca" userId="153c2b53-72d1-43d1-920b-c76ca482beb4" providerId="ADAL" clId="{E46BE792-A260-471C-9FC9-1488F8FBE47D}" dt="2023-09-19T16:02:47.274" v="35" actId="26606"/>
          <ac:grpSpMkLst>
            <pc:docMk/>
            <pc:sldMk cId="1715330579" sldId="300"/>
            <ac:grpSpMk id="83" creationId="{76582886-877C-4AEC-A77F-8055EB9A0CF9}"/>
          </ac:grpSpMkLst>
        </pc:grpChg>
        <pc:grpChg chg="add del">
          <ac:chgData name="Venus, Rebecca" userId="153c2b53-72d1-43d1-920b-c76ca482beb4" providerId="ADAL" clId="{E46BE792-A260-471C-9FC9-1488F8FBE47D}" dt="2023-09-19T16:02:48.477" v="37" actId="26606"/>
          <ac:grpSpMkLst>
            <pc:docMk/>
            <pc:sldMk cId="1715330579" sldId="300"/>
            <ac:grpSpMk id="89" creationId="{76582886-877C-4AEC-A77F-8055EB9A0CF9}"/>
          </ac:grpSpMkLst>
        </pc:grpChg>
        <pc:grpChg chg="add del">
          <ac:chgData name="Venus, Rebecca" userId="153c2b53-72d1-43d1-920b-c76ca482beb4" providerId="ADAL" clId="{E46BE792-A260-471C-9FC9-1488F8FBE47D}" dt="2023-09-19T16:02:49.731" v="39" actId="26606"/>
          <ac:grpSpMkLst>
            <pc:docMk/>
            <pc:sldMk cId="1715330579" sldId="300"/>
            <ac:grpSpMk id="97" creationId="{76582886-877C-4AEC-A77F-8055EB9A0CF9}"/>
          </ac:grpSpMkLst>
        </pc:grpChg>
        <pc:grpChg chg="add">
          <ac:chgData name="Venus, Rebecca" userId="153c2b53-72d1-43d1-920b-c76ca482beb4" providerId="ADAL" clId="{E46BE792-A260-471C-9FC9-1488F8FBE47D}" dt="2023-09-19T16:02:49.741" v="40" actId="26606"/>
          <ac:grpSpMkLst>
            <pc:docMk/>
            <pc:sldMk cId="1715330579" sldId="300"/>
            <ac:grpSpMk id="105" creationId="{76582886-877C-4AEC-A77F-8055EB9A0CF9}"/>
          </ac:grpSpMkLst>
        </pc:grpChg>
        <pc:grpChg chg="add">
          <ac:chgData name="Venus, Rebecca" userId="153c2b53-72d1-43d1-920b-c76ca482beb4" providerId="ADAL" clId="{E46BE792-A260-471C-9FC9-1488F8FBE47D}" dt="2023-09-19T16:02:49.741" v="40" actId="26606"/>
          <ac:grpSpMkLst>
            <pc:docMk/>
            <pc:sldMk cId="1715330579" sldId="300"/>
            <ac:grpSpMk id="107" creationId="{A93528F3-EFCB-4F9C-AC6F-A130BC6FAC9E}"/>
          </ac:grpSpMkLst>
        </pc:grpChg>
        <pc:cxnChg chg="add del">
          <ac:chgData name="Venus, Rebecca" userId="153c2b53-72d1-43d1-920b-c76ca482beb4" providerId="ADAL" clId="{E46BE792-A260-471C-9FC9-1488F8FBE47D}" dt="2023-09-19T16:02:40.677" v="28" actId="26606"/>
          <ac:cxnSpMkLst>
            <pc:docMk/>
            <pc:sldMk cId="1715330579" sldId="300"/>
            <ac:cxnSpMk id="50" creationId="{EB898B32-3891-4C3A-8F58-C5969D2E9033}"/>
          </ac:cxnSpMkLst>
        </pc:cxnChg>
        <pc:cxnChg chg="add del">
          <ac:chgData name="Venus, Rebecca" userId="153c2b53-72d1-43d1-920b-c76ca482beb4" providerId="ADAL" clId="{E46BE792-A260-471C-9FC9-1488F8FBE47D}" dt="2023-09-19T16:02:40.677" v="28" actId="26606"/>
          <ac:cxnSpMkLst>
            <pc:docMk/>
            <pc:sldMk cId="1715330579" sldId="300"/>
            <ac:cxnSpMk id="52" creationId="{4AE4806D-B8F9-4679-A68A-9BD21C01A301}"/>
          </ac:cxnSpMkLst>
        </pc:cxnChg>
        <pc:cxnChg chg="add del">
          <ac:chgData name="Venus, Rebecca" userId="153c2b53-72d1-43d1-920b-c76ca482beb4" providerId="ADAL" clId="{E46BE792-A260-471C-9FC9-1488F8FBE47D}" dt="2023-09-19T16:02:47.274" v="35" actId="26606"/>
          <ac:cxnSpMkLst>
            <pc:docMk/>
            <pc:sldMk cId="1715330579" sldId="300"/>
            <ac:cxnSpMk id="86" creationId="{C9C5D90B-7EE3-4D26-AB7D-A5A3A6E11203}"/>
          </ac:cxnSpMkLst>
        </pc:cxnChg>
        <pc:cxnChg chg="add del">
          <ac:chgData name="Venus, Rebecca" userId="153c2b53-72d1-43d1-920b-c76ca482beb4" providerId="ADAL" clId="{E46BE792-A260-471C-9FC9-1488F8FBE47D}" dt="2023-09-19T16:02:48.477" v="37" actId="26606"/>
          <ac:cxnSpMkLst>
            <pc:docMk/>
            <pc:sldMk cId="1715330579" sldId="300"/>
            <ac:cxnSpMk id="93" creationId="{C5ECDEE1-7093-418F-9CF5-24EEB115C1C1}"/>
          </ac:cxnSpMkLst>
        </pc:cxnChg>
        <pc:cxnChg chg="add del">
          <ac:chgData name="Venus, Rebecca" userId="153c2b53-72d1-43d1-920b-c76ca482beb4" providerId="ADAL" clId="{E46BE792-A260-471C-9FC9-1488F8FBE47D}" dt="2023-09-19T16:02:48.477" v="37" actId="26606"/>
          <ac:cxnSpMkLst>
            <pc:docMk/>
            <pc:sldMk cId="1715330579" sldId="300"/>
            <ac:cxnSpMk id="94" creationId="{045062AF-EB11-4651-BC4A-4DA21768DE8E}"/>
          </ac:cxnSpMkLst>
        </pc:cxnChg>
        <pc:cxnChg chg="add del">
          <ac:chgData name="Venus, Rebecca" userId="153c2b53-72d1-43d1-920b-c76ca482beb4" providerId="ADAL" clId="{E46BE792-A260-471C-9FC9-1488F8FBE47D}" dt="2023-09-19T16:02:49.731" v="39" actId="26606"/>
          <ac:cxnSpMkLst>
            <pc:docMk/>
            <pc:sldMk cId="1715330579" sldId="300"/>
            <ac:cxnSpMk id="101" creationId="{22721A85-1EA4-4D87-97AB-0BB4AB78F92D}"/>
          </ac:cxnSpMkLst>
        </pc:cxnChg>
        <pc:cxnChg chg="add del">
          <ac:chgData name="Venus, Rebecca" userId="153c2b53-72d1-43d1-920b-c76ca482beb4" providerId="ADAL" clId="{E46BE792-A260-471C-9FC9-1488F8FBE47D}" dt="2023-09-19T16:02:49.731" v="39" actId="26606"/>
          <ac:cxnSpMkLst>
            <pc:docMk/>
            <pc:sldMk cId="1715330579" sldId="300"/>
            <ac:cxnSpMk id="102" creationId="{E5E836EB-03CD-4BA5-A751-21D2ACC28303}"/>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BCF98F-8274-4E73-9D0E-8F046AFEB8E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7D7C7FA-8B1E-461F-9375-E93B48DB9ADF}">
      <dgm:prSet custT="1"/>
      <dgm:spPr/>
      <dgm:t>
        <a:bodyPr/>
        <a:lstStyle/>
        <a:p>
          <a:r>
            <a:rPr lang="en-US" sz="1100" b="0" i="0" baseline="0"/>
            <a:t>24-hour hotline services providing crisis intervention services and referral; </a:t>
          </a:r>
          <a:endParaRPr lang="en-US" sz="1100"/>
        </a:p>
      </dgm:t>
    </dgm:pt>
    <dgm:pt modelId="{73C5E179-0DE4-45E6-9183-272F7FEC1AA8}" type="parTrans" cxnId="{FC2E9F3B-12D9-4659-8A30-0AE5B32DE826}">
      <dgm:prSet/>
      <dgm:spPr/>
      <dgm:t>
        <a:bodyPr/>
        <a:lstStyle/>
        <a:p>
          <a:endParaRPr lang="en-US"/>
        </a:p>
      </dgm:t>
    </dgm:pt>
    <dgm:pt modelId="{CD622BEE-F849-4C31-952D-486113635DB5}" type="sibTrans" cxnId="{FC2E9F3B-12D9-4659-8A30-0AE5B32DE826}">
      <dgm:prSet/>
      <dgm:spPr/>
      <dgm:t>
        <a:bodyPr/>
        <a:lstStyle/>
        <a:p>
          <a:endParaRPr lang="en-US"/>
        </a:p>
      </dgm:t>
    </dgm:pt>
    <dgm:pt modelId="{EA101159-5208-4C6E-8305-46E8C7224E0D}">
      <dgm:prSet custT="1"/>
      <dgm:spPr/>
      <dgm:t>
        <a:bodyPr/>
        <a:lstStyle/>
        <a:p>
          <a:r>
            <a:rPr lang="en-US" sz="1100" b="0" i="0" baseline="0" dirty="0"/>
            <a:t>Accompaniment and advocacy through medical, criminal justice, and social support systems, including medical facilities, police, and court proceedings; </a:t>
          </a:r>
          <a:endParaRPr lang="en-US" sz="1100" dirty="0"/>
        </a:p>
      </dgm:t>
    </dgm:pt>
    <dgm:pt modelId="{3FC589AF-05D2-477D-A99D-2637A005DD05}" type="parTrans" cxnId="{C418455D-567E-468A-BD6E-75B903984A7D}">
      <dgm:prSet/>
      <dgm:spPr/>
      <dgm:t>
        <a:bodyPr/>
        <a:lstStyle/>
        <a:p>
          <a:endParaRPr lang="en-US"/>
        </a:p>
      </dgm:t>
    </dgm:pt>
    <dgm:pt modelId="{F1216F3B-9EBD-42FB-B543-DA7A6713EC14}" type="sibTrans" cxnId="{C418455D-567E-468A-BD6E-75B903984A7D}">
      <dgm:prSet/>
      <dgm:spPr/>
      <dgm:t>
        <a:bodyPr/>
        <a:lstStyle/>
        <a:p>
          <a:endParaRPr lang="en-US"/>
        </a:p>
      </dgm:t>
    </dgm:pt>
    <dgm:pt modelId="{9C411B20-3C58-49BF-BDA9-9A9610EBFD03}">
      <dgm:prSet custT="1"/>
      <dgm:spPr/>
      <dgm:t>
        <a:bodyPr/>
        <a:lstStyle/>
        <a:p>
          <a:r>
            <a:rPr lang="en-US" sz="1100" b="0" i="0" baseline="0" dirty="0"/>
            <a:t>Crisis intervention, short-term individual and group support services, direct payments, and comprehensive service coordination and supervision to assist sexual assault victims and family or household members; </a:t>
          </a:r>
          <a:endParaRPr lang="en-US" sz="1100" dirty="0"/>
        </a:p>
      </dgm:t>
    </dgm:pt>
    <dgm:pt modelId="{A446D537-11DC-4E1D-AF81-78AA72136C2F}" type="parTrans" cxnId="{69BB5F44-60F3-4A87-AC99-7D946B1E9DCB}">
      <dgm:prSet/>
      <dgm:spPr/>
      <dgm:t>
        <a:bodyPr/>
        <a:lstStyle/>
        <a:p>
          <a:endParaRPr lang="en-US"/>
        </a:p>
      </dgm:t>
    </dgm:pt>
    <dgm:pt modelId="{F1E3629F-AEB2-49E3-84CD-634017088E30}" type="sibTrans" cxnId="{69BB5F44-60F3-4A87-AC99-7D946B1E9DCB}">
      <dgm:prSet/>
      <dgm:spPr/>
      <dgm:t>
        <a:bodyPr/>
        <a:lstStyle/>
        <a:p>
          <a:endParaRPr lang="en-US"/>
        </a:p>
      </dgm:t>
    </dgm:pt>
    <dgm:pt modelId="{F2436BDD-ACFA-4920-AEDA-752E18B4BBC8}">
      <dgm:prSet custT="1"/>
      <dgm:spPr/>
      <dgm:t>
        <a:bodyPr/>
        <a:lstStyle/>
        <a:p>
          <a:r>
            <a:rPr lang="en-US" sz="1100" b="0" i="0" baseline="0"/>
            <a:t>Information and referral to assist sexual assault victims and family or household members; </a:t>
          </a:r>
          <a:endParaRPr lang="en-US" sz="1100"/>
        </a:p>
      </dgm:t>
    </dgm:pt>
    <dgm:pt modelId="{2F2BB8A7-0D61-453B-B367-C137388C13B3}" type="parTrans" cxnId="{9A2909B3-B9FB-4CB2-BBBE-C440DD98C1D1}">
      <dgm:prSet/>
      <dgm:spPr/>
      <dgm:t>
        <a:bodyPr/>
        <a:lstStyle/>
        <a:p>
          <a:endParaRPr lang="en-US"/>
        </a:p>
      </dgm:t>
    </dgm:pt>
    <dgm:pt modelId="{A1201153-26AF-4BAA-A0F9-2624A2575139}" type="sibTrans" cxnId="{9A2909B3-B9FB-4CB2-BBBE-C440DD98C1D1}">
      <dgm:prSet/>
      <dgm:spPr/>
      <dgm:t>
        <a:bodyPr/>
        <a:lstStyle/>
        <a:p>
          <a:endParaRPr lang="en-US"/>
        </a:p>
      </dgm:t>
    </dgm:pt>
    <dgm:pt modelId="{DA4EA7DC-1EB7-4CCA-8B97-02DEB38CC356}">
      <dgm:prSet custT="1"/>
      <dgm:spPr/>
      <dgm:t>
        <a:bodyPr/>
        <a:lstStyle/>
        <a:p>
          <a:r>
            <a:rPr lang="en-US" sz="1100" b="0" i="0" baseline="0" dirty="0"/>
            <a:t>Community-based, culturally specific services and support mechanisms, including outreach activities for underserved communities; and </a:t>
          </a:r>
          <a:endParaRPr lang="en-US" sz="1100" dirty="0"/>
        </a:p>
      </dgm:t>
    </dgm:pt>
    <dgm:pt modelId="{F0640C34-2143-42A7-932F-8E116D6E8399}" type="parTrans" cxnId="{F346558A-C9C1-4C79-8C91-EEFA954714A6}">
      <dgm:prSet/>
      <dgm:spPr/>
      <dgm:t>
        <a:bodyPr/>
        <a:lstStyle/>
        <a:p>
          <a:endParaRPr lang="en-US"/>
        </a:p>
      </dgm:t>
    </dgm:pt>
    <dgm:pt modelId="{D0B2D996-120B-4CDC-88E9-5ADC59A36307}" type="sibTrans" cxnId="{F346558A-C9C1-4C79-8C91-EEFA954714A6}">
      <dgm:prSet/>
      <dgm:spPr/>
      <dgm:t>
        <a:bodyPr/>
        <a:lstStyle/>
        <a:p>
          <a:endParaRPr lang="en-US"/>
        </a:p>
      </dgm:t>
    </dgm:pt>
    <dgm:pt modelId="{62BB353D-1453-476D-B8FF-EA6BFE7971A5}">
      <dgm:prSet custT="1"/>
      <dgm:spPr/>
      <dgm:t>
        <a:bodyPr/>
        <a:lstStyle/>
        <a:p>
          <a:r>
            <a:rPr lang="en-US" sz="1100" b="0" i="0" baseline="0" dirty="0"/>
            <a:t>Development and distribution of materials on issues related to the services described above. </a:t>
          </a:r>
          <a:endParaRPr lang="en-US" sz="1100" dirty="0"/>
        </a:p>
      </dgm:t>
    </dgm:pt>
    <dgm:pt modelId="{BD15A011-504E-401C-A23C-56D02F21F219}" type="parTrans" cxnId="{025822D4-285C-473D-B6BC-8D275E725F5C}">
      <dgm:prSet/>
      <dgm:spPr/>
      <dgm:t>
        <a:bodyPr/>
        <a:lstStyle/>
        <a:p>
          <a:endParaRPr lang="en-US"/>
        </a:p>
      </dgm:t>
    </dgm:pt>
    <dgm:pt modelId="{4ABDA01F-2025-4266-B86F-BBE74850A050}" type="sibTrans" cxnId="{025822D4-285C-473D-B6BC-8D275E725F5C}">
      <dgm:prSet/>
      <dgm:spPr/>
      <dgm:t>
        <a:bodyPr/>
        <a:lstStyle/>
        <a:p>
          <a:endParaRPr lang="en-US"/>
        </a:p>
      </dgm:t>
    </dgm:pt>
    <dgm:pt modelId="{82C22996-20CD-4054-B0DD-9ED9E170846A}">
      <dgm:prSet custT="1"/>
      <dgm:spPr/>
      <dgm:t>
        <a:bodyPr/>
        <a:lstStyle/>
        <a:p>
          <a:r>
            <a:rPr lang="en-US" sz="1200" b="0" i="0" baseline="0" dirty="0"/>
            <a:t>Equipment or supplies, applicant shall reveal in application and budget narrative whether they are purchasing, renting, or leasing all listed and proposed equipment or supplies. The applicant shall comply with 2 C.F.R. § 200.216 and 2 C.F.R. § 200.217 when renting, purchasing, or leasing any telecommunications, video surveillance systems and service, or equipment. The applicant shall comply with 2 C.F.R. § 200.465 regarding the lease and or rental of real property and equipment </a:t>
          </a:r>
          <a:endParaRPr lang="en-US" sz="1200" dirty="0"/>
        </a:p>
      </dgm:t>
    </dgm:pt>
    <dgm:pt modelId="{8718920F-2E4D-4B49-8633-A6C88E618B01}" type="parTrans" cxnId="{B92E7293-0F72-4A53-AACD-DBEE5DAF9E1C}">
      <dgm:prSet/>
      <dgm:spPr/>
      <dgm:t>
        <a:bodyPr/>
        <a:lstStyle/>
        <a:p>
          <a:endParaRPr lang="en-US"/>
        </a:p>
      </dgm:t>
    </dgm:pt>
    <dgm:pt modelId="{A31BE5AF-6000-4D78-8152-7B8FE669D5B9}" type="sibTrans" cxnId="{B92E7293-0F72-4A53-AACD-DBEE5DAF9E1C}">
      <dgm:prSet/>
      <dgm:spPr/>
      <dgm:t>
        <a:bodyPr/>
        <a:lstStyle/>
        <a:p>
          <a:endParaRPr lang="en-US"/>
        </a:p>
      </dgm:t>
    </dgm:pt>
    <dgm:pt modelId="{389B84A2-B8A9-4EA4-B6AB-FF44C08DC32E}" type="pres">
      <dgm:prSet presAssocID="{C8BCF98F-8274-4E73-9D0E-8F046AFEB8E5}" presName="diagram" presStyleCnt="0">
        <dgm:presLayoutVars>
          <dgm:dir/>
          <dgm:resizeHandles val="exact"/>
        </dgm:presLayoutVars>
      </dgm:prSet>
      <dgm:spPr/>
    </dgm:pt>
    <dgm:pt modelId="{FA9AA244-4CBA-4B05-A451-37CB8BE31181}" type="pres">
      <dgm:prSet presAssocID="{17D7C7FA-8B1E-461F-9375-E93B48DB9ADF}" presName="node" presStyleLbl="node1" presStyleIdx="0" presStyleCnt="7">
        <dgm:presLayoutVars>
          <dgm:bulletEnabled val="1"/>
        </dgm:presLayoutVars>
      </dgm:prSet>
      <dgm:spPr/>
    </dgm:pt>
    <dgm:pt modelId="{F26B3E61-1E88-46B2-8C7B-AA69B585CBD8}" type="pres">
      <dgm:prSet presAssocID="{CD622BEE-F849-4C31-952D-486113635DB5}" presName="sibTrans" presStyleCnt="0"/>
      <dgm:spPr/>
    </dgm:pt>
    <dgm:pt modelId="{FA4F071D-37B8-4C2C-8B44-C6FA2890593A}" type="pres">
      <dgm:prSet presAssocID="{EA101159-5208-4C6E-8305-46E8C7224E0D}" presName="node" presStyleLbl="node1" presStyleIdx="1" presStyleCnt="7">
        <dgm:presLayoutVars>
          <dgm:bulletEnabled val="1"/>
        </dgm:presLayoutVars>
      </dgm:prSet>
      <dgm:spPr/>
    </dgm:pt>
    <dgm:pt modelId="{32215F3F-0369-4A2D-939A-8FE97968EA55}" type="pres">
      <dgm:prSet presAssocID="{F1216F3B-9EBD-42FB-B543-DA7A6713EC14}" presName="sibTrans" presStyleCnt="0"/>
      <dgm:spPr/>
    </dgm:pt>
    <dgm:pt modelId="{94ECCC47-B027-4D16-9089-4F6380B2A63E}" type="pres">
      <dgm:prSet presAssocID="{9C411B20-3C58-49BF-BDA9-9A9610EBFD03}" presName="node" presStyleLbl="node1" presStyleIdx="2" presStyleCnt="7">
        <dgm:presLayoutVars>
          <dgm:bulletEnabled val="1"/>
        </dgm:presLayoutVars>
      </dgm:prSet>
      <dgm:spPr/>
    </dgm:pt>
    <dgm:pt modelId="{E6C762C8-DD39-4DB9-820A-DF7FBD371CFB}" type="pres">
      <dgm:prSet presAssocID="{F1E3629F-AEB2-49E3-84CD-634017088E30}" presName="sibTrans" presStyleCnt="0"/>
      <dgm:spPr/>
    </dgm:pt>
    <dgm:pt modelId="{87072A62-98A9-465B-AEC4-5AF50F75E0CD}" type="pres">
      <dgm:prSet presAssocID="{F2436BDD-ACFA-4920-AEDA-752E18B4BBC8}" presName="node" presStyleLbl="node1" presStyleIdx="3" presStyleCnt="7">
        <dgm:presLayoutVars>
          <dgm:bulletEnabled val="1"/>
        </dgm:presLayoutVars>
      </dgm:prSet>
      <dgm:spPr/>
    </dgm:pt>
    <dgm:pt modelId="{31955EB9-7313-4346-A97C-12859C6684AC}" type="pres">
      <dgm:prSet presAssocID="{A1201153-26AF-4BAA-A0F9-2624A2575139}" presName="sibTrans" presStyleCnt="0"/>
      <dgm:spPr/>
    </dgm:pt>
    <dgm:pt modelId="{01D9F012-D0F4-4567-992D-E40FC882B83E}" type="pres">
      <dgm:prSet presAssocID="{DA4EA7DC-1EB7-4CCA-8B97-02DEB38CC356}" presName="node" presStyleLbl="node1" presStyleIdx="4" presStyleCnt="7">
        <dgm:presLayoutVars>
          <dgm:bulletEnabled val="1"/>
        </dgm:presLayoutVars>
      </dgm:prSet>
      <dgm:spPr/>
    </dgm:pt>
    <dgm:pt modelId="{86290A40-A168-465F-A076-305C231EADC7}" type="pres">
      <dgm:prSet presAssocID="{D0B2D996-120B-4CDC-88E9-5ADC59A36307}" presName="sibTrans" presStyleCnt="0"/>
      <dgm:spPr/>
    </dgm:pt>
    <dgm:pt modelId="{D55D4A59-CA8A-407C-829F-952B69ED4FF6}" type="pres">
      <dgm:prSet presAssocID="{62BB353D-1453-476D-B8FF-EA6BFE7971A5}" presName="node" presStyleLbl="node1" presStyleIdx="5" presStyleCnt="7">
        <dgm:presLayoutVars>
          <dgm:bulletEnabled val="1"/>
        </dgm:presLayoutVars>
      </dgm:prSet>
      <dgm:spPr/>
    </dgm:pt>
    <dgm:pt modelId="{0AA0D3BA-2ABB-4D7E-A35C-88541E902588}" type="pres">
      <dgm:prSet presAssocID="{4ABDA01F-2025-4266-B86F-BBE74850A050}" presName="sibTrans" presStyleCnt="0"/>
      <dgm:spPr/>
    </dgm:pt>
    <dgm:pt modelId="{2693AD85-E800-4F1C-84DD-A0485C2AB7C5}" type="pres">
      <dgm:prSet presAssocID="{82C22996-20CD-4054-B0DD-9ED9E170846A}" presName="node" presStyleLbl="node1" presStyleIdx="6" presStyleCnt="7" custScaleX="319689" custLinFactNeighborX="315" custLinFactNeighborY="-8805">
        <dgm:presLayoutVars>
          <dgm:bulletEnabled val="1"/>
        </dgm:presLayoutVars>
      </dgm:prSet>
      <dgm:spPr/>
    </dgm:pt>
  </dgm:ptLst>
  <dgm:cxnLst>
    <dgm:cxn modelId="{E4DB5611-58D2-4C3C-A488-53BF6090C48B}" type="presOf" srcId="{C8BCF98F-8274-4E73-9D0E-8F046AFEB8E5}" destId="{389B84A2-B8A9-4EA4-B6AB-FF44C08DC32E}" srcOrd="0" destOrd="0" presId="urn:microsoft.com/office/officeart/2005/8/layout/default"/>
    <dgm:cxn modelId="{FC2E9F3B-12D9-4659-8A30-0AE5B32DE826}" srcId="{C8BCF98F-8274-4E73-9D0E-8F046AFEB8E5}" destId="{17D7C7FA-8B1E-461F-9375-E93B48DB9ADF}" srcOrd="0" destOrd="0" parTransId="{73C5E179-0DE4-45E6-9183-272F7FEC1AA8}" sibTransId="{CD622BEE-F849-4C31-952D-486113635DB5}"/>
    <dgm:cxn modelId="{C418455D-567E-468A-BD6E-75B903984A7D}" srcId="{C8BCF98F-8274-4E73-9D0E-8F046AFEB8E5}" destId="{EA101159-5208-4C6E-8305-46E8C7224E0D}" srcOrd="1" destOrd="0" parTransId="{3FC589AF-05D2-477D-A99D-2637A005DD05}" sibTransId="{F1216F3B-9EBD-42FB-B543-DA7A6713EC14}"/>
    <dgm:cxn modelId="{69BB5F44-60F3-4A87-AC99-7D946B1E9DCB}" srcId="{C8BCF98F-8274-4E73-9D0E-8F046AFEB8E5}" destId="{9C411B20-3C58-49BF-BDA9-9A9610EBFD03}" srcOrd="2" destOrd="0" parTransId="{A446D537-11DC-4E1D-AF81-78AA72136C2F}" sibTransId="{F1E3629F-AEB2-49E3-84CD-634017088E30}"/>
    <dgm:cxn modelId="{F346558A-C9C1-4C79-8C91-EEFA954714A6}" srcId="{C8BCF98F-8274-4E73-9D0E-8F046AFEB8E5}" destId="{DA4EA7DC-1EB7-4CCA-8B97-02DEB38CC356}" srcOrd="4" destOrd="0" parTransId="{F0640C34-2143-42A7-932F-8E116D6E8399}" sibTransId="{D0B2D996-120B-4CDC-88E9-5ADC59A36307}"/>
    <dgm:cxn modelId="{B92E7293-0F72-4A53-AACD-DBEE5DAF9E1C}" srcId="{C8BCF98F-8274-4E73-9D0E-8F046AFEB8E5}" destId="{82C22996-20CD-4054-B0DD-9ED9E170846A}" srcOrd="6" destOrd="0" parTransId="{8718920F-2E4D-4B49-8633-A6C88E618B01}" sibTransId="{A31BE5AF-6000-4D78-8152-7B8FE669D5B9}"/>
    <dgm:cxn modelId="{77EC7399-31BE-4313-B8C7-EDEFD7033CC9}" type="presOf" srcId="{9C411B20-3C58-49BF-BDA9-9A9610EBFD03}" destId="{94ECCC47-B027-4D16-9089-4F6380B2A63E}" srcOrd="0" destOrd="0" presId="urn:microsoft.com/office/officeart/2005/8/layout/default"/>
    <dgm:cxn modelId="{02A93FAA-A8E5-4182-99B4-F01B7B83FF60}" type="presOf" srcId="{DA4EA7DC-1EB7-4CCA-8B97-02DEB38CC356}" destId="{01D9F012-D0F4-4567-992D-E40FC882B83E}" srcOrd="0" destOrd="0" presId="urn:microsoft.com/office/officeart/2005/8/layout/default"/>
    <dgm:cxn modelId="{C34B08AF-469C-41B4-AB3F-A8ED48302D45}" type="presOf" srcId="{F2436BDD-ACFA-4920-AEDA-752E18B4BBC8}" destId="{87072A62-98A9-465B-AEC4-5AF50F75E0CD}" srcOrd="0" destOrd="0" presId="urn:microsoft.com/office/officeart/2005/8/layout/default"/>
    <dgm:cxn modelId="{9A2909B3-B9FB-4CB2-BBBE-C440DD98C1D1}" srcId="{C8BCF98F-8274-4E73-9D0E-8F046AFEB8E5}" destId="{F2436BDD-ACFA-4920-AEDA-752E18B4BBC8}" srcOrd="3" destOrd="0" parTransId="{2F2BB8A7-0D61-453B-B367-C137388C13B3}" sibTransId="{A1201153-26AF-4BAA-A0F9-2624A2575139}"/>
    <dgm:cxn modelId="{54EE9FB5-2AB7-40D3-92E2-0CF6E55BA3F1}" type="presOf" srcId="{62BB353D-1453-476D-B8FF-EA6BFE7971A5}" destId="{D55D4A59-CA8A-407C-829F-952B69ED4FF6}" srcOrd="0" destOrd="0" presId="urn:microsoft.com/office/officeart/2005/8/layout/default"/>
    <dgm:cxn modelId="{A62D3CCE-BF3C-41CC-8768-765DAB921972}" type="presOf" srcId="{17D7C7FA-8B1E-461F-9375-E93B48DB9ADF}" destId="{FA9AA244-4CBA-4B05-A451-37CB8BE31181}" srcOrd="0" destOrd="0" presId="urn:microsoft.com/office/officeart/2005/8/layout/default"/>
    <dgm:cxn modelId="{025822D4-285C-473D-B6BC-8D275E725F5C}" srcId="{C8BCF98F-8274-4E73-9D0E-8F046AFEB8E5}" destId="{62BB353D-1453-476D-B8FF-EA6BFE7971A5}" srcOrd="5" destOrd="0" parTransId="{BD15A011-504E-401C-A23C-56D02F21F219}" sibTransId="{4ABDA01F-2025-4266-B86F-BBE74850A050}"/>
    <dgm:cxn modelId="{ED0F27DF-200A-49CD-8208-F62EDBE44221}" type="presOf" srcId="{82C22996-20CD-4054-B0DD-9ED9E170846A}" destId="{2693AD85-E800-4F1C-84DD-A0485C2AB7C5}" srcOrd="0" destOrd="0" presId="urn:microsoft.com/office/officeart/2005/8/layout/default"/>
    <dgm:cxn modelId="{D303A1EC-A9B1-4109-85F3-7EE7E489C80A}" type="presOf" srcId="{EA101159-5208-4C6E-8305-46E8C7224E0D}" destId="{FA4F071D-37B8-4C2C-8B44-C6FA2890593A}" srcOrd="0" destOrd="0" presId="urn:microsoft.com/office/officeart/2005/8/layout/default"/>
    <dgm:cxn modelId="{6342F4FE-6F1E-41B3-A645-88611E06FAE4}" type="presParOf" srcId="{389B84A2-B8A9-4EA4-B6AB-FF44C08DC32E}" destId="{FA9AA244-4CBA-4B05-A451-37CB8BE31181}" srcOrd="0" destOrd="0" presId="urn:microsoft.com/office/officeart/2005/8/layout/default"/>
    <dgm:cxn modelId="{BB0DC069-7538-402B-B60B-F70D036FDEDD}" type="presParOf" srcId="{389B84A2-B8A9-4EA4-B6AB-FF44C08DC32E}" destId="{F26B3E61-1E88-46B2-8C7B-AA69B585CBD8}" srcOrd="1" destOrd="0" presId="urn:microsoft.com/office/officeart/2005/8/layout/default"/>
    <dgm:cxn modelId="{F59F476D-3062-4750-ABA6-84D78AA46427}" type="presParOf" srcId="{389B84A2-B8A9-4EA4-B6AB-FF44C08DC32E}" destId="{FA4F071D-37B8-4C2C-8B44-C6FA2890593A}" srcOrd="2" destOrd="0" presId="urn:microsoft.com/office/officeart/2005/8/layout/default"/>
    <dgm:cxn modelId="{7BECEEFB-4471-4B87-8719-BA0331594EF8}" type="presParOf" srcId="{389B84A2-B8A9-4EA4-B6AB-FF44C08DC32E}" destId="{32215F3F-0369-4A2D-939A-8FE97968EA55}" srcOrd="3" destOrd="0" presId="urn:microsoft.com/office/officeart/2005/8/layout/default"/>
    <dgm:cxn modelId="{7691C088-2384-474C-9D9D-EAFD4C909C09}" type="presParOf" srcId="{389B84A2-B8A9-4EA4-B6AB-FF44C08DC32E}" destId="{94ECCC47-B027-4D16-9089-4F6380B2A63E}" srcOrd="4" destOrd="0" presId="urn:microsoft.com/office/officeart/2005/8/layout/default"/>
    <dgm:cxn modelId="{9C98AFDD-B17A-4EA2-95FF-AD44A19D51F4}" type="presParOf" srcId="{389B84A2-B8A9-4EA4-B6AB-FF44C08DC32E}" destId="{E6C762C8-DD39-4DB9-820A-DF7FBD371CFB}" srcOrd="5" destOrd="0" presId="urn:microsoft.com/office/officeart/2005/8/layout/default"/>
    <dgm:cxn modelId="{6C5B7B38-3654-48BB-A475-9DE6116CD892}" type="presParOf" srcId="{389B84A2-B8A9-4EA4-B6AB-FF44C08DC32E}" destId="{87072A62-98A9-465B-AEC4-5AF50F75E0CD}" srcOrd="6" destOrd="0" presId="urn:microsoft.com/office/officeart/2005/8/layout/default"/>
    <dgm:cxn modelId="{73CD8D42-F308-4AA5-9617-5049E53DC5B3}" type="presParOf" srcId="{389B84A2-B8A9-4EA4-B6AB-FF44C08DC32E}" destId="{31955EB9-7313-4346-A97C-12859C6684AC}" srcOrd="7" destOrd="0" presId="urn:microsoft.com/office/officeart/2005/8/layout/default"/>
    <dgm:cxn modelId="{3D19C35D-2617-4852-BC2C-E17A1D1D8840}" type="presParOf" srcId="{389B84A2-B8A9-4EA4-B6AB-FF44C08DC32E}" destId="{01D9F012-D0F4-4567-992D-E40FC882B83E}" srcOrd="8" destOrd="0" presId="urn:microsoft.com/office/officeart/2005/8/layout/default"/>
    <dgm:cxn modelId="{D25187BD-8CA8-49DA-A27A-AD1033019690}" type="presParOf" srcId="{389B84A2-B8A9-4EA4-B6AB-FF44C08DC32E}" destId="{86290A40-A168-465F-A076-305C231EADC7}" srcOrd="9" destOrd="0" presId="urn:microsoft.com/office/officeart/2005/8/layout/default"/>
    <dgm:cxn modelId="{E15CB2D4-A015-4956-A3AC-31AD3870232F}" type="presParOf" srcId="{389B84A2-B8A9-4EA4-B6AB-FF44C08DC32E}" destId="{D55D4A59-CA8A-407C-829F-952B69ED4FF6}" srcOrd="10" destOrd="0" presId="urn:microsoft.com/office/officeart/2005/8/layout/default"/>
    <dgm:cxn modelId="{9F5AA0B3-1C05-443A-A33A-E0A61562F90B}" type="presParOf" srcId="{389B84A2-B8A9-4EA4-B6AB-FF44C08DC32E}" destId="{0AA0D3BA-2ABB-4D7E-A35C-88541E902588}" srcOrd="11" destOrd="0" presId="urn:microsoft.com/office/officeart/2005/8/layout/default"/>
    <dgm:cxn modelId="{E09FD8CA-D5D6-40AC-AA29-0D2A82AFBA56}" type="presParOf" srcId="{389B84A2-B8A9-4EA4-B6AB-FF44C08DC32E}" destId="{2693AD85-E800-4F1C-84DD-A0485C2AB7C5}"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B852C2-833E-4A22-94D5-2830168B592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AE7F3C96-871F-488B-B431-10606EF8F1A5}">
      <dgm:prSet/>
      <dgm:spPr/>
      <dgm:t>
        <a:bodyPr/>
        <a:lstStyle/>
        <a:p>
          <a:r>
            <a:rPr lang="en-US" b="0" i="0" baseline="0"/>
            <a:t>Replacement bedding, clothing, or other household items; </a:t>
          </a:r>
          <a:endParaRPr lang="en-US"/>
        </a:p>
      </dgm:t>
    </dgm:pt>
    <dgm:pt modelId="{5DA58D83-26E8-4C15-B5F0-E058765EF957}" type="parTrans" cxnId="{EC5B8FD8-85A8-405A-841A-BBE845146296}">
      <dgm:prSet/>
      <dgm:spPr/>
      <dgm:t>
        <a:bodyPr/>
        <a:lstStyle/>
        <a:p>
          <a:endParaRPr lang="en-US"/>
        </a:p>
      </dgm:t>
    </dgm:pt>
    <dgm:pt modelId="{381C0FE7-4082-43BA-B05F-F1287E161146}" type="sibTrans" cxnId="{EC5B8FD8-85A8-405A-841A-BBE845146296}">
      <dgm:prSet/>
      <dgm:spPr/>
      <dgm:t>
        <a:bodyPr/>
        <a:lstStyle/>
        <a:p>
          <a:endParaRPr lang="en-US"/>
        </a:p>
      </dgm:t>
    </dgm:pt>
    <dgm:pt modelId="{5B6EA26E-23CB-4160-9E2C-997CE5CD2CF8}">
      <dgm:prSet/>
      <dgm:spPr/>
      <dgm:t>
        <a:bodyPr/>
        <a:lstStyle/>
        <a:p>
          <a:r>
            <a:rPr lang="en-US" b="0" i="0" baseline="0"/>
            <a:t>Securing new or temporary housing, including paying a security deposit, first month’s rent, or moving expenses; </a:t>
          </a:r>
          <a:endParaRPr lang="en-US"/>
        </a:p>
      </dgm:t>
    </dgm:pt>
    <dgm:pt modelId="{7EB3464C-8A9C-4155-9C4C-BD8519CD60A0}" type="parTrans" cxnId="{74D9C0C9-34A8-4FE5-94E0-5E35061B2640}">
      <dgm:prSet/>
      <dgm:spPr/>
      <dgm:t>
        <a:bodyPr/>
        <a:lstStyle/>
        <a:p>
          <a:endParaRPr lang="en-US"/>
        </a:p>
      </dgm:t>
    </dgm:pt>
    <dgm:pt modelId="{14C59ED6-BAF7-4969-B8EA-795D1D2B3AA3}" type="sibTrans" cxnId="{74D9C0C9-34A8-4FE5-94E0-5E35061B2640}">
      <dgm:prSet/>
      <dgm:spPr/>
      <dgm:t>
        <a:bodyPr/>
        <a:lstStyle/>
        <a:p>
          <a:endParaRPr lang="en-US"/>
        </a:p>
      </dgm:t>
    </dgm:pt>
    <dgm:pt modelId="{686D2655-78ED-497B-B5BC-FD0A7440B8F1}">
      <dgm:prSet/>
      <dgm:spPr/>
      <dgm:t>
        <a:bodyPr/>
        <a:lstStyle/>
        <a:p>
          <a:r>
            <a:rPr lang="en-US" b="0" i="0" baseline="0"/>
            <a:t>Travel expenses; </a:t>
          </a:r>
          <a:endParaRPr lang="en-US"/>
        </a:p>
      </dgm:t>
    </dgm:pt>
    <dgm:pt modelId="{0A684CD1-E67B-4F86-9C48-C7402E874672}" type="parTrans" cxnId="{B71041C3-2953-4AC3-A175-DCEA258742C1}">
      <dgm:prSet/>
      <dgm:spPr/>
      <dgm:t>
        <a:bodyPr/>
        <a:lstStyle/>
        <a:p>
          <a:endParaRPr lang="en-US"/>
        </a:p>
      </dgm:t>
    </dgm:pt>
    <dgm:pt modelId="{C40CE089-6DFB-4BD9-AEDA-3A2735D3155F}" type="sibTrans" cxnId="{B71041C3-2953-4AC3-A175-DCEA258742C1}">
      <dgm:prSet/>
      <dgm:spPr/>
      <dgm:t>
        <a:bodyPr/>
        <a:lstStyle/>
        <a:p>
          <a:endParaRPr lang="en-US"/>
        </a:p>
      </dgm:t>
    </dgm:pt>
    <dgm:pt modelId="{747824E9-E3ED-4FC0-ACAB-A09D5A21EA75}">
      <dgm:prSet/>
      <dgm:spPr/>
      <dgm:t>
        <a:bodyPr/>
        <a:lstStyle/>
        <a:p>
          <a:r>
            <a:rPr lang="en-US" b="0" i="0" baseline="0"/>
            <a:t>Childcare expenses;</a:t>
          </a:r>
          <a:endParaRPr lang="en-US"/>
        </a:p>
      </dgm:t>
    </dgm:pt>
    <dgm:pt modelId="{85A61849-7244-4155-9BEC-6FA38894648E}" type="parTrans" cxnId="{CB97939D-0839-4067-AE6C-3322E090D728}">
      <dgm:prSet/>
      <dgm:spPr/>
      <dgm:t>
        <a:bodyPr/>
        <a:lstStyle/>
        <a:p>
          <a:endParaRPr lang="en-US"/>
        </a:p>
      </dgm:t>
    </dgm:pt>
    <dgm:pt modelId="{8773C70B-0852-47F3-8E0E-C3ADBB29B044}" type="sibTrans" cxnId="{CB97939D-0839-4067-AE6C-3322E090D728}">
      <dgm:prSet/>
      <dgm:spPr/>
      <dgm:t>
        <a:bodyPr/>
        <a:lstStyle/>
        <a:p>
          <a:endParaRPr lang="en-US"/>
        </a:p>
      </dgm:t>
    </dgm:pt>
    <dgm:pt modelId="{F227B763-4F5C-4502-A1CC-221CE1FC9D41}">
      <dgm:prSet/>
      <dgm:spPr/>
      <dgm:t>
        <a:bodyPr/>
        <a:lstStyle/>
        <a:p>
          <a:r>
            <a:rPr lang="en-US" b="0" i="0" baseline="0"/>
            <a:t>Food, including culturally appropriate food; </a:t>
          </a:r>
          <a:endParaRPr lang="en-US"/>
        </a:p>
      </dgm:t>
    </dgm:pt>
    <dgm:pt modelId="{C93A49A9-B7BA-47FC-9808-06D51D2D4BD3}" type="parTrans" cxnId="{84809FDB-28BB-40CB-800C-A2DFB6F70A40}">
      <dgm:prSet/>
      <dgm:spPr/>
      <dgm:t>
        <a:bodyPr/>
        <a:lstStyle/>
        <a:p>
          <a:endParaRPr lang="en-US"/>
        </a:p>
      </dgm:t>
    </dgm:pt>
    <dgm:pt modelId="{9FE2C4CC-5C0C-4EE4-9C28-C8C56E461000}" type="sibTrans" cxnId="{84809FDB-28BB-40CB-800C-A2DFB6F70A40}">
      <dgm:prSet/>
      <dgm:spPr/>
      <dgm:t>
        <a:bodyPr/>
        <a:lstStyle/>
        <a:p>
          <a:endParaRPr lang="en-US"/>
        </a:p>
      </dgm:t>
    </dgm:pt>
    <dgm:pt modelId="{43BEA143-668D-491E-A0EE-AF7B73AE3046}">
      <dgm:prSet/>
      <dgm:spPr/>
      <dgm:t>
        <a:bodyPr/>
        <a:lstStyle/>
        <a:p>
          <a:r>
            <a:rPr lang="en-US" b="0" i="0" baseline="0"/>
            <a:t>Utility assistance (other than utilities in arrears): and </a:t>
          </a:r>
          <a:endParaRPr lang="en-US"/>
        </a:p>
      </dgm:t>
    </dgm:pt>
    <dgm:pt modelId="{118E8ABC-974D-42ED-8558-C632491B7DCB}" type="parTrans" cxnId="{B46D16C6-2F76-4479-B0E1-C77EAF054887}">
      <dgm:prSet/>
      <dgm:spPr/>
      <dgm:t>
        <a:bodyPr/>
        <a:lstStyle/>
        <a:p>
          <a:endParaRPr lang="en-US"/>
        </a:p>
      </dgm:t>
    </dgm:pt>
    <dgm:pt modelId="{63D68310-2324-4F52-B3AD-17D945E0D1A3}" type="sibTrans" cxnId="{B46D16C6-2F76-4479-B0E1-C77EAF054887}">
      <dgm:prSet/>
      <dgm:spPr/>
      <dgm:t>
        <a:bodyPr/>
        <a:lstStyle/>
        <a:p>
          <a:endParaRPr lang="en-US"/>
        </a:p>
      </dgm:t>
    </dgm:pt>
    <dgm:pt modelId="{6B850781-5859-42F2-AB63-2E1175571692}">
      <dgm:prSet/>
      <dgm:spPr/>
      <dgm:t>
        <a:bodyPr/>
        <a:lstStyle/>
        <a:p>
          <a:r>
            <a:rPr lang="en-US" b="0" i="0" baseline="0" dirty="0"/>
            <a:t>Security measures such as re-keying locks, replacing a cell phone, or purchasing a motion detector </a:t>
          </a:r>
          <a:endParaRPr lang="en-US" dirty="0"/>
        </a:p>
      </dgm:t>
    </dgm:pt>
    <dgm:pt modelId="{8771F3D4-A8C5-499B-B6E6-24B59385F60A}" type="parTrans" cxnId="{67731210-1215-49AC-8379-6FF8575B769B}">
      <dgm:prSet/>
      <dgm:spPr/>
      <dgm:t>
        <a:bodyPr/>
        <a:lstStyle/>
        <a:p>
          <a:endParaRPr lang="en-US"/>
        </a:p>
      </dgm:t>
    </dgm:pt>
    <dgm:pt modelId="{8B0A74D0-A4D5-4165-8CDD-955815C23640}" type="sibTrans" cxnId="{67731210-1215-49AC-8379-6FF8575B769B}">
      <dgm:prSet/>
      <dgm:spPr/>
      <dgm:t>
        <a:bodyPr/>
        <a:lstStyle/>
        <a:p>
          <a:endParaRPr lang="en-US"/>
        </a:p>
      </dgm:t>
    </dgm:pt>
    <dgm:pt modelId="{8471AB7E-CBAA-4597-A3CB-607EE6424867}" type="pres">
      <dgm:prSet presAssocID="{20B852C2-833E-4A22-94D5-2830168B5920}" presName="linear" presStyleCnt="0">
        <dgm:presLayoutVars>
          <dgm:animLvl val="lvl"/>
          <dgm:resizeHandles val="exact"/>
        </dgm:presLayoutVars>
      </dgm:prSet>
      <dgm:spPr/>
    </dgm:pt>
    <dgm:pt modelId="{3033F9A2-3E2F-4CB9-8EB9-3FF1855AC82D}" type="pres">
      <dgm:prSet presAssocID="{AE7F3C96-871F-488B-B431-10606EF8F1A5}" presName="parentText" presStyleLbl="node1" presStyleIdx="0" presStyleCnt="7">
        <dgm:presLayoutVars>
          <dgm:chMax val="0"/>
          <dgm:bulletEnabled val="1"/>
        </dgm:presLayoutVars>
      </dgm:prSet>
      <dgm:spPr/>
    </dgm:pt>
    <dgm:pt modelId="{5E5B947F-652C-4CAC-AA78-5FDAD980AA10}" type="pres">
      <dgm:prSet presAssocID="{381C0FE7-4082-43BA-B05F-F1287E161146}" presName="spacer" presStyleCnt="0"/>
      <dgm:spPr/>
    </dgm:pt>
    <dgm:pt modelId="{8BA15FAF-9213-43A6-BE7E-3F7AF250EDD4}" type="pres">
      <dgm:prSet presAssocID="{5B6EA26E-23CB-4160-9E2C-997CE5CD2CF8}" presName="parentText" presStyleLbl="node1" presStyleIdx="1" presStyleCnt="7">
        <dgm:presLayoutVars>
          <dgm:chMax val="0"/>
          <dgm:bulletEnabled val="1"/>
        </dgm:presLayoutVars>
      </dgm:prSet>
      <dgm:spPr/>
    </dgm:pt>
    <dgm:pt modelId="{3EA54F90-1AC1-4AED-93AC-DD71D51A89C5}" type="pres">
      <dgm:prSet presAssocID="{14C59ED6-BAF7-4969-B8EA-795D1D2B3AA3}" presName="spacer" presStyleCnt="0"/>
      <dgm:spPr/>
    </dgm:pt>
    <dgm:pt modelId="{8C932688-1088-4882-ABDE-8F93C4F88D63}" type="pres">
      <dgm:prSet presAssocID="{686D2655-78ED-497B-B5BC-FD0A7440B8F1}" presName="parentText" presStyleLbl="node1" presStyleIdx="2" presStyleCnt="7">
        <dgm:presLayoutVars>
          <dgm:chMax val="0"/>
          <dgm:bulletEnabled val="1"/>
        </dgm:presLayoutVars>
      </dgm:prSet>
      <dgm:spPr/>
    </dgm:pt>
    <dgm:pt modelId="{D2BD330A-0AA3-4127-AD6E-389426E92EAF}" type="pres">
      <dgm:prSet presAssocID="{C40CE089-6DFB-4BD9-AEDA-3A2735D3155F}" presName="spacer" presStyleCnt="0"/>
      <dgm:spPr/>
    </dgm:pt>
    <dgm:pt modelId="{C9E2F34A-00B6-4F18-9514-9B688E7C49BF}" type="pres">
      <dgm:prSet presAssocID="{747824E9-E3ED-4FC0-ACAB-A09D5A21EA75}" presName="parentText" presStyleLbl="node1" presStyleIdx="3" presStyleCnt="7">
        <dgm:presLayoutVars>
          <dgm:chMax val="0"/>
          <dgm:bulletEnabled val="1"/>
        </dgm:presLayoutVars>
      </dgm:prSet>
      <dgm:spPr/>
    </dgm:pt>
    <dgm:pt modelId="{78A4A94C-BD06-4530-BB74-13A131F19C2B}" type="pres">
      <dgm:prSet presAssocID="{8773C70B-0852-47F3-8E0E-C3ADBB29B044}" presName="spacer" presStyleCnt="0"/>
      <dgm:spPr/>
    </dgm:pt>
    <dgm:pt modelId="{57439D72-5D45-475E-92F6-9AFF715BFC5C}" type="pres">
      <dgm:prSet presAssocID="{F227B763-4F5C-4502-A1CC-221CE1FC9D41}" presName="parentText" presStyleLbl="node1" presStyleIdx="4" presStyleCnt="7">
        <dgm:presLayoutVars>
          <dgm:chMax val="0"/>
          <dgm:bulletEnabled val="1"/>
        </dgm:presLayoutVars>
      </dgm:prSet>
      <dgm:spPr/>
    </dgm:pt>
    <dgm:pt modelId="{506002A9-FB56-4091-BF75-15BE043220AD}" type="pres">
      <dgm:prSet presAssocID="{9FE2C4CC-5C0C-4EE4-9C28-C8C56E461000}" presName="spacer" presStyleCnt="0"/>
      <dgm:spPr/>
    </dgm:pt>
    <dgm:pt modelId="{065216CB-A95C-4868-A3FD-E1B29B1B5752}" type="pres">
      <dgm:prSet presAssocID="{43BEA143-668D-491E-A0EE-AF7B73AE3046}" presName="parentText" presStyleLbl="node1" presStyleIdx="5" presStyleCnt="7">
        <dgm:presLayoutVars>
          <dgm:chMax val="0"/>
          <dgm:bulletEnabled val="1"/>
        </dgm:presLayoutVars>
      </dgm:prSet>
      <dgm:spPr/>
    </dgm:pt>
    <dgm:pt modelId="{94F14E27-80D9-4F65-AD8A-7641CB09015F}" type="pres">
      <dgm:prSet presAssocID="{63D68310-2324-4F52-B3AD-17D945E0D1A3}" presName="spacer" presStyleCnt="0"/>
      <dgm:spPr/>
    </dgm:pt>
    <dgm:pt modelId="{14EF6C75-0C39-4EEF-9797-05DFF61ECFAC}" type="pres">
      <dgm:prSet presAssocID="{6B850781-5859-42F2-AB63-2E1175571692}" presName="parentText" presStyleLbl="node1" presStyleIdx="6" presStyleCnt="7">
        <dgm:presLayoutVars>
          <dgm:chMax val="0"/>
          <dgm:bulletEnabled val="1"/>
        </dgm:presLayoutVars>
      </dgm:prSet>
      <dgm:spPr/>
    </dgm:pt>
  </dgm:ptLst>
  <dgm:cxnLst>
    <dgm:cxn modelId="{67731210-1215-49AC-8379-6FF8575B769B}" srcId="{20B852C2-833E-4A22-94D5-2830168B5920}" destId="{6B850781-5859-42F2-AB63-2E1175571692}" srcOrd="6" destOrd="0" parTransId="{8771F3D4-A8C5-499B-B6E6-24B59385F60A}" sibTransId="{8B0A74D0-A4D5-4165-8CDD-955815C23640}"/>
    <dgm:cxn modelId="{0FA2752A-078E-453C-95F9-C89C54FC39C6}" type="presOf" srcId="{F227B763-4F5C-4502-A1CC-221CE1FC9D41}" destId="{57439D72-5D45-475E-92F6-9AFF715BFC5C}" srcOrd="0" destOrd="0" presId="urn:microsoft.com/office/officeart/2005/8/layout/vList2"/>
    <dgm:cxn modelId="{03F89277-D37F-4E98-BCE6-461C29A70295}" type="presOf" srcId="{5B6EA26E-23CB-4160-9E2C-997CE5CD2CF8}" destId="{8BA15FAF-9213-43A6-BE7E-3F7AF250EDD4}" srcOrd="0" destOrd="0" presId="urn:microsoft.com/office/officeart/2005/8/layout/vList2"/>
    <dgm:cxn modelId="{0F92E596-AEBB-48C4-9B6C-C7A0C1BDA471}" type="presOf" srcId="{20B852C2-833E-4A22-94D5-2830168B5920}" destId="{8471AB7E-CBAA-4597-A3CB-607EE6424867}" srcOrd="0" destOrd="0" presId="urn:microsoft.com/office/officeart/2005/8/layout/vList2"/>
    <dgm:cxn modelId="{CB97939D-0839-4067-AE6C-3322E090D728}" srcId="{20B852C2-833E-4A22-94D5-2830168B5920}" destId="{747824E9-E3ED-4FC0-ACAB-A09D5A21EA75}" srcOrd="3" destOrd="0" parTransId="{85A61849-7244-4155-9BEC-6FA38894648E}" sibTransId="{8773C70B-0852-47F3-8E0E-C3ADBB29B044}"/>
    <dgm:cxn modelId="{B96ADFAA-A0E9-49D4-8884-2DA17543AC96}" type="presOf" srcId="{6B850781-5859-42F2-AB63-2E1175571692}" destId="{14EF6C75-0C39-4EEF-9797-05DFF61ECFAC}" srcOrd="0" destOrd="0" presId="urn:microsoft.com/office/officeart/2005/8/layout/vList2"/>
    <dgm:cxn modelId="{AE2D16AD-3903-4986-8564-41CEA7724C6A}" type="presOf" srcId="{43BEA143-668D-491E-A0EE-AF7B73AE3046}" destId="{065216CB-A95C-4868-A3FD-E1B29B1B5752}" srcOrd="0" destOrd="0" presId="urn:microsoft.com/office/officeart/2005/8/layout/vList2"/>
    <dgm:cxn modelId="{B71041C3-2953-4AC3-A175-DCEA258742C1}" srcId="{20B852C2-833E-4A22-94D5-2830168B5920}" destId="{686D2655-78ED-497B-B5BC-FD0A7440B8F1}" srcOrd="2" destOrd="0" parTransId="{0A684CD1-E67B-4F86-9C48-C7402E874672}" sibTransId="{C40CE089-6DFB-4BD9-AEDA-3A2735D3155F}"/>
    <dgm:cxn modelId="{B46D16C6-2F76-4479-B0E1-C77EAF054887}" srcId="{20B852C2-833E-4A22-94D5-2830168B5920}" destId="{43BEA143-668D-491E-A0EE-AF7B73AE3046}" srcOrd="5" destOrd="0" parTransId="{118E8ABC-974D-42ED-8558-C632491B7DCB}" sibTransId="{63D68310-2324-4F52-B3AD-17D945E0D1A3}"/>
    <dgm:cxn modelId="{74D9C0C9-34A8-4FE5-94E0-5E35061B2640}" srcId="{20B852C2-833E-4A22-94D5-2830168B5920}" destId="{5B6EA26E-23CB-4160-9E2C-997CE5CD2CF8}" srcOrd="1" destOrd="0" parTransId="{7EB3464C-8A9C-4155-9C4C-BD8519CD60A0}" sibTransId="{14C59ED6-BAF7-4969-B8EA-795D1D2B3AA3}"/>
    <dgm:cxn modelId="{176532CB-0E89-4DA6-AFD1-AA443EC613FD}" type="presOf" srcId="{686D2655-78ED-497B-B5BC-FD0A7440B8F1}" destId="{8C932688-1088-4882-ABDE-8F93C4F88D63}" srcOrd="0" destOrd="0" presId="urn:microsoft.com/office/officeart/2005/8/layout/vList2"/>
    <dgm:cxn modelId="{6AC98FCD-94F7-4CBA-9B52-5FDC3708AA88}" type="presOf" srcId="{AE7F3C96-871F-488B-B431-10606EF8F1A5}" destId="{3033F9A2-3E2F-4CB9-8EB9-3FF1855AC82D}" srcOrd="0" destOrd="0" presId="urn:microsoft.com/office/officeart/2005/8/layout/vList2"/>
    <dgm:cxn modelId="{EC5B8FD8-85A8-405A-841A-BBE845146296}" srcId="{20B852C2-833E-4A22-94D5-2830168B5920}" destId="{AE7F3C96-871F-488B-B431-10606EF8F1A5}" srcOrd="0" destOrd="0" parTransId="{5DA58D83-26E8-4C15-B5F0-E058765EF957}" sibTransId="{381C0FE7-4082-43BA-B05F-F1287E161146}"/>
    <dgm:cxn modelId="{84809FDB-28BB-40CB-800C-A2DFB6F70A40}" srcId="{20B852C2-833E-4A22-94D5-2830168B5920}" destId="{F227B763-4F5C-4502-A1CC-221CE1FC9D41}" srcOrd="4" destOrd="0" parTransId="{C93A49A9-B7BA-47FC-9808-06D51D2D4BD3}" sibTransId="{9FE2C4CC-5C0C-4EE4-9C28-C8C56E461000}"/>
    <dgm:cxn modelId="{20711EF1-CC29-4134-A971-5D1F78B973FD}" type="presOf" srcId="{747824E9-E3ED-4FC0-ACAB-A09D5A21EA75}" destId="{C9E2F34A-00B6-4F18-9514-9B688E7C49BF}" srcOrd="0" destOrd="0" presId="urn:microsoft.com/office/officeart/2005/8/layout/vList2"/>
    <dgm:cxn modelId="{F017B457-ECD1-4183-9B29-D3A0E28ACE6E}" type="presParOf" srcId="{8471AB7E-CBAA-4597-A3CB-607EE6424867}" destId="{3033F9A2-3E2F-4CB9-8EB9-3FF1855AC82D}" srcOrd="0" destOrd="0" presId="urn:microsoft.com/office/officeart/2005/8/layout/vList2"/>
    <dgm:cxn modelId="{2C3F9BE7-6C2F-405B-8F85-89039760AF47}" type="presParOf" srcId="{8471AB7E-CBAA-4597-A3CB-607EE6424867}" destId="{5E5B947F-652C-4CAC-AA78-5FDAD980AA10}" srcOrd="1" destOrd="0" presId="urn:microsoft.com/office/officeart/2005/8/layout/vList2"/>
    <dgm:cxn modelId="{FADBDCEF-9EBF-4BB8-B0DF-D5311F466605}" type="presParOf" srcId="{8471AB7E-CBAA-4597-A3CB-607EE6424867}" destId="{8BA15FAF-9213-43A6-BE7E-3F7AF250EDD4}" srcOrd="2" destOrd="0" presId="urn:microsoft.com/office/officeart/2005/8/layout/vList2"/>
    <dgm:cxn modelId="{94CF0DA6-B4DE-4108-BA10-C96EB037D1DC}" type="presParOf" srcId="{8471AB7E-CBAA-4597-A3CB-607EE6424867}" destId="{3EA54F90-1AC1-4AED-93AC-DD71D51A89C5}" srcOrd="3" destOrd="0" presId="urn:microsoft.com/office/officeart/2005/8/layout/vList2"/>
    <dgm:cxn modelId="{8A4F1272-F884-4A9C-8F1D-96F727767982}" type="presParOf" srcId="{8471AB7E-CBAA-4597-A3CB-607EE6424867}" destId="{8C932688-1088-4882-ABDE-8F93C4F88D63}" srcOrd="4" destOrd="0" presId="urn:microsoft.com/office/officeart/2005/8/layout/vList2"/>
    <dgm:cxn modelId="{CD7AA48B-79A6-4D38-93A4-CA0A866954F5}" type="presParOf" srcId="{8471AB7E-CBAA-4597-A3CB-607EE6424867}" destId="{D2BD330A-0AA3-4127-AD6E-389426E92EAF}" srcOrd="5" destOrd="0" presId="urn:microsoft.com/office/officeart/2005/8/layout/vList2"/>
    <dgm:cxn modelId="{7C32EDBA-8EBD-4DF1-9793-E979C79D43A3}" type="presParOf" srcId="{8471AB7E-CBAA-4597-A3CB-607EE6424867}" destId="{C9E2F34A-00B6-4F18-9514-9B688E7C49BF}" srcOrd="6" destOrd="0" presId="urn:microsoft.com/office/officeart/2005/8/layout/vList2"/>
    <dgm:cxn modelId="{1376B2A3-210B-4D76-A095-DDC62D9B27D3}" type="presParOf" srcId="{8471AB7E-CBAA-4597-A3CB-607EE6424867}" destId="{78A4A94C-BD06-4530-BB74-13A131F19C2B}" srcOrd="7" destOrd="0" presId="urn:microsoft.com/office/officeart/2005/8/layout/vList2"/>
    <dgm:cxn modelId="{1188F521-C808-4B72-A0F8-BB4A536C0F86}" type="presParOf" srcId="{8471AB7E-CBAA-4597-A3CB-607EE6424867}" destId="{57439D72-5D45-475E-92F6-9AFF715BFC5C}" srcOrd="8" destOrd="0" presId="urn:microsoft.com/office/officeart/2005/8/layout/vList2"/>
    <dgm:cxn modelId="{F17BB282-94B1-4127-AD6B-CBB39E579229}" type="presParOf" srcId="{8471AB7E-CBAA-4597-A3CB-607EE6424867}" destId="{506002A9-FB56-4091-BF75-15BE043220AD}" srcOrd="9" destOrd="0" presId="urn:microsoft.com/office/officeart/2005/8/layout/vList2"/>
    <dgm:cxn modelId="{5D6C7087-C573-4221-B0A4-F207AE275EB0}" type="presParOf" srcId="{8471AB7E-CBAA-4597-A3CB-607EE6424867}" destId="{065216CB-A95C-4868-A3FD-E1B29B1B5752}" srcOrd="10" destOrd="0" presId="urn:microsoft.com/office/officeart/2005/8/layout/vList2"/>
    <dgm:cxn modelId="{2FAF6E2D-85AE-483F-8471-58E222084A30}" type="presParOf" srcId="{8471AB7E-CBAA-4597-A3CB-607EE6424867}" destId="{94F14E27-80D9-4F65-AD8A-7641CB09015F}" srcOrd="11" destOrd="0" presId="urn:microsoft.com/office/officeart/2005/8/layout/vList2"/>
    <dgm:cxn modelId="{A7FF5949-D5FA-45DD-B65A-4998FDD4D8ED}" type="presParOf" srcId="{8471AB7E-CBAA-4597-A3CB-607EE6424867}" destId="{14EF6C75-0C39-4EEF-9797-05DFF61ECFAC}"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A5F5CF-DFC8-48FD-AAD1-B2D6BA3000CF}"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en-US"/>
        </a:p>
      </dgm:t>
    </dgm:pt>
    <dgm:pt modelId="{87BB363D-B27C-4E72-987E-3443EFF80BC1}">
      <dgm:prSet/>
      <dgm:spPr>
        <a:solidFill>
          <a:schemeClr val="accent1"/>
        </a:solidFill>
      </dgm:spPr>
      <dgm:t>
        <a:bodyPr/>
        <a:lstStyle/>
        <a:p>
          <a:r>
            <a:rPr lang="en-US" b="0" i="0" baseline="0" dirty="0"/>
            <a:t>Eligible </a:t>
          </a:r>
          <a:r>
            <a:rPr lang="en-US" dirty="0"/>
            <a:t>applicants include the following that provide services to victims of sexual assault:</a:t>
          </a:r>
        </a:p>
      </dgm:t>
    </dgm:pt>
    <dgm:pt modelId="{B9ECA4DD-A0E1-47CB-B8CC-08EF87AE8DE8}" type="parTrans" cxnId="{B589F0AA-ABB5-4398-B871-8A237B4E5E6F}">
      <dgm:prSet/>
      <dgm:spPr/>
      <dgm:t>
        <a:bodyPr/>
        <a:lstStyle/>
        <a:p>
          <a:endParaRPr lang="en-US"/>
        </a:p>
      </dgm:t>
    </dgm:pt>
    <dgm:pt modelId="{DC922249-B7B4-41F4-8D61-6781B2CBE929}" type="sibTrans" cxnId="{B589F0AA-ABB5-4398-B871-8A237B4E5E6F}">
      <dgm:prSet/>
      <dgm:spPr/>
      <dgm:t>
        <a:bodyPr/>
        <a:lstStyle/>
        <a:p>
          <a:endParaRPr lang="en-US"/>
        </a:p>
      </dgm:t>
    </dgm:pt>
    <dgm:pt modelId="{D26C5093-8070-42C9-95AA-0F934F918D72}">
      <dgm:prSet/>
      <dgm:spPr/>
      <dgm:t>
        <a:bodyPr/>
        <a:lstStyle/>
        <a:p>
          <a:r>
            <a:rPr lang="en-US"/>
            <a:t>Public social service entities</a:t>
          </a:r>
        </a:p>
      </dgm:t>
    </dgm:pt>
    <dgm:pt modelId="{736B2321-DCD4-474C-9B72-7298D71BCA81}" type="parTrans" cxnId="{27DAD410-782C-43AE-9E77-A2196CAA7840}">
      <dgm:prSet/>
      <dgm:spPr/>
      <dgm:t>
        <a:bodyPr/>
        <a:lstStyle/>
        <a:p>
          <a:endParaRPr lang="en-US"/>
        </a:p>
      </dgm:t>
    </dgm:pt>
    <dgm:pt modelId="{5ADC0360-AE0B-456D-B52A-11173E64AF28}" type="sibTrans" cxnId="{27DAD410-782C-43AE-9E77-A2196CAA7840}">
      <dgm:prSet/>
      <dgm:spPr/>
      <dgm:t>
        <a:bodyPr/>
        <a:lstStyle/>
        <a:p>
          <a:endParaRPr lang="en-US"/>
        </a:p>
      </dgm:t>
    </dgm:pt>
    <dgm:pt modelId="{EB872E6D-3C6B-44E3-9628-EF8FC801C5EB}">
      <dgm:prSet/>
      <dgm:spPr/>
      <dgm:t>
        <a:bodyPr/>
        <a:lstStyle/>
        <a:p>
          <a:r>
            <a:rPr lang="en-US" b="0" i="0" baseline="0"/>
            <a:t>Nonprofit organizations</a:t>
          </a:r>
          <a:endParaRPr lang="en-US"/>
        </a:p>
      </dgm:t>
    </dgm:pt>
    <dgm:pt modelId="{CB34DF72-BC28-4FC6-8281-3365E0909ACE}" type="parTrans" cxnId="{1D5322FB-A014-44EC-A986-71309705CF04}">
      <dgm:prSet/>
      <dgm:spPr/>
      <dgm:t>
        <a:bodyPr/>
        <a:lstStyle/>
        <a:p>
          <a:endParaRPr lang="en-US"/>
        </a:p>
      </dgm:t>
    </dgm:pt>
    <dgm:pt modelId="{13310E4B-25F0-4B01-95A7-2FEA2EA05E72}" type="sibTrans" cxnId="{1D5322FB-A014-44EC-A986-71309705CF04}">
      <dgm:prSet/>
      <dgm:spPr/>
      <dgm:t>
        <a:bodyPr/>
        <a:lstStyle/>
        <a:p>
          <a:endParaRPr lang="en-US"/>
        </a:p>
      </dgm:t>
    </dgm:pt>
    <dgm:pt modelId="{FE8D1FD4-E7CC-4EC7-8168-91C28554368F}">
      <dgm:prSet/>
      <dgm:spPr/>
      <dgm:t>
        <a:bodyPr/>
        <a:lstStyle/>
        <a:p>
          <a:r>
            <a:rPr lang="en-US"/>
            <a:t>Nongovernmental organizations who provide services to victims of sexual</a:t>
          </a:r>
          <a:br>
            <a:rPr lang="en-US"/>
          </a:br>
          <a:endParaRPr lang="en-US"/>
        </a:p>
      </dgm:t>
    </dgm:pt>
    <dgm:pt modelId="{F86A3EAB-5EE0-449F-9E63-39C1115CBD5A}" type="parTrans" cxnId="{A16C054C-0030-4057-A180-BDF0AF1C8570}">
      <dgm:prSet/>
      <dgm:spPr/>
      <dgm:t>
        <a:bodyPr/>
        <a:lstStyle/>
        <a:p>
          <a:endParaRPr lang="en-US"/>
        </a:p>
      </dgm:t>
    </dgm:pt>
    <dgm:pt modelId="{A4598D2C-A3A8-4984-B2B9-712B08139A1F}" type="sibTrans" cxnId="{A16C054C-0030-4057-A180-BDF0AF1C8570}">
      <dgm:prSet/>
      <dgm:spPr/>
      <dgm:t>
        <a:bodyPr/>
        <a:lstStyle/>
        <a:p>
          <a:endParaRPr lang="en-US"/>
        </a:p>
      </dgm:t>
    </dgm:pt>
    <dgm:pt modelId="{83BE2808-F2A1-4E4F-97E7-ED0C1B5B335B}">
      <dgm:prSet/>
      <dgm:spPr>
        <a:solidFill>
          <a:schemeClr val="accent1"/>
        </a:solidFill>
      </dgm:spPr>
      <dgm:t>
        <a:bodyPr/>
        <a:lstStyle/>
        <a:p>
          <a:r>
            <a:rPr lang="en-US"/>
            <a:t>Other Requirements include:</a:t>
          </a:r>
        </a:p>
      </dgm:t>
    </dgm:pt>
    <dgm:pt modelId="{CA606EFD-F2DD-407F-B24B-FB3D2A9C66DF}" type="parTrans" cxnId="{8C37A980-9F93-44B5-86B1-22A2DD7EE3E0}">
      <dgm:prSet/>
      <dgm:spPr/>
      <dgm:t>
        <a:bodyPr/>
        <a:lstStyle/>
        <a:p>
          <a:endParaRPr lang="en-US"/>
        </a:p>
      </dgm:t>
    </dgm:pt>
    <dgm:pt modelId="{62954B2D-6348-4DC3-9F1D-F9F5945B9BEA}" type="sibTrans" cxnId="{8C37A980-9F93-44B5-86B1-22A2DD7EE3E0}">
      <dgm:prSet/>
      <dgm:spPr/>
      <dgm:t>
        <a:bodyPr/>
        <a:lstStyle/>
        <a:p>
          <a:endParaRPr lang="en-US"/>
        </a:p>
      </dgm:t>
    </dgm:pt>
    <dgm:pt modelId="{0BC5F6C8-654F-4C19-80F5-FFBAE6F782AA}">
      <dgm:prSet/>
      <dgm:spPr/>
      <dgm:t>
        <a:bodyPr/>
        <a:lstStyle/>
        <a:p>
          <a:r>
            <a:rPr lang="en-US" b="0" i="0" baseline="0"/>
            <a:t>Registered </a:t>
          </a:r>
          <a:r>
            <a:rPr lang="en-US"/>
            <a:t>UEI </a:t>
          </a:r>
        </a:p>
      </dgm:t>
    </dgm:pt>
    <dgm:pt modelId="{1E0E7C38-760B-4C72-AB81-4310944E382B}" type="parTrans" cxnId="{E142AD2C-277E-45C6-8BC7-331438950749}">
      <dgm:prSet/>
      <dgm:spPr/>
      <dgm:t>
        <a:bodyPr/>
        <a:lstStyle/>
        <a:p>
          <a:endParaRPr lang="en-US"/>
        </a:p>
      </dgm:t>
    </dgm:pt>
    <dgm:pt modelId="{E46F17C1-AD2B-4353-AF7D-A8638C12B61E}" type="sibTrans" cxnId="{E142AD2C-277E-45C6-8BC7-331438950749}">
      <dgm:prSet/>
      <dgm:spPr/>
      <dgm:t>
        <a:bodyPr/>
        <a:lstStyle/>
        <a:p>
          <a:endParaRPr lang="en-US"/>
        </a:p>
      </dgm:t>
    </dgm:pt>
    <dgm:pt modelId="{AD862BA3-3AEA-4095-AE41-D24B54867530}">
      <dgm:prSet/>
      <dgm:spPr/>
      <dgm:t>
        <a:bodyPr/>
        <a:lstStyle/>
        <a:p>
          <a:r>
            <a:rPr lang="en-US" b="0" i="0" baseline="0"/>
            <a:t>Active and current registration with SAM.gov</a:t>
          </a:r>
          <a:endParaRPr lang="en-US"/>
        </a:p>
      </dgm:t>
    </dgm:pt>
    <dgm:pt modelId="{36DA6BD7-3814-4232-A011-DD5D0A827669}" type="parTrans" cxnId="{1F262199-ED14-4697-AB08-17BF400782B9}">
      <dgm:prSet/>
      <dgm:spPr/>
      <dgm:t>
        <a:bodyPr/>
        <a:lstStyle/>
        <a:p>
          <a:endParaRPr lang="en-US"/>
        </a:p>
      </dgm:t>
    </dgm:pt>
    <dgm:pt modelId="{B048BF60-FA9F-4A1B-9369-5EC807CD2611}" type="sibTrans" cxnId="{1F262199-ED14-4697-AB08-17BF400782B9}">
      <dgm:prSet/>
      <dgm:spPr/>
      <dgm:t>
        <a:bodyPr/>
        <a:lstStyle/>
        <a:p>
          <a:endParaRPr lang="en-US"/>
        </a:p>
      </dgm:t>
    </dgm:pt>
    <dgm:pt modelId="{67A75A94-D0CD-404F-8EA4-EDEE5B9C348D}">
      <dgm:prSet/>
      <dgm:spPr/>
      <dgm:t>
        <a:bodyPr/>
        <a:lstStyle/>
        <a:p>
          <a:r>
            <a:rPr lang="en-US"/>
            <a:t>Good standing with the Department of Revenue (DOR), Department of Workforce Development (DWD), and Secretary of State (SOS)</a:t>
          </a:r>
        </a:p>
      </dgm:t>
    </dgm:pt>
    <dgm:pt modelId="{69DF9CBA-DB34-47EA-B681-BBCA4F98A447}" type="parTrans" cxnId="{FDF9D6E9-3A8C-42C1-A9BA-1F834605C76E}">
      <dgm:prSet/>
      <dgm:spPr/>
      <dgm:t>
        <a:bodyPr/>
        <a:lstStyle/>
        <a:p>
          <a:endParaRPr lang="en-US"/>
        </a:p>
      </dgm:t>
    </dgm:pt>
    <dgm:pt modelId="{09499A1B-76E7-44C3-9E4C-2F4AAC2AB052}" type="sibTrans" cxnId="{FDF9D6E9-3A8C-42C1-A9BA-1F834605C76E}">
      <dgm:prSet/>
      <dgm:spPr/>
      <dgm:t>
        <a:bodyPr/>
        <a:lstStyle/>
        <a:p>
          <a:endParaRPr lang="en-US"/>
        </a:p>
      </dgm:t>
    </dgm:pt>
    <dgm:pt modelId="{87857D69-2503-4B33-AF45-ED0BE52F6612}" type="pres">
      <dgm:prSet presAssocID="{6FA5F5CF-DFC8-48FD-AAD1-B2D6BA3000CF}" presName="Name0" presStyleCnt="0">
        <dgm:presLayoutVars>
          <dgm:dir/>
          <dgm:animLvl val="lvl"/>
          <dgm:resizeHandles val="exact"/>
        </dgm:presLayoutVars>
      </dgm:prSet>
      <dgm:spPr/>
    </dgm:pt>
    <dgm:pt modelId="{C3CF679C-CC8C-4A9E-ACC0-A968257DE632}" type="pres">
      <dgm:prSet presAssocID="{87BB363D-B27C-4E72-987E-3443EFF80BC1}" presName="composite" presStyleCnt="0"/>
      <dgm:spPr/>
    </dgm:pt>
    <dgm:pt modelId="{1562941D-9AE0-4C0F-8312-0CF4E4C5AF1F}" type="pres">
      <dgm:prSet presAssocID="{87BB363D-B27C-4E72-987E-3443EFF80BC1}" presName="parTx" presStyleLbl="alignNode1" presStyleIdx="0" presStyleCnt="2">
        <dgm:presLayoutVars>
          <dgm:chMax val="0"/>
          <dgm:chPref val="0"/>
          <dgm:bulletEnabled val="1"/>
        </dgm:presLayoutVars>
      </dgm:prSet>
      <dgm:spPr/>
    </dgm:pt>
    <dgm:pt modelId="{E85F23A4-8A3F-44B8-807A-25A17AC414EF}" type="pres">
      <dgm:prSet presAssocID="{87BB363D-B27C-4E72-987E-3443EFF80BC1}" presName="desTx" presStyleLbl="alignAccFollowNode1" presStyleIdx="0" presStyleCnt="2">
        <dgm:presLayoutVars>
          <dgm:bulletEnabled val="1"/>
        </dgm:presLayoutVars>
      </dgm:prSet>
      <dgm:spPr/>
    </dgm:pt>
    <dgm:pt modelId="{265D3F43-D7D8-4252-AC15-F262040B982C}" type="pres">
      <dgm:prSet presAssocID="{DC922249-B7B4-41F4-8D61-6781B2CBE929}" presName="space" presStyleCnt="0"/>
      <dgm:spPr/>
    </dgm:pt>
    <dgm:pt modelId="{F458BEE2-43CB-4A8F-968D-8D19761FCA52}" type="pres">
      <dgm:prSet presAssocID="{83BE2808-F2A1-4E4F-97E7-ED0C1B5B335B}" presName="composite" presStyleCnt="0"/>
      <dgm:spPr/>
    </dgm:pt>
    <dgm:pt modelId="{6F331C8F-2AE3-4477-89ED-B27B18BBE059}" type="pres">
      <dgm:prSet presAssocID="{83BE2808-F2A1-4E4F-97E7-ED0C1B5B335B}" presName="parTx" presStyleLbl="alignNode1" presStyleIdx="1" presStyleCnt="2">
        <dgm:presLayoutVars>
          <dgm:chMax val="0"/>
          <dgm:chPref val="0"/>
          <dgm:bulletEnabled val="1"/>
        </dgm:presLayoutVars>
      </dgm:prSet>
      <dgm:spPr/>
    </dgm:pt>
    <dgm:pt modelId="{88E203D3-DA34-48EF-8CFA-2C186BDC1289}" type="pres">
      <dgm:prSet presAssocID="{83BE2808-F2A1-4E4F-97E7-ED0C1B5B335B}" presName="desTx" presStyleLbl="alignAccFollowNode1" presStyleIdx="1" presStyleCnt="2">
        <dgm:presLayoutVars>
          <dgm:bulletEnabled val="1"/>
        </dgm:presLayoutVars>
      </dgm:prSet>
      <dgm:spPr/>
    </dgm:pt>
  </dgm:ptLst>
  <dgm:cxnLst>
    <dgm:cxn modelId="{414FC60B-4908-4E07-B911-7BC4A32636B8}" type="presOf" srcId="{83BE2808-F2A1-4E4F-97E7-ED0C1B5B335B}" destId="{6F331C8F-2AE3-4477-89ED-B27B18BBE059}" srcOrd="0" destOrd="0" presId="urn:microsoft.com/office/officeart/2005/8/layout/hList1"/>
    <dgm:cxn modelId="{27DAD410-782C-43AE-9E77-A2196CAA7840}" srcId="{87BB363D-B27C-4E72-987E-3443EFF80BC1}" destId="{D26C5093-8070-42C9-95AA-0F934F918D72}" srcOrd="0" destOrd="0" parTransId="{736B2321-DCD4-474C-9B72-7298D71BCA81}" sibTransId="{5ADC0360-AE0B-456D-B52A-11173E64AF28}"/>
    <dgm:cxn modelId="{3AD4011B-3DF9-403B-9AC3-6017C9E0DBFE}" type="presOf" srcId="{EB872E6D-3C6B-44E3-9628-EF8FC801C5EB}" destId="{E85F23A4-8A3F-44B8-807A-25A17AC414EF}" srcOrd="0" destOrd="1" presId="urn:microsoft.com/office/officeart/2005/8/layout/hList1"/>
    <dgm:cxn modelId="{37D5D226-718F-4003-9E2A-06C5A85A3C96}" type="presOf" srcId="{67A75A94-D0CD-404F-8EA4-EDEE5B9C348D}" destId="{88E203D3-DA34-48EF-8CFA-2C186BDC1289}" srcOrd="0" destOrd="2" presId="urn:microsoft.com/office/officeart/2005/8/layout/hList1"/>
    <dgm:cxn modelId="{1FBCD22A-8CAD-4990-9773-3136C2CC7765}" type="presOf" srcId="{0BC5F6C8-654F-4C19-80F5-FFBAE6F782AA}" destId="{88E203D3-DA34-48EF-8CFA-2C186BDC1289}" srcOrd="0" destOrd="0" presId="urn:microsoft.com/office/officeart/2005/8/layout/hList1"/>
    <dgm:cxn modelId="{E142AD2C-277E-45C6-8BC7-331438950749}" srcId="{83BE2808-F2A1-4E4F-97E7-ED0C1B5B335B}" destId="{0BC5F6C8-654F-4C19-80F5-FFBAE6F782AA}" srcOrd="0" destOrd="0" parTransId="{1E0E7C38-760B-4C72-AB81-4310944E382B}" sibTransId="{E46F17C1-AD2B-4353-AF7D-A8638C12B61E}"/>
    <dgm:cxn modelId="{EEE22D2D-5A73-4372-97CC-0458651B3699}" type="presOf" srcId="{D26C5093-8070-42C9-95AA-0F934F918D72}" destId="{E85F23A4-8A3F-44B8-807A-25A17AC414EF}" srcOrd="0" destOrd="0" presId="urn:microsoft.com/office/officeart/2005/8/layout/hList1"/>
    <dgm:cxn modelId="{2C08542D-7609-4A8F-9320-D1329637012C}" type="presOf" srcId="{87BB363D-B27C-4E72-987E-3443EFF80BC1}" destId="{1562941D-9AE0-4C0F-8312-0CF4E4C5AF1F}" srcOrd="0" destOrd="0" presId="urn:microsoft.com/office/officeart/2005/8/layout/hList1"/>
    <dgm:cxn modelId="{A16C054C-0030-4057-A180-BDF0AF1C8570}" srcId="{87BB363D-B27C-4E72-987E-3443EFF80BC1}" destId="{FE8D1FD4-E7CC-4EC7-8168-91C28554368F}" srcOrd="2" destOrd="0" parTransId="{F86A3EAB-5EE0-449F-9E63-39C1115CBD5A}" sibTransId="{A4598D2C-A3A8-4984-B2B9-712B08139A1F}"/>
    <dgm:cxn modelId="{9B24A15A-9340-45C3-8114-86D66DCAC5B7}" type="presOf" srcId="{6FA5F5CF-DFC8-48FD-AAD1-B2D6BA3000CF}" destId="{87857D69-2503-4B33-AF45-ED0BE52F6612}" srcOrd="0" destOrd="0" presId="urn:microsoft.com/office/officeart/2005/8/layout/hList1"/>
    <dgm:cxn modelId="{8C37A980-9F93-44B5-86B1-22A2DD7EE3E0}" srcId="{6FA5F5CF-DFC8-48FD-AAD1-B2D6BA3000CF}" destId="{83BE2808-F2A1-4E4F-97E7-ED0C1B5B335B}" srcOrd="1" destOrd="0" parTransId="{CA606EFD-F2DD-407F-B24B-FB3D2A9C66DF}" sibTransId="{62954B2D-6348-4DC3-9F1D-F9F5945B9BEA}"/>
    <dgm:cxn modelId="{1F262199-ED14-4697-AB08-17BF400782B9}" srcId="{83BE2808-F2A1-4E4F-97E7-ED0C1B5B335B}" destId="{AD862BA3-3AEA-4095-AE41-D24B54867530}" srcOrd="1" destOrd="0" parTransId="{36DA6BD7-3814-4232-A011-DD5D0A827669}" sibTransId="{B048BF60-FA9F-4A1B-9369-5EC807CD2611}"/>
    <dgm:cxn modelId="{081A31A9-463A-4F4A-B338-D9624BB829F2}" type="presOf" srcId="{FE8D1FD4-E7CC-4EC7-8168-91C28554368F}" destId="{E85F23A4-8A3F-44B8-807A-25A17AC414EF}" srcOrd="0" destOrd="2" presId="urn:microsoft.com/office/officeart/2005/8/layout/hList1"/>
    <dgm:cxn modelId="{B589F0AA-ABB5-4398-B871-8A237B4E5E6F}" srcId="{6FA5F5CF-DFC8-48FD-AAD1-B2D6BA3000CF}" destId="{87BB363D-B27C-4E72-987E-3443EFF80BC1}" srcOrd="0" destOrd="0" parTransId="{B9ECA4DD-A0E1-47CB-B8CC-08EF87AE8DE8}" sibTransId="{DC922249-B7B4-41F4-8D61-6781B2CBE929}"/>
    <dgm:cxn modelId="{74FEAEB6-4CC8-4189-A5C8-ADA996CAB25A}" type="presOf" srcId="{AD862BA3-3AEA-4095-AE41-D24B54867530}" destId="{88E203D3-DA34-48EF-8CFA-2C186BDC1289}" srcOrd="0" destOrd="1" presId="urn:microsoft.com/office/officeart/2005/8/layout/hList1"/>
    <dgm:cxn modelId="{FDF9D6E9-3A8C-42C1-A9BA-1F834605C76E}" srcId="{83BE2808-F2A1-4E4F-97E7-ED0C1B5B335B}" destId="{67A75A94-D0CD-404F-8EA4-EDEE5B9C348D}" srcOrd="2" destOrd="0" parTransId="{69DF9CBA-DB34-47EA-B681-BBCA4F98A447}" sibTransId="{09499A1B-76E7-44C3-9E4C-2F4AAC2AB052}"/>
    <dgm:cxn modelId="{1D5322FB-A014-44EC-A986-71309705CF04}" srcId="{87BB363D-B27C-4E72-987E-3443EFF80BC1}" destId="{EB872E6D-3C6B-44E3-9628-EF8FC801C5EB}" srcOrd="1" destOrd="0" parTransId="{CB34DF72-BC28-4FC6-8281-3365E0909ACE}" sibTransId="{13310E4B-25F0-4B01-95A7-2FEA2EA05E72}"/>
    <dgm:cxn modelId="{B1931317-EC08-4CA9-A3E9-A442CEC9ACBB}" type="presParOf" srcId="{87857D69-2503-4B33-AF45-ED0BE52F6612}" destId="{C3CF679C-CC8C-4A9E-ACC0-A968257DE632}" srcOrd="0" destOrd="0" presId="urn:microsoft.com/office/officeart/2005/8/layout/hList1"/>
    <dgm:cxn modelId="{AEEBEB48-3865-4A76-A80F-F023B19DBAFD}" type="presParOf" srcId="{C3CF679C-CC8C-4A9E-ACC0-A968257DE632}" destId="{1562941D-9AE0-4C0F-8312-0CF4E4C5AF1F}" srcOrd="0" destOrd="0" presId="urn:microsoft.com/office/officeart/2005/8/layout/hList1"/>
    <dgm:cxn modelId="{6AEBEA62-D7F3-4C78-99E4-82AE37208DCF}" type="presParOf" srcId="{C3CF679C-CC8C-4A9E-ACC0-A968257DE632}" destId="{E85F23A4-8A3F-44B8-807A-25A17AC414EF}" srcOrd="1" destOrd="0" presId="urn:microsoft.com/office/officeart/2005/8/layout/hList1"/>
    <dgm:cxn modelId="{71CFE48C-1045-4637-BE15-77E1362F32B1}" type="presParOf" srcId="{87857D69-2503-4B33-AF45-ED0BE52F6612}" destId="{265D3F43-D7D8-4252-AC15-F262040B982C}" srcOrd="1" destOrd="0" presId="urn:microsoft.com/office/officeart/2005/8/layout/hList1"/>
    <dgm:cxn modelId="{726C9A31-44B1-4D00-8C79-DDF1AA5B8E00}" type="presParOf" srcId="{87857D69-2503-4B33-AF45-ED0BE52F6612}" destId="{F458BEE2-43CB-4A8F-968D-8D19761FCA52}" srcOrd="2" destOrd="0" presId="urn:microsoft.com/office/officeart/2005/8/layout/hList1"/>
    <dgm:cxn modelId="{83D78A24-56C7-4CBF-9D35-B4ED4E9882AA}" type="presParOf" srcId="{F458BEE2-43CB-4A8F-968D-8D19761FCA52}" destId="{6F331C8F-2AE3-4477-89ED-B27B18BBE059}" srcOrd="0" destOrd="0" presId="urn:microsoft.com/office/officeart/2005/8/layout/hList1"/>
    <dgm:cxn modelId="{3F735518-5E9D-45F7-88C5-95FCF26C975F}" type="presParOf" srcId="{F458BEE2-43CB-4A8F-968D-8D19761FCA52}" destId="{88E203D3-DA34-48EF-8CFA-2C186BDC128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552BDF-CC6A-42DD-9825-C6FD7A02BE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8431157-218C-4AFF-94F8-024ECED897E2}">
      <dgm:prSet/>
      <dgm:spPr/>
      <dgm:t>
        <a:bodyPr/>
        <a:lstStyle/>
        <a:p>
          <a:r>
            <a:rPr lang="en-US"/>
            <a:t>Contact </a:t>
          </a:r>
        </a:p>
      </dgm:t>
    </dgm:pt>
    <dgm:pt modelId="{03710A3A-01D7-4747-89BF-9629129D6F3F}" type="parTrans" cxnId="{00725FB6-FF57-43FC-9164-7996A6819AFD}">
      <dgm:prSet/>
      <dgm:spPr/>
      <dgm:t>
        <a:bodyPr/>
        <a:lstStyle/>
        <a:p>
          <a:endParaRPr lang="en-US"/>
        </a:p>
      </dgm:t>
    </dgm:pt>
    <dgm:pt modelId="{CDB8D9BE-91FC-438B-B618-9B5126531B6E}" type="sibTrans" cxnId="{00725FB6-FF57-43FC-9164-7996A6819AFD}">
      <dgm:prSet/>
      <dgm:spPr/>
      <dgm:t>
        <a:bodyPr/>
        <a:lstStyle/>
        <a:p>
          <a:endParaRPr lang="en-US"/>
        </a:p>
      </dgm:t>
    </dgm:pt>
    <dgm:pt modelId="{03F869C8-A598-4F56-8532-759E5F7A6E17}">
      <dgm:prSet/>
      <dgm:spPr/>
      <dgm:t>
        <a:bodyPr/>
        <a:lstStyle/>
        <a:p>
          <a:r>
            <a:rPr lang="en-US" dirty="0"/>
            <a:t>Points of Contact for the grant </a:t>
          </a:r>
          <a:br>
            <a:rPr lang="en-US" dirty="0"/>
          </a:br>
          <a:r>
            <a:rPr lang="en-US" dirty="0"/>
            <a:t>(CJI will notify these individuals of your award notice) </a:t>
          </a:r>
        </a:p>
      </dgm:t>
    </dgm:pt>
    <dgm:pt modelId="{438700E7-B94A-4839-9D5A-422C2CDD7363}" type="parTrans" cxnId="{4157B54D-7882-4D30-B2B1-E5358CCE8D02}">
      <dgm:prSet/>
      <dgm:spPr/>
      <dgm:t>
        <a:bodyPr/>
        <a:lstStyle/>
        <a:p>
          <a:endParaRPr lang="en-US"/>
        </a:p>
      </dgm:t>
    </dgm:pt>
    <dgm:pt modelId="{4FD4B4DD-D5E5-44ED-8836-3CAF6B78F0FF}" type="sibTrans" cxnId="{4157B54D-7882-4D30-B2B1-E5358CCE8D02}">
      <dgm:prSet/>
      <dgm:spPr/>
      <dgm:t>
        <a:bodyPr/>
        <a:lstStyle/>
        <a:p>
          <a:endParaRPr lang="en-US"/>
        </a:p>
      </dgm:t>
    </dgm:pt>
    <dgm:pt modelId="{B5040C98-B139-489E-922F-A4F9DBDA18A5}">
      <dgm:prSet/>
      <dgm:spPr/>
      <dgm:t>
        <a:bodyPr/>
        <a:lstStyle/>
        <a:p>
          <a:r>
            <a:rPr lang="en-US"/>
            <a:t>Project Information</a:t>
          </a:r>
        </a:p>
      </dgm:t>
    </dgm:pt>
    <dgm:pt modelId="{B7CDE0B4-8FDF-434F-B4B3-41300E62E196}" type="parTrans" cxnId="{5011E239-7333-4DCA-A638-E1C3A227DBA6}">
      <dgm:prSet/>
      <dgm:spPr/>
      <dgm:t>
        <a:bodyPr/>
        <a:lstStyle/>
        <a:p>
          <a:endParaRPr lang="en-US"/>
        </a:p>
      </dgm:t>
    </dgm:pt>
    <dgm:pt modelId="{58DFCEB0-1651-4496-9FC3-6441F1D782CB}" type="sibTrans" cxnId="{5011E239-7333-4DCA-A638-E1C3A227DBA6}">
      <dgm:prSet/>
      <dgm:spPr/>
      <dgm:t>
        <a:bodyPr/>
        <a:lstStyle/>
        <a:p>
          <a:endParaRPr lang="en-US"/>
        </a:p>
      </dgm:t>
    </dgm:pt>
    <dgm:pt modelId="{22DAB90F-08E1-4DF3-ABD7-7CA32FBCD37C}">
      <dgm:prSet/>
      <dgm:spPr/>
      <dgm:t>
        <a:bodyPr/>
        <a:lstStyle/>
        <a:p>
          <a:r>
            <a:rPr lang="en-US"/>
            <a:t>SAMs Registration must be up-to-date</a:t>
          </a:r>
        </a:p>
      </dgm:t>
    </dgm:pt>
    <dgm:pt modelId="{6E054AF3-40BB-4AFE-A7A1-66A6F1B4878D}" type="parTrans" cxnId="{23AE807F-CDB3-44D1-A366-EBD9A9E315AC}">
      <dgm:prSet/>
      <dgm:spPr/>
      <dgm:t>
        <a:bodyPr/>
        <a:lstStyle/>
        <a:p>
          <a:endParaRPr lang="en-US"/>
        </a:p>
      </dgm:t>
    </dgm:pt>
    <dgm:pt modelId="{F21B92F7-2313-4637-BDAB-83B4A1A05126}" type="sibTrans" cxnId="{23AE807F-CDB3-44D1-A366-EBD9A9E315AC}">
      <dgm:prSet/>
      <dgm:spPr/>
      <dgm:t>
        <a:bodyPr/>
        <a:lstStyle/>
        <a:p>
          <a:endParaRPr lang="en-US"/>
        </a:p>
      </dgm:t>
    </dgm:pt>
    <dgm:pt modelId="{7016F457-6FB6-4A57-925F-43BC2D2A88FA}">
      <dgm:prSet/>
      <dgm:spPr/>
      <dgm:t>
        <a:bodyPr/>
        <a:lstStyle/>
        <a:p>
          <a:r>
            <a:rPr lang="en-US"/>
            <a:t>Audit </a:t>
          </a:r>
        </a:p>
      </dgm:t>
    </dgm:pt>
    <dgm:pt modelId="{AB0C0685-42C5-40A9-A4AF-7A66DFCF74D3}" type="parTrans" cxnId="{E970A9F8-B5E4-4A62-B9C8-5732002641CC}">
      <dgm:prSet/>
      <dgm:spPr/>
      <dgm:t>
        <a:bodyPr/>
        <a:lstStyle/>
        <a:p>
          <a:endParaRPr lang="en-US"/>
        </a:p>
      </dgm:t>
    </dgm:pt>
    <dgm:pt modelId="{D48C3A9A-54B0-47A0-8529-F7F4F69DAD6B}" type="sibTrans" cxnId="{E970A9F8-B5E4-4A62-B9C8-5732002641CC}">
      <dgm:prSet/>
      <dgm:spPr/>
      <dgm:t>
        <a:bodyPr/>
        <a:lstStyle/>
        <a:p>
          <a:endParaRPr lang="en-US"/>
        </a:p>
      </dgm:t>
    </dgm:pt>
    <dgm:pt modelId="{66C9C794-C0F0-4C33-A3A4-0C9B4228C993}">
      <dgm:prSet/>
      <dgm:spPr/>
      <dgm:t>
        <a:bodyPr/>
        <a:lstStyle/>
        <a:p>
          <a:r>
            <a:rPr lang="en-US" dirty="0"/>
            <a:t>If you receive more than $750,000 in </a:t>
          </a:r>
          <a:r>
            <a:rPr lang="en-US" b="1" dirty="0"/>
            <a:t>federal</a:t>
          </a:r>
          <a:r>
            <a:rPr lang="en-US" dirty="0"/>
            <a:t> grant funds, you are required to have an audit. This will be requested if CJI is aware that you receive more than $750,000.</a:t>
          </a:r>
        </a:p>
      </dgm:t>
    </dgm:pt>
    <dgm:pt modelId="{30AB8DCE-DCA2-4165-9668-DC1757875907}" type="parTrans" cxnId="{BBF21FC0-2164-494C-A67E-BB0F83EDF9AF}">
      <dgm:prSet/>
      <dgm:spPr/>
      <dgm:t>
        <a:bodyPr/>
        <a:lstStyle/>
        <a:p>
          <a:endParaRPr lang="en-US"/>
        </a:p>
      </dgm:t>
    </dgm:pt>
    <dgm:pt modelId="{D4FC2E51-37D0-4CA8-A3F3-1088DB1EF246}" type="sibTrans" cxnId="{BBF21FC0-2164-494C-A67E-BB0F83EDF9AF}">
      <dgm:prSet/>
      <dgm:spPr/>
      <dgm:t>
        <a:bodyPr/>
        <a:lstStyle/>
        <a:p>
          <a:endParaRPr lang="en-US"/>
        </a:p>
      </dgm:t>
    </dgm:pt>
    <dgm:pt modelId="{C185A0DD-08A7-4C2E-9C61-04D5F75C06F4}">
      <dgm:prSet/>
      <dgm:spPr/>
      <dgm:t>
        <a:bodyPr/>
        <a:lstStyle/>
        <a:p>
          <a:r>
            <a:rPr lang="en-US"/>
            <a:t>Programmatic Information</a:t>
          </a:r>
        </a:p>
      </dgm:t>
    </dgm:pt>
    <dgm:pt modelId="{0932C735-6CB5-4FB8-8401-55245F7D7B29}" type="parTrans" cxnId="{6F30EAB3-63BD-48A7-8CA0-92DE2E687515}">
      <dgm:prSet/>
      <dgm:spPr/>
      <dgm:t>
        <a:bodyPr/>
        <a:lstStyle/>
        <a:p>
          <a:endParaRPr lang="en-US"/>
        </a:p>
      </dgm:t>
    </dgm:pt>
    <dgm:pt modelId="{C5101842-D8E2-4E14-8549-128D564B7C8F}" type="sibTrans" cxnId="{6F30EAB3-63BD-48A7-8CA0-92DE2E687515}">
      <dgm:prSet/>
      <dgm:spPr/>
      <dgm:t>
        <a:bodyPr/>
        <a:lstStyle/>
        <a:p>
          <a:endParaRPr lang="en-US"/>
        </a:p>
      </dgm:t>
    </dgm:pt>
    <dgm:pt modelId="{F6B88CA5-051E-4D56-8BE4-4855BD5495E1}">
      <dgm:prSet/>
      <dgm:spPr/>
      <dgm:t>
        <a:bodyPr/>
        <a:lstStyle/>
        <a:p>
          <a:r>
            <a:rPr lang="en-US" dirty="0"/>
            <a:t>Information about your proposed program</a:t>
          </a:r>
        </a:p>
      </dgm:t>
    </dgm:pt>
    <dgm:pt modelId="{67E6A8DD-763E-41B7-BD4F-9CC33E217F66}" type="parTrans" cxnId="{6CD54658-703B-41E1-8BD1-3DABF9FC849D}">
      <dgm:prSet/>
      <dgm:spPr/>
      <dgm:t>
        <a:bodyPr/>
        <a:lstStyle/>
        <a:p>
          <a:endParaRPr lang="en-US"/>
        </a:p>
      </dgm:t>
    </dgm:pt>
    <dgm:pt modelId="{974AB45D-CF65-47F0-9003-C6A79CE929A4}" type="sibTrans" cxnId="{6CD54658-703B-41E1-8BD1-3DABF9FC849D}">
      <dgm:prSet/>
      <dgm:spPr/>
      <dgm:t>
        <a:bodyPr/>
        <a:lstStyle/>
        <a:p>
          <a:endParaRPr lang="en-US"/>
        </a:p>
      </dgm:t>
    </dgm:pt>
    <dgm:pt modelId="{BB219ADC-8E88-4D1B-9F8C-D66D02B17CDB}">
      <dgm:prSet/>
      <dgm:spPr/>
      <dgm:t>
        <a:bodyPr/>
        <a:lstStyle/>
        <a:p>
          <a:r>
            <a:rPr lang="en-US"/>
            <a:t>Problem Statement &amp; Analysis </a:t>
          </a:r>
        </a:p>
      </dgm:t>
    </dgm:pt>
    <dgm:pt modelId="{4ADA0C1B-10A1-432E-9A09-64BDE3698D7A}" type="parTrans" cxnId="{330DE1D7-0BC0-45CE-B767-79A13DFB9BBD}">
      <dgm:prSet/>
      <dgm:spPr/>
      <dgm:t>
        <a:bodyPr/>
        <a:lstStyle/>
        <a:p>
          <a:endParaRPr lang="en-US"/>
        </a:p>
      </dgm:t>
    </dgm:pt>
    <dgm:pt modelId="{7D9FC233-2923-4FB6-A60A-B90F1D0EB28C}" type="sibTrans" cxnId="{330DE1D7-0BC0-45CE-B767-79A13DFB9BBD}">
      <dgm:prSet/>
      <dgm:spPr/>
      <dgm:t>
        <a:bodyPr/>
        <a:lstStyle/>
        <a:p>
          <a:endParaRPr lang="en-US"/>
        </a:p>
      </dgm:t>
    </dgm:pt>
    <dgm:pt modelId="{CBB1A828-FF7A-49E4-BC80-B680710D8784}">
      <dgm:prSet/>
      <dgm:spPr/>
      <dgm:t>
        <a:bodyPr/>
        <a:lstStyle/>
        <a:p>
          <a:r>
            <a:rPr lang="en-US" dirty="0"/>
            <a:t>All government agency’s audits are included in the County audit and should all have one attached</a:t>
          </a:r>
        </a:p>
      </dgm:t>
    </dgm:pt>
    <dgm:pt modelId="{585ECA6F-2CD4-448A-AD5B-C813DECBC7DE}" type="parTrans" cxnId="{2FC62D04-7638-43F4-B807-067425697DD9}">
      <dgm:prSet/>
      <dgm:spPr/>
      <dgm:t>
        <a:bodyPr/>
        <a:lstStyle/>
        <a:p>
          <a:endParaRPr lang="en-US"/>
        </a:p>
      </dgm:t>
    </dgm:pt>
    <dgm:pt modelId="{7B3C27A9-BE7F-4347-A5E6-B7C9490AD3FA}" type="sibTrans" cxnId="{2FC62D04-7638-43F4-B807-067425697DD9}">
      <dgm:prSet/>
      <dgm:spPr/>
      <dgm:t>
        <a:bodyPr/>
        <a:lstStyle/>
        <a:p>
          <a:endParaRPr lang="en-US"/>
        </a:p>
      </dgm:t>
    </dgm:pt>
    <dgm:pt modelId="{442EFB6A-385E-4550-8B7A-01B6CC45F1C0}" type="pres">
      <dgm:prSet presAssocID="{61552BDF-CC6A-42DD-9825-C6FD7A02BE1F}" presName="linear" presStyleCnt="0">
        <dgm:presLayoutVars>
          <dgm:dir/>
          <dgm:animLvl val="lvl"/>
          <dgm:resizeHandles val="exact"/>
        </dgm:presLayoutVars>
      </dgm:prSet>
      <dgm:spPr/>
    </dgm:pt>
    <dgm:pt modelId="{72E3BE96-611C-4516-A00A-C84FF3F558D7}" type="pres">
      <dgm:prSet presAssocID="{88431157-218C-4AFF-94F8-024ECED897E2}" presName="parentLin" presStyleCnt="0"/>
      <dgm:spPr/>
    </dgm:pt>
    <dgm:pt modelId="{66E5EEBB-8AFD-4A33-BBB5-6FC0CFC37B1C}" type="pres">
      <dgm:prSet presAssocID="{88431157-218C-4AFF-94F8-024ECED897E2}" presName="parentLeftMargin" presStyleLbl="node1" presStyleIdx="0" presStyleCnt="4"/>
      <dgm:spPr/>
    </dgm:pt>
    <dgm:pt modelId="{1F31143A-946F-4EAA-AD90-BE9128605CCA}" type="pres">
      <dgm:prSet presAssocID="{88431157-218C-4AFF-94F8-024ECED897E2}" presName="parentText" presStyleLbl="node1" presStyleIdx="0" presStyleCnt="4">
        <dgm:presLayoutVars>
          <dgm:chMax val="0"/>
          <dgm:bulletEnabled val="1"/>
        </dgm:presLayoutVars>
      </dgm:prSet>
      <dgm:spPr/>
    </dgm:pt>
    <dgm:pt modelId="{D93AAA2F-73CE-4B67-8E77-F643E1AF0B4C}" type="pres">
      <dgm:prSet presAssocID="{88431157-218C-4AFF-94F8-024ECED897E2}" presName="negativeSpace" presStyleCnt="0"/>
      <dgm:spPr/>
    </dgm:pt>
    <dgm:pt modelId="{8D163792-47B3-4E13-A9CA-6A999A1FD70B}" type="pres">
      <dgm:prSet presAssocID="{88431157-218C-4AFF-94F8-024ECED897E2}" presName="childText" presStyleLbl="conFgAcc1" presStyleIdx="0" presStyleCnt="4">
        <dgm:presLayoutVars>
          <dgm:bulletEnabled val="1"/>
        </dgm:presLayoutVars>
      </dgm:prSet>
      <dgm:spPr/>
    </dgm:pt>
    <dgm:pt modelId="{58E40F9C-8DE1-4EE1-A56F-5D493B427723}" type="pres">
      <dgm:prSet presAssocID="{CDB8D9BE-91FC-438B-B618-9B5126531B6E}" presName="spaceBetweenRectangles" presStyleCnt="0"/>
      <dgm:spPr/>
    </dgm:pt>
    <dgm:pt modelId="{91A978D8-D9D8-40C6-A8DD-4B62AA70A261}" type="pres">
      <dgm:prSet presAssocID="{B5040C98-B139-489E-922F-A4F9DBDA18A5}" presName="parentLin" presStyleCnt="0"/>
      <dgm:spPr/>
    </dgm:pt>
    <dgm:pt modelId="{F9D3729C-5D8F-465C-9001-9239FE0EEFCB}" type="pres">
      <dgm:prSet presAssocID="{B5040C98-B139-489E-922F-A4F9DBDA18A5}" presName="parentLeftMargin" presStyleLbl="node1" presStyleIdx="0" presStyleCnt="4"/>
      <dgm:spPr/>
    </dgm:pt>
    <dgm:pt modelId="{45C93E20-3177-4902-B1AB-FFCD3087FE84}" type="pres">
      <dgm:prSet presAssocID="{B5040C98-B139-489E-922F-A4F9DBDA18A5}" presName="parentText" presStyleLbl="node1" presStyleIdx="1" presStyleCnt="4">
        <dgm:presLayoutVars>
          <dgm:chMax val="0"/>
          <dgm:bulletEnabled val="1"/>
        </dgm:presLayoutVars>
      </dgm:prSet>
      <dgm:spPr/>
    </dgm:pt>
    <dgm:pt modelId="{136B6393-74C2-46C8-AFB8-C7C6C48E6168}" type="pres">
      <dgm:prSet presAssocID="{B5040C98-B139-489E-922F-A4F9DBDA18A5}" presName="negativeSpace" presStyleCnt="0"/>
      <dgm:spPr/>
    </dgm:pt>
    <dgm:pt modelId="{77F524D7-C608-41DF-A662-A9C731FECC30}" type="pres">
      <dgm:prSet presAssocID="{B5040C98-B139-489E-922F-A4F9DBDA18A5}" presName="childText" presStyleLbl="conFgAcc1" presStyleIdx="1" presStyleCnt="4">
        <dgm:presLayoutVars>
          <dgm:bulletEnabled val="1"/>
        </dgm:presLayoutVars>
      </dgm:prSet>
      <dgm:spPr/>
    </dgm:pt>
    <dgm:pt modelId="{720693D4-1EF8-4CB5-A6BF-9786D47251D7}" type="pres">
      <dgm:prSet presAssocID="{58DFCEB0-1651-4496-9FC3-6441F1D782CB}" presName="spaceBetweenRectangles" presStyleCnt="0"/>
      <dgm:spPr/>
    </dgm:pt>
    <dgm:pt modelId="{4E151F9C-3DFA-4859-B58B-57745378E96E}" type="pres">
      <dgm:prSet presAssocID="{C185A0DD-08A7-4C2E-9C61-04D5F75C06F4}" presName="parentLin" presStyleCnt="0"/>
      <dgm:spPr/>
    </dgm:pt>
    <dgm:pt modelId="{7721363E-36EB-41BC-82D8-5666AE10CF96}" type="pres">
      <dgm:prSet presAssocID="{C185A0DD-08A7-4C2E-9C61-04D5F75C06F4}" presName="parentLeftMargin" presStyleLbl="node1" presStyleIdx="1" presStyleCnt="4"/>
      <dgm:spPr/>
    </dgm:pt>
    <dgm:pt modelId="{3B15A007-6654-440C-BC15-20CDD4B4FCD6}" type="pres">
      <dgm:prSet presAssocID="{C185A0DD-08A7-4C2E-9C61-04D5F75C06F4}" presName="parentText" presStyleLbl="node1" presStyleIdx="2" presStyleCnt="4">
        <dgm:presLayoutVars>
          <dgm:chMax val="0"/>
          <dgm:bulletEnabled val="1"/>
        </dgm:presLayoutVars>
      </dgm:prSet>
      <dgm:spPr/>
    </dgm:pt>
    <dgm:pt modelId="{F6F0F4D7-E787-4303-8270-084337106A9C}" type="pres">
      <dgm:prSet presAssocID="{C185A0DD-08A7-4C2E-9C61-04D5F75C06F4}" presName="negativeSpace" presStyleCnt="0"/>
      <dgm:spPr/>
    </dgm:pt>
    <dgm:pt modelId="{91A0F981-C60E-40C0-835F-843C807007E6}" type="pres">
      <dgm:prSet presAssocID="{C185A0DD-08A7-4C2E-9C61-04D5F75C06F4}" presName="childText" presStyleLbl="conFgAcc1" presStyleIdx="2" presStyleCnt="4">
        <dgm:presLayoutVars>
          <dgm:bulletEnabled val="1"/>
        </dgm:presLayoutVars>
      </dgm:prSet>
      <dgm:spPr/>
    </dgm:pt>
    <dgm:pt modelId="{07C8F803-3A42-465D-B261-E02F2D014358}" type="pres">
      <dgm:prSet presAssocID="{C5101842-D8E2-4E14-8549-128D564B7C8F}" presName="spaceBetweenRectangles" presStyleCnt="0"/>
      <dgm:spPr/>
    </dgm:pt>
    <dgm:pt modelId="{F1B98AC4-B3A9-41B0-B319-32199C005B2D}" type="pres">
      <dgm:prSet presAssocID="{BB219ADC-8E88-4D1B-9F8C-D66D02B17CDB}" presName="parentLin" presStyleCnt="0"/>
      <dgm:spPr/>
    </dgm:pt>
    <dgm:pt modelId="{14E9FE5A-BEDD-46BC-A758-747D81AB5042}" type="pres">
      <dgm:prSet presAssocID="{BB219ADC-8E88-4D1B-9F8C-D66D02B17CDB}" presName="parentLeftMargin" presStyleLbl="node1" presStyleIdx="2" presStyleCnt="4"/>
      <dgm:spPr/>
    </dgm:pt>
    <dgm:pt modelId="{609A768B-ED96-4792-A7C6-0976EA12B222}" type="pres">
      <dgm:prSet presAssocID="{BB219ADC-8E88-4D1B-9F8C-D66D02B17CDB}" presName="parentText" presStyleLbl="node1" presStyleIdx="3" presStyleCnt="4">
        <dgm:presLayoutVars>
          <dgm:chMax val="0"/>
          <dgm:bulletEnabled val="1"/>
        </dgm:presLayoutVars>
      </dgm:prSet>
      <dgm:spPr/>
    </dgm:pt>
    <dgm:pt modelId="{8A7BD267-ADF1-4F1B-B4D6-7B03BBE58364}" type="pres">
      <dgm:prSet presAssocID="{BB219ADC-8E88-4D1B-9F8C-D66D02B17CDB}" presName="negativeSpace" presStyleCnt="0"/>
      <dgm:spPr/>
    </dgm:pt>
    <dgm:pt modelId="{E7ECAAE7-E66A-4D1F-B429-F6CF9A2BE117}" type="pres">
      <dgm:prSet presAssocID="{BB219ADC-8E88-4D1B-9F8C-D66D02B17CDB}" presName="childText" presStyleLbl="conFgAcc1" presStyleIdx="3" presStyleCnt="4">
        <dgm:presLayoutVars>
          <dgm:bulletEnabled val="1"/>
        </dgm:presLayoutVars>
      </dgm:prSet>
      <dgm:spPr/>
    </dgm:pt>
  </dgm:ptLst>
  <dgm:cxnLst>
    <dgm:cxn modelId="{2FC62D04-7638-43F4-B807-067425697DD9}" srcId="{7016F457-6FB6-4A57-925F-43BC2D2A88FA}" destId="{CBB1A828-FF7A-49E4-BC80-B680710D8784}" srcOrd="1" destOrd="0" parTransId="{585ECA6F-2CD4-448A-AD5B-C813DECBC7DE}" sibTransId="{7B3C27A9-BE7F-4347-A5E6-B7C9490AD3FA}"/>
    <dgm:cxn modelId="{067D6F0C-B291-4055-A73F-C83933BF4B48}" type="presOf" srcId="{88431157-218C-4AFF-94F8-024ECED897E2}" destId="{1F31143A-946F-4EAA-AD90-BE9128605CCA}" srcOrd="1" destOrd="0" presId="urn:microsoft.com/office/officeart/2005/8/layout/list1"/>
    <dgm:cxn modelId="{CFE43A1F-338B-4D3C-95F0-4F176CF8E2A1}" type="presOf" srcId="{66C9C794-C0F0-4C33-A3A4-0C9B4228C993}" destId="{77F524D7-C608-41DF-A662-A9C731FECC30}" srcOrd="0" destOrd="2" presId="urn:microsoft.com/office/officeart/2005/8/layout/list1"/>
    <dgm:cxn modelId="{7A50BD24-9D2D-47B2-909D-425DA490673B}" type="presOf" srcId="{22DAB90F-08E1-4DF3-ABD7-7CA32FBCD37C}" destId="{77F524D7-C608-41DF-A662-A9C731FECC30}" srcOrd="0" destOrd="0" presId="urn:microsoft.com/office/officeart/2005/8/layout/list1"/>
    <dgm:cxn modelId="{1C3CCD31-32E7-4491-B963-AB7F9706B1FB}" type="presOf" srcId="{7016F457-6FB6-4A57-925F-43BC2D2A88FA}" destId="{77F524D7-C608-41DF-A662-A9C731FECC30}" srcOrd="0" destOrd="1" presId="urn:microsoft.com/office/officeart/2005/8/layout/list1"/>
    <dgm:cxn modelId="{5011E239-7333-4DCA-A638-E1C3A227DBA6}" srcId="{61552BDF-CC6A-42DD-9825-C6FD7A02BE1F}" destId="{B5040C98-B139-489E-922F-A4F9DBDA18A5}" srcOrd="1" destOrd="0" parTransId="{B7CDE0B4-8FDF-434F-B4B3-41300E62E196}" sibTransId="{58DFCEB0-1651-4496-9FC3-6441F1D782CB}"/>
    <dgm:cxn modelId="{9868913D-AB10-4A12-8680-E341BC9C0A6E}" type="presOf" srcId="{BB219ADC-8E88-4D1B-9F8C-D66D02B17CDB}" destId="{609A768B-ED96-4792-A7C6-0976EA12B222}" srcOrd="1" destOrd="0" presId="urn:microsoft.com/office/officeart/2005/8/layout/list1"/>
    <dgm:cxn modelId="{6ACC0E49-0F66-403D-A4E5-1B88D6428F5E}" type="presOf" srcId="{C185A0DD-08A7-4C2E-9C61-04D5F75C06F4}" destId="{7721363E-36EB-41BC-82D8-5666AE10CF96}" srcOrd="0" destOrd="0" presId="urn:microsoft.com/office/officeart/2005/8/layout/list1"/>
    <dgm:cxn modelId="{16B7FA6B-8620-421F-BA24-1FA9F1274EB2}" type="presOf" srcId="{B5040C98-B139-489E-922F-A4F9DBDA18A5}" destId="{F9D3729C-5D8F-465C-9001-9239FE0EEFCB}" srcOrd="0" destOrd="0" presId="urn:microsoft.com/office/officeart/2005/8/layout/list1"/>
    <dgm:cxn modelId="{4157B54D-7882-4D30-B2B1-E5358CCE8D02}" srcId="{88431157-218C-4AFF-94F8-024ECED897E2}" destId="{03F869C8-A598-4F56-8532-759E5F7A6E17}" srcOrd="0" destOrd="0" parTransId="{438700E7-B94A-4839-9D5A-422C2CDD7363}" sibTransId="{4FD4B4DD-D5E5-44ED-8836-3CAF6B78F0FF}"/>
    <dgm:cxn modelId="{C1CDBC55-9E2E-436D-985A-1905F4AF63D0}" type="presOf" srcId="{F6B88CA5-051E-4D56-8BE4-4855BD5495E1}" destId="{91A0F981-C60E-40C0-835F-843C807007E6}" srcOrd="0" destOrd="0" presId="urn:microsoft.com/office/officeart/2005/8/layout/list1"/>
    <dgm:cxn modelId="{6CD54658-703B-41E1-8BD1-3DABF9FC849D}" srcId="{C185A0DD-08A7-4C2E-9C61-04D5F75C06F4}" destId="{F6B88CA5-051E-4D56-8BE4-4855BD5495E1}" srcOrd="0" destOrd="0" parTransId="{67E6A8DD-763E-41B7-BD4F-9CC33E217F66}" sibTransId="{974AB45D-CF65-47F0-9003-C6A79CE929A4}"/>
    <dgm:cxn modelId="{23AE807F-CDB3-44D1-A366-EBD9A9E315AC}" srcId="{B5040C98-B139-489E-922F-A4F9DBDA18A5}" destId="{22DAB90F-08E1-4DF3-ABD7-7CA32FBCD37C}" srcOrd="0" destOrd="0" parTransId="{6E054AF3-40BB-4AFE-A7A1-66A6F1B4878D}" sibTransId="{F21B92F7-2313-4637-BDAB-83B4A1A05126}"/>
    <dgm:cxn modelId="{0D03D285-536E-4E00-8E6B-3DF5B7D942DF}" type="presOf" srcId="{B5040C98-B139-489E-922F-A4F9DBDA18A5}" destId="{45C93E20-3177-4902-B1AB-FFCD3087FE84}" srcOrd="1" destOrd="0" presId="urn:microsoft.com/office/officeart/2005/8/layout/list1"/>
    <dgm:cxn modelId="{6F30EAB3-63BD-48A7-8CA0-92DE2E687515}" srcId="{61552BDF-CC6A-42DD-9825-C6FD7A02BE1F}" destId="{C185A0DD-08A7-4C2E-9C61-04D5F75C06F4}" srcOrd="2" destOrd="0" parTransId="{0932C735-6CB5-4FB8-8401-55245F7D7B29}" sibTransId="{C5101842-D8E2-4E14-8549-128D564B7C8F}"/>
    <dgm:cxn modelId="{00725FB6-FF57-43FC-9164-7996A6819AFD}" srcId="{61552BDF-CC6A-42DD-9825-C6FD7A02BE1F}" destId="{88431157-218C-4AFF-94F8-024ECED897E2}" srcOrd="0" destOrd="0" parTransId="{03710A3A-01D7-4747-89BF-9629129D6F3F}" sibTransId="{CDB8D9BE-91FC-438B-B618-9B5126531B6E}"/>
    <dgm:cxn modelId="{BBF21FC0-2164-494C-A67E-BB0F83EDF9AF}" srcId="{7016F457-6FB6-4A57-925F-43BC2D2A88FA}" destId="{66C9C794-C0F0-4C33-A3A4-0C9B4228C993}" srcOrd="0" destOrd="0" parTransId="{30AB8DCE-DCA2-4165-9668-DC1757875907}" sibTransId="{D4FC2E51-37D0-4CA8-A3F3-1088DB1EF246}"/>
    <dgm:cxn modelId="{330DE1D7-0BC0-45CE-B767-79A13DFB9BBD}" srcId="{61552BDF-CC6A-42DD-9825-C6FD7A02BE1F}" destId="{BB219ADC-8E88-4D1B-9F8C-D66D02B17CDB}" srcOrd="3" destOrd="0" parTransId="{4ADA0C1B-10A1-432E-9A09-64BDE3698D7A}" sibTransId="{7D9FC233-2923-4FB6-A60A-B90F1D0EB28C}"/>
    <dgm:cxn modelId="{BE5526E4-F0E0-4F9B-83BF-442986E73708}" type="presOf" srcId="{C185A0DD-08A7-4C2E-9C61-04D5F75C06F4}" destId="{3B15A007-6654-440C-BC15-20CDD4B4FCD6}" srcOrd="1" destOrd="0" presId="urn:microsoft.com/office/officeart/2005/8/layout/list1"/>
    <dgm:cxn modelId="{60A809F0-F7E6-47DC-AEA4-E6EB6ABD4BCA}" type="presOf" srcId="{03F869C8-A598-4F56-8532-759E5F7A6E17}" destId="{8D163792-47B3-4E13-A9CA-6A999A1FD70B}" srcOrd="0" destOrd="0" presId="urn:microsoft.com/office/officeart/2005/8/layout/list1"/>
    <dgm:cxn modelId="{DB351CF0-3092-46A5-8123-35EBC29DAC26}" type="presOf" srcId="{61552BDF-CC6A-42DD-9825-C6FD7A02BE1F}" destId="{442EFB6A-385E-4550-8B7A-01B6CC45F1C0}" srcOrd="0" destOrd="0" presId="urn:microsoft.com/office/officeart/2005/8/layout/list1"/>
    <dgm:cxn modelId="{54B909F8-0491-443E-B49E-78E744370EAD}" type="presOf" srcId="{BB219ADC-8E88-4D1B-9F8C-D66D02B17CDB}" destId="{14E9FE5A-BEDD-46BC-A758-747D81AB5042}" srcOrd="0" destOrd="0" presId="urn:microsoft.com/office/officeart/2005/8/layout/list1"/>
    <dgm:cxn modelId="{E970A9F8-B5E4-4A62-B9C8-5732002641CC}" srcId="{B5040C98-B139-489E-922F-A4F9DBDA18A5}" destId="{7016F457-6FB6-4A57-925F-43BC2D2A88FA}" srcOrd="1" destOrd="0" parTransId="{AB0C0685-42C5-40A9-A4AF-7A66DFCF74D3}" sibTransId="{D48C3A9A-54B0-47A0-8529-F7F4F69DAD6B}"/>
    <dgm:cxn modelId="{FA9EACFB-3779-42E2-A995-839605EB1E6C}" type="presOf" srcId="{CBB1A828-FF7A-49E4-BC80-B680710D8784}" destId="{77F524D7-C608-41DF-A662-A9C731FECC30}" srcOrd="0" destOrd="3" presId="urn:microsoft.com/office/officeart/2005/8/layout/list1"/>
    <dgm:cxn modelId="{0D06CAFD-DBCD-4341-8629-F5B31DBFAFA0}" type="presOf" srcId="{88431157-218C-4AFF-94F8-024ECED897E2}" destId="{66E5EEBB-8AFD-4A33-BBB5-6FC0CFC37B1C}" srcOrd="0" destOrd="0" presId="urn:microsoft.com/office/officeart/2005/8/layout/list1"/>
    <dgm:cxn modelId="{E02139DA-4F31-403F-9946-6B117300E88F}" type="presParOf" srcId="{442EFB6A-385E-4550-8B7A-01B6CC45F1C0}" destId="{72E3BE96-611C-4516-A00A-C84FF3F558D7}" srcOrd="0" destOrd="0" presId="urn:microsoft.com/office/officeart/2005/8/layout/list1"/>
    <dgm:cxn modelId="{4B86A9A3-788F-4ABA-BBF7-15E67451F986}" type="presParOf" srcId="{72E3BE96-611C-4516-A00A-C84FF3F558D7}" destId="{66E5EEBB-8AFD-4A33-BBB5-6FC0CFC37B1C}" srcOrd="0" destOrd="0" presId="urn:microsoft.com/office/officeart/2005/8/layout/list1"/>
    <dgm:cxn modelId="{DD76DE22-6CBF-4D73-AAC7-340F1DC54EAF}" type="presParOf" srcId="{72E3BE96-611C-4516-A00A-C84FF3F558D7}" destId="{1F31143A-946F-4EAA-AD90-BE9128605CCA}" srcOrd="1" destOrd="0" presId="urn:microsoft.com/office/officeart/2005/8/layout/list1"/>
    <dgm:cxn modelId="{36C7D2AC-400D-496A-BF94-6EE4A46EE04B}" type="presParOf" srcId="{442EFB6A-385E-4550-8B7A-01B6CC45F1C0}" destId="{D93AAA2F-73CE-4B67-8E77-F643E1AF0B4C}" srcOrd="1" destOrd="0" presId="urn:microsoft.com/office/officeart/2005/8/layout/list1"/>
    <dgm:cxn modelId="{8F471EF5-957C-4821-8954-EB59366F5819}" type="presParOf" srcId="{442EFB6A-385E-4550-8B7A-01B6CC45F1C0}" destId="{8D163792-47B3-4E13-A9CA-6A999A1FD70B}" srcOrd="2" destOrd="0" presId="urn:microsoft.com/office/officeart/2005/8/layout/list1"/>
    <dgm:cxn modelId="{C7416C54-6594-42DB-A1F5-5ED6E30D0E42}" type="presParOf" srcId="{442EFB6A-385E-4550-8B7A-01B6CC45F1C0}" destId="{58E40F9C-8DE1-4EE1-A56F-5D493B427723}" srcOrd="3" destOrd="0" presId="urn:microsoft.com/office/officeart/2005/8/layout/list1"/>
    <dgm:cxn modelId="{76309B0B-53FB-4053-840B-4DB8AD7BFD6F}" type="presParOf" srcId="{442EFB6A-385E-4550-8B7A-01B6CC45F1C0}" destId="{91A978D8-D9D8-40C6-A8DD-4B62AA70A261}" srcOrd="4" destOrd="0" presId="urn:microsoft.com/office/officeart/2005/8/layout/list1"/>
    <dgm:cxn modelId="{0F40812B-0153-4473-B2E6-8A02F15B0471}" type="presParOf" srcId="{91A978D8-D9D8-40C6-A8DD-4B62AA70A261}" destId="{F9D3729C-5D8F-465C-9001-9239FE0EEFCB}" srcOrd="0" destOrd="0" presId="urn:microsoft.com/office/officeart/2005/8/layout/list1"/>
    <dgm:cxn modelId="{D3076515-98F6-4432-8BA0-1C817B5B80E4}" type="presParOf" srcId="{91A978D8-D9D8-40C6-A8DD-4B62AA70A261}" destId="{45C93E20-3177-4902-B1AB-FFCD3087FE84}" srcOrd="1" destOrd="0" presId="urn:microsoft.com/office/officeart/2005/8/layout/list1"/>
    <dgm:cxn modelId="{59BCF701-3339-4A25-9133-4A1B3AF0634B}" type="presParOf" srcId="{442EFB6A-385E-4550-8B7A-01B6CC45F1C0}" destId="{136B6393-74C2-46C8-AFB8-C7C6C48E6168}" srcOrd="5" destOrd="0" presId="urn:microsoft.com/office/officeart/2005/8/layout/list1"/>
    <dgm:cxn modelId="{F12B5A7E-9CC7-4D8A-A1EA-8AFE2AAF39BE}" type="presParOf" srcId="{442EFB6A-385E-4550-8B7A-01B6CC45F1C0}" destId="{77F524D7-C608-41DF-A662-A9C731FECC30}" srcOrd="6" destOrd="0" presId="urn:microsoft.com/office/officeart/2005/8/layout/list1"/>
    <dgm:cxn modelId="{4CB22889-8742-4529-9711-F81BEFE761AF}" type="presParOf" srcId="{442EFB6A-385E-4550-8B7A-01B6CC45F1C0}" destId="{720693D4-1EF8-4CB5-A6BF-9786D47251D7}" srcOrd="7" destOrd="0" presId="urn:microsoft.com/office/officeart/2005/8/layout/list1"/>
    <dgm:cxn modelId="{16F6E6B3-A984-42D3-87B2-054247020A51}" type="presParOf" srcId="{442EFB6A-385E-4550-8B7A-01B6CC45F1C0}" destId="{4E151F9C-3DFA-4859-B58B-57745378E96E}" srcOrd="8" destOrd="0" presId="urn:microsoft.com/office/officeart/2005/8/layout/list1"/>
    <dgm:cxn modelId="{678D1FA2-6DA3-4F79-A45D-CD7053E40AD7}" type="presParOf" srcId="{4E151F9C-3DFA-4859-B58B-57745378E96E}" destId="{7721363E-36EB-41BC-82D8-5666AE10CF96}" srcOrd="0" destOrd="0" presId="urn:microsoft.com/office/officeart/2005/8/layout/list1"/>
    <dgm:cxn modelId="{5DA61992-6C63-4704-990C-218ED81F1FA7}" type="presParOf" srcId="{4E151F9C-3DFA-4859-B58B-57745378E96E}" destId="{3B15A007-6654-440C-BC15-20CDD4B4FCD6}" srcOrd="1" destOrd="0" presId="urn:microsoft.com/office/officeart/2005/8/layout/list1"/>
    <dgm:cxn modelId="{217D97CC-DCEE-4B30-9874-D4DD8A33BF90}" type="presParOf" srcId="{442EFB6A-385E-4550-8B7A-01B6CC45F1C0}" destId="{F6F0F4D7-E787-4303-8270-084337106A9C}" srcOrd="9" destOrd="0" presId="urn:microsoft.com/office/officeart/2005/8/layout/list1"/>
    <dgm:cxn modelId="{F5E76E55-723C-4B2A-AEB6-9D2177567F3A}" type="presParOf" srcId="{442EFB6A-385E-4550-8B7A-01B6CC45F1C0}" destId="{91A0F981-C60E-40C0-835F-843C807007E6}" srcOrd="10" destOrd="0" presId="urn:microsoft.com/office/officeart/2005/8/layout/list1"/>
    <dgm:cxn modelId="{F6DCB921-4FB6-4142-A54B-716CD125E676}" type="presParOf" srcId="{442EFB6A-385E-4550-8B7A-01B6CC45F1C0}" destId="{07C8F803-3A42-465D-B261-E02F2D014358}" srcOrd="11" destOrd="0" presId="urn:microsoft.com/office/officeart/2005/8/layout/list1"/>
    <dgm:cxn modelId="{C99D067C-621A-4A46-8E2F-97C415F61F49}" type="presParOf" srcId="{442EFB6A-385E-4550-8B7A-01B6CC45F1C0}" destId="{F1B98AC4-B3A9-41B0-B319-32199C005B2D}" srcOrd="12" destOrd="0" presId="urn:microsoft.com/office/officeart/2005/8/layout/list1"/>
    <dgm:cxn modelId="{7B229AAA-8131-4CF2-9B7C-22A5E3A78A15}" type="presParOf" srcId="{F1B98AC4-B3A9-41B0-B319-32199C005B2D}" destId="{14E9FE5A-BEDD-46BC-A758-747D81AB5042}" srcOrd="0" destOrd="0" presId="urn:microsoft.com/office/officeart/2005/8/layout/list1"/>
    <dgm:cxn modelId="{78240285-F208-445C-94E5-0073C92AB70A}" type="presParOf" srcId="{F1B98AC4-B3A9-41B0-B319-32199C005B2D}" destId="{609A768B-ED96-4792-A7C6-0976EA12B222}" srcOrd="1" destOrd="0" presId="urn:microsoft.com/office/officeart/2005/8/layout/list1"/>
    <dgm:cxn modelId="{863EB6E9-3455-4A66-AF95-56F4602D5555}" type="presParOf" srcId="{442EFB6A-385E-4550-8B7A-01B6CC45F1C0}" destId="{8A7BD267-ADF1-4F1B-B4D6-7B03BBE58364}" srcOrd="13" destOrd="0" presId="urn:microsoft.com/office/officeart/2005/8/layout/list1"/>
    <dgm:cxn modelId="{54946305-B7C2-4C14-B5DC-A8801D915278}" type="presParOf" srcId="{442EFB6A-385E-4550-8B7A-01B6CC45F1C0}" destId="{E7ECAAE7-E66A-4D1F-B429-F6CF9A2BE117}"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397E52-08F1-469C-BB0B-C249A97B94C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D49218D-2D9E-4DB9-9AD9-025B43E06B4D}">
      <dgm:prSet/>
      <dgm:spPr/>
      <dgm:t>
        <a:bodyPr/>
        <a:lstStyle/>
        <a:p>
          <a:r>
            <a:rPr lang="en-US" dirty="0"/>
            <a:t>Goal, Objective, and Outcomes</a:t>
          </a:r>
        </a:p>
      </dgm:t>
    </dgm:pt>
    <dgm:pt modelId="{ACF9B0E9-01A1-4D20-B903-C597EB778584}" type="parTrans" cxnId="{6A997686-B83A-4E8D-8F09-0E74E8320DE2}">
      <dgm:prSet/>
      <dgm:spPr/>
      <dgm:t>
        <a:bodyPr/>
        <a:lstStyle/>
        <a:p>
          <a:endParaRPr lang="en-US"/>
        </a:p>
      </dgm:t>
    </dgm:pt>
    <dgm:pt modelId="{E22E810F-D28D-4C5A-BDD6-9E5736C1941E}" type="sibTrans" cxnId="{6A997686-B83A-4E8D-8F09-0E74E8320DE2}">
      <dgm:prSet/>
      <dgm:spPr/>
      <dgm:t>
        <a:bodyPr/>
        <a:lstStyle/>
        <a:p>
          <a:endParaRPr lang="en-US"/>
        </a:p>
      </dgm:t>
    </dgm:pt>
    <dgm:pt modelId="{AB9FF7F1-0ADB-4D31-B23D-9BB5ADF26CC8}">
      <dgm:prSet/>
      <dgm:spPr/>
      <dgm:t>
        <a:bodyPr/>
        <a:lstStyle/>
        <a:p>
          <a:r>
            <a:rPr lang="en-US"/>
            <a:t>The goal should directly address the problem identified in the Problem Statement.</a:t>
          </a:r>
        </a:p>
      </dgm:t>
    </dgm:pt>
    <dgm:pt modelId="{9E85F4A7-9B27-426E-8F86-8A2A31661E62}" type="parTrans" cxnId="{DD60DB1D-08FD-4AEA-B53E-47424CA3D6F2}">
      <dgm:prSet/>
      <dgm:spPr/>
      <dgm:t>
        <a:bodyPr/>
        <a:lstStyle/>
        <a:p>
          <a:endParaRPr lang="en-US"/>
        </a:p>
      </dgm:t>
    </dgm:pt>
    <dgm:pt modelId="{E60B9FC7-B96A-48F4-A73E-1E3E729A4561}" type="sibTrans" cxnId="{DD60DB1D-08FD-4AEA-B53E-47424CA3D6F2}">
      <dgm:prSet/>
      <dgm:spPr/>
      <dgm:t>
        <a:bodyPr/>
        <a:lstStyle/>
        <a:p>
          <a:endParaRPr lang="en-US"/>
        </a:p>
      </dgm:t>
    </dgm:pt>
    <dgm:pt modelId="{CBBC3806-0821-4B99-8867-FF74B826E82A}">
      <dgm:prSet/>
      <dgm:spPr/>
      <dgm:t>
        <a:bodyPr/>
        <a:lstStyle/>
        <a:p>
          <a:r>
            <a:rPr lang="en-US" dirty="0"/>
            <a:t>Objectives are the steps needed to achieve goals. </a:t>
          </a:r>
        </a:p>
      </dgm:t>
    </dgm:pt>
    <dgm:pt modelId="{C2F9A9B9-64C4-4049-9F65-83FED46A81F1}" type="parTrans" cxnId="{BBEC5A0A-6C9B-4414-B614-213EDEC67A0A}">
      <dgm:prSet/>
      <dgm:spPr/>
      <dgm:t>
        <a:bodyPr/>
        <a:lstStyle/>
        <a:p>
          <a:endParaRPr lang="en-US"/>
        </a:p>
      </dgm:t>
    </dgm:pt>
    <dgm:pt modelId="{F76627D3-6ADF-4C1A-AEEB-C5492FB4C4CF}" type="sibTrans" cxnId="{BBEC5A0A-6C9B-4414-B614-213EDEC67A0A}">
      <dgm:prSet/>
      <dgm:spPr/>
      <dgm:t>
        <a:bodyPr/>
        <a:lstStyle/>
        <a:p>
          <a:endParaRPr lang="en-US"/>
        </a:p>
      </dgm:t>
    </dgm:pt>
    <dgm:pt modelId="{A0B7B203-17FB-46C9-A4CC-2C65B7D95254}">
      <dgm:prSet/>
      <dgm:spPr/>
      <dgm:t>
        <a:bodyPr/>
        <a:lstStyle/>
        <a:p>
          <a:r>
            <a:rPr lang="en-US" dirty="0"/>
            <a:t>Example of Objective: By September 2022, a minimum of 50 culturally and linguistically appropriate support groups for survivors of sexual assault will be provided. </a:t>
          </a:r>
        </a:p>
      </dgm:t>
    </dgm:pt>
    <dgm:pt modelId="{6F650EA7-EDA6-40CB-A23B-615027D5955A}" type="parTrans" cxnId="{7F054F68-A6F9-47B4-B8FC-AAE1D530F769}">
      <dgm:prSet/>
      <dgm:spPr/>
      <dgm:t>
        <a:bodyPr/>
        <a:lstStyle/>
        <a:p>
          <a:endParaRPr lang="en-US"/>
        </a:p>
      </dgm:t>
    </dgm:pt>
    <dgm:pt modelId="{567D5B17-8F79-4C2B-8639-A38F4625CCC8}" type="sibTrans" cxnId="{7F054F68-A6F9-47B4-B8FC-AAE1D530F769}">
      <dgm:prSet/>
      <dgm:spPr/>
      <dgm:t>
        <a:bodyPr/>
        <a:lstStyle/>
        <a:p>
          <a:endParaRPr lang="en-US"/>
        </a:p>
      </dgm:t>
    </dgm:pt>
    <dgm:pt modelId="{8D40C182-FE37-414D-A8EA-CE81FDF85D44}">
      <dgm:prSet/>
      <dgm:spPr/>
      <dgm:t>
        <a:bodyPr/>
        <a:lstStyle/>
        <a:p>
          <a:r>
            <a:rPr lang="en-US"/>
            <a:t>Outcomes measure objectives and are criteria for how the program is deemed to be effective.</a:t>
          </a:r>
        </a:p>
      </dgm:t>
    </dgm:pt>
    <dgm:pt modelId="{85B97FF6-E5F2-4221-AF3D-49E686CF8CED}" type="parTrans" cxnId="{4B4D556C-AAD7-4D02-8A70-B2AC94ED256C}">
      <dgm:prSet/>
      <dgm:spPr/>
      <dgm:t>
        <a:bodyPr/>
        <a:lstStyle/>
        <a:p>
          <a:endParaRPr lang="en-US"/>
        </a:p>
      </dgm:t>
    </dgm:pt>
    <dgm:pt modelId="{FCD393E3-DCFC-4DB8-AA2B-0240B01B4EE5}" type="sibTrans" cxnId="{4B4D556C-AAD7-4D02-8A70-B2AC94ED256C}">
      <dgm:prSet/>
      <dgm:spPr/>
      <dgm:t>
        <a:bodyPr/>
        <a:lstStyle/>
        <a:p>
          <a:endParaRPr lang="en-US"/>
        </a:p>
      </dgm:t>
    </dgm:pt>
    <dgm:pt modelId="{501B700D-FDFC-485B-9B7E-FA627A0D9EEC}">
      <dgm:prSet/>
      <dgm:spPr/>
      <dgm:t>
        <a:bodyPr/>
        <a:lstStyle/>
        <a:p>
          <a:r>
            <a:rPr lang="en-US" dirty="0"/>
            <a:t>Example of Outcome: 85% of participants will indicate that they have learned ways to act in their own best interest. </a:t>
          </a:r>
        </a:p>
      </dgm:t>
    </dgm:pt>
    <dgm:pt modelId="{F827A31E-D504-4A2D-8372-0C9658F1F9F4}" type="parTrans" cxnId="{B6183BD4-E2CD-4C32-9F03-6311A2660DF0}">
      <dgm:prSet/>
      <dgm:spPr/>
      <dgm:t>
        <a:bodyPr/>
        <a:lstStyle/>
        <a:p>
          <a:endParaRPr lang="en-US"/>
        </a:p>
      </dgm:t>
    </dgm:pt>
    <dgm:pt modelId="{5D8913F6-84CD-4AE2-8753-2F1906D0B085}" type="sibTrans" cxnId="{B6183BD4-E2CD-4C32-9F03-6311A2660DF0}">
      <dgm:prSet/>
      <dgm:spPr/>
      <dgm:t>
        <a:bodyPr/>
        <a:lstStyle/>
        <a:p>
          <a:endParaRPr lang="en-US"/>
        </a:p>
      </dgm:t>
    </dgm:pt>
    <dgm:pt modelId="{F0FA9C36-4E06-41DE-8C93-4ADACB0FC95A}">
      <dgm:prSet/>
      <dgm:spPr/>
      <dgm:t>
        <a:bodyPr/>
        <a:lstStyle/>
        <a:p>
          <a:r>
            <a:rPr lang="en-US"/>
            <a:t>Program Description</a:t>
          </a:r>
        </a:p>
      </dgm:t>
    </dgm:pt>
    <dgm:pt modelId="{50F3EA01-1F33-452A-A3F5-BA57522314BF}" type="parTrans" cxnId="{05A3B7B5-4C1A-42BA-A292-E00EF4129005}">
      <dgm:prSet/>
      <dgm:spPr/>
      <dgm:t>
        <a:bodyPr/>
        <a:lstStyle/>
        <a:p>
          <a:endParaRPr lang="en-US"/>
        </a:p>
      </dgm:t>
    </dgm:pt>
    <dgm:pt modelId="{488CCB01-1D8C-43E7-B5BC-0F2994EA6CF4}" type="sibTrans" cxnId="{05A3B7B5-4C1A-42BA-A292-E00EF4129005}">
      <dgm:prSet/>
      <dgm:spPr/>
      <dgm:t>
        <a:bodyPr/>
        <a:lstStyle/>
        <a:p>
          <a:endParaRPr lang="en-US"/>
        </a:p>
      </dgm:t>
    </dgm:pt>
    <dgm:pt modelId="{1D681F7E-C37E-4F43-A413-43FACBAFF9FC}">
      <dgm:prSet/>
      <dgm:spPr/>
      <dgm:t>
        <a:bodyPr/>
        <a:lstStyle/>
        <a:p>
          <a:r>
            <a:rPr lang="en-US"/>
            <a:t>What? Who? Where? Why? When? How?</a:t>
          </a:r>
        </a:p>
      </dgm:t>
    </dgm:pt>
    <dgm:pt modelId="{79E1B8DC-97C6-45F6-8A54-6C0A291D119F}" type="parTrans" cxnId="{11B91E7D-8CDE-4FBD-A902-124811157552}">
      <dgm:prSet/>
      <dgm:spPr/>
      <dgm:t>
        <a:bodyPr/>
        <a:lstStyle/>
        <a:p>
          <a:endParaRPr lang="en-US"/>
        </a:p>
      </dgm:t>
    </dgm:pt>
    <dgm:pt modelId="{DD997942-EA46-4472-9861-5A841566971C}" type="sibTrans" cxnId="{11B91E7D-8CDE-4FBD-A902-124811157552}">
      <dgm:prSet/>
      <dgm:spPr/>
      <dgm:t>
        <a:bodyPr/>
        <a:lstStyle/>
        <a:p>
          <a:endParaRPr lang="en-US"/>
        </a:p>
      </dgm:t>
    </dgm:pt>
    <dgm:pt modelId="{511519E6-03AA-4B81-9F57-49D5EC4583F8}">
      <dgm:prSet/>
      <dgm:spPr/>
      <dgm:t>
        <a:bodyPr/>
        <a:lstStyle/>
        <a:p>
          <a:r>
            <a:rPr lang="en-US"/>
            <a:t>Evidence Based/Best Practice</a:t>
          </a:r>
        </a:p>
      </dgm:t>
    </dgm:pt>
    <dgm:pt modelId="{E5C0F3A8-1E70-4B1A-BCF4-6EB73663DE47}" type="parTrans" cxnId="{2AFAED5C-3C82-4685-9634-F81CDA689FDE}">
      <dgm:prSet/>
      <dgm:spPr/>
      <dgm:t>
        <a:bodyPr/>
        <a:lstStyle/>
        <a:p>
          <a:endParaRPr lang="en-US"/>
        </a:p>
      </dgm:t>
    </dgm:pt>
    <dgm:pt modelId="{7483B302-5555-4FD8-9AA4-385F320D560A}" type="sibTrans" cxnId="{2AFAED5C-3C82-4685-9634-F81CDA689FDE}">
      <dgm:prSet/>
      <dgm:spPr/>
      <dgm:t>
        <a:bodyPr/>
        <a:lstStyle/>
        <a:p>
          <a:endParaRPr lang="en-US"/>
        </a:p>
      </dgm:t>
    </dgm:pt>
    <dgm:pt modelId="{6E4AA937-1310-41B9-B6F5-237E90A5D27D}">
      <dgm:prSet/>
      <dgm:spPr/>
      <dgm:t>
        <a:bodyPr/>
        <a:lstStyle/>
        <a:p>
          <a:r>
            <a:rPr lang="en-US"/>
            <a:t>Use of Volunteers</a:t>
          </a:r>
        </a:p>
      </dgm:t>
    </dgm:pt>
    <dgm:pt modelId="{13A61BDF-1A01-4445-BCB2-36D45098B9EA}" type="parTrans" cxnId="{E83386D2-CEA8-494D-A861-0FE0BAA371F8}">
      <dgm:prSet/>
      <dgm:spPr/>
      <dgm:t>
        <a:bodyPr/>
        <a:lstStyle/>
        <a:p>
          <a:endParaRPr lang="en-US"/>
        </a:p>
      </dgm:t>
    </dgm:pt>
    <dgm:pt modelId="{A17C5103-89DF-42BF-B403-F78CCF745A24}" type="sibTrans" cxnId="{E83386D2-CEA8-494D-A861-0FE0BAA371F8}">
      <dgm:prSet/>
      <dgm:spPr/>
      <dgm:t>
        <a:bodyPr/>
        <a:lstStyle/>
        <a:p>
          <a:endParaRPr lang="en-US"/>
        </a:p>
      </dgm:t>
    </dgm:pt>
    <dgm:pt modelId="{C518D942-EE04-4D15-84BC-466B0BFF3D5F}">
      <dgm:prSet/>
      <dgm:spPr/>
      <dgm:t>
        <a:bodyPr/>
        <a:lstStyle/>
        <a:p>
          <a:r>
            <a:rPr lang="en-US" dirty="0"/>
            <a:t>Objectives should be concrete, action-oriented, measurable and Specific, Measurable, Achievable, Realistic, Timely (SMART).</a:t>
          </a:r>
        </a:p>
      </dgm:t>
    </dgm:pt>
    <dgm:pt modelId="{79B763F3-5683-4E28-94AC-8A6A811409B6}" type="parTrans" cxnId="{74CAE4CC-7E63-46BF-89F4-A218E9D5899F}">
      <dgm:prSet/>
      <dgm:spPr/>
    </dgm:pt>
    <dgm:pt modelId="{0DA00876-F0D8-46CA-9FEB-F74DF3CAEAD4}" type="sibTrans" cxnId="{74CAE4CC-7E63-46BF-89F4-A218E9D5899F}">
      <dgm:prSet/>
      <dgm:spPr/>
    </dgm:pt>
    <dgm:pt modelId="{89585A06-F923-4166-BF9E-90AFEAF43F4A}" type="pres">
      <dgm:prSet presAssocID="{37397E52-08F1-469C-BB0B-C249A97B94CA}" presName="linear" presStyleCnt="0">
        <dgm:presLayoutVars>
          <dgm:dir/>
          <dgm:animLvl val="lvl"/>
          <dgm:resizeHandles val="exact"/>
        </dgm:presLayoutVars>
      </dgm:prSet>
      <dgm:spPr/>
    </dgm:pt>
    <dgm:pt modelId="{55CC71FC-BE6D-4C96-BBD4-C394277CFD49}" type="pres">
      <dgm:prSet presAssocID="{7D49218D-2D9E-4DB9-9AD9-025B43E06B4D}" presName="parentLin" presStyleCnt="0"/>
      <dgm:spPr/>
    </dgm:pt>
    <dgm:pt modelId="{FECF9D18-A878-42F4-8396-5E54C1610F7A}" type="pres">
      <dgm:prSet presAssocID="{7D49218D-2D9E-4DB9-9AD9-025B43E06B4D}" presName="parentLeftMargin" presStyleLbl="node1" presStyleIdx="0" presStyleCnt="4"/>
      <dgm:spPr/>
    </dgm:pt>
    <dgm:pt modelId="{2F50645F-4135-4679-B5AB-27836450C312}" type="pres">
      <dgm:prSet presAssocID="{7D49218D-2D9E-4DB9-9AD9-025B43E06B4D}" presName="parentText" presStyleLbl="node1" presStyleIdx="0" presStyleCnt="4">
        <dgm:presLayoutVars>
          <dgm:chMax val="0"/>
          <dgm:bulletEnabled val="1"/>
        </dgm:presLayoutVars>
      </dgm:prSet>
      <dgm:spPr/>
    </dgm:pt>
    <dgm:pt modelId="{C9E3A741-EA06-47A3-A10F-F35BBF6D20B9}" type="pres">
      <dgm:prSet presAssocID="{7D49218D-2D9E-4DB9-9AD9-025B43E06B4D}" presName="negativeSpace" presStyleCnt="0"/>
      <dgm:spPr/>
    </dgm:pt>
    <dgm:pt modelId="{49AD6E08-5C15-4B96-B384-1848772CBB89}" type="pres">
      <dgm:prSet presAssocID="{7D49218D-2D9E-4DB9-9AD9-025B43E06B4D}" presName="childText" presStyleLbl="conFgAcc1" presStyleIdx="0" presStyleCnt="4">
        <dgm:presLayoutVars>
          <dgm:bulletEnabled val="1"/>
        </dgm:presLayoutVars>
      </dgm:prSet>
      <dgm:spPr/>
    </dgm:pt>
    <dgm:pt modelId="{E8CB1221-B2B9-4DD2-A0D7-AAC3A2308B93}" type="pres">
      <dgm:prSet presAssocID="{E22E810F-D28D-4C5A-BDD6-9E5736C1941E}" presName="spaceBetweenRectangles" presStyleCnt="0"/>
      <dgm:spPr/>
    </dgm:pt>
    <dgm:pt modelId="{FEA80ECE-FCB3-42DE-AD19-6E0A9F444F08}" type="pres">
      <dgm:prSet presAssocID="{F0FA9C36-4E06-41DE-8C93-4ADACB0FC95A}" presName="parentLin" presStyleCnt="0"/>
      <dgm:spPr/>
    </dgm:pt>
    <dgm:pt modelId="{039C0A89-ACB6-4F32-BA4E-00F788D70E76}" type="pres">
      <dgm:prSet presAssocID="{F0FA9C36-4E06-41DE-8C93-4ADACB0FC95A}" presName="parentLeftMargin" presStyleLbl="node1" presStyleIdx="0" presStyleCnt="4"/>
      <dgm:spPr/>
    </dgm:pt>
    <dgm:pt modelId="{D2282E75-9A52-47B2-9850-707EC2631640}" type="pres">
      <dgm:prSet presAssocID="{F0FA9C36-4E06-41DE-8C93-4ADACB0FC95A}" presName="parentText" presStyleLbl="node1" presStyleIdx="1" presStyleCnt="4">
        <dgm:presLayoutVars>
          <dgm:chMax val="0"/>
          <dgm:bulletEnabled val="1"/>
        </dgm:presLayoutVars>
      </dgm:prSet>
      <dgm:spPr/>
    </dgm:pt>
    <dgm:pt modelId="{9885F500-B652-487D-839E-34F2B21A803D}" type="pres">
      <dgm:prSet presAssocID="{F0FA9C36-4E06-41DE-8C93-4ADACB0FC95A}" presName="negativeSpace" presStyleCnt="0"/>
      <dgm:spPr/>
    </dgm:pt>
    <dgm:pt modelId="{2375F742-61FF-4732-A683-B48767F1F6F6}" type="pres">
      <dgm:prSet presAssocID="{F0FA9C36-4E06-41DE-8C93-4ADACB0FC95A}" presName="childText" presStyleLbl="conFgAcc1" presStyleIdx="1" presStyleCnt="4">
        <dgm:presLayoutVars>
          <dgm:bulletEnabled val="1"/>
        </dgm:presLayoutVars>
      </dgm:prSet>
      <dgm:spPr/>
    </dgm:pt>
    <dgm:pt modelId="{6D0F0044-9C85-4FBF-B97D-C3486E04E3B1}" type="pres">
      <dgm:prSet presAssocID="{488CCB01-1D8C-43E7-B5BC-0F2994EA6CF4}" presName="spaceBetweenRectangles" presStyleCnt="0"/>
      <dgm:spPr/>
    </dgm:pt>
    <dgm:pt modelId="{10578D54-E179-4E29-8F26-D8D11DB8882A}" type="pres">
      <dgm:prSet presAssocID="{511519E6-03AA-4B81-9F57-49D5EC4583F8}" presName="parentLin" presStyleCnt="0"/>
      <dgm:spPr/>
    </dgm:pt>
    <dgm:pt modelId="{623238E8-0767-4A5E-A789-A27DDD0C73C0}" type="pres">
      <dgm:prSet presAssocID="{511519E6-03AA-4B81-9F57-49D5EC4583F8}" presName="parentLeftMargin" presStyleLbl="node1" presStyleIdx="1" presStyleCnt="4"/>
      <dgm:spPr/>
    </dgm:pt>
    <dgm:pt modelId="{42464100-1A15-43B8-A193-594673EB7AFF}" type="pres">
      <dgm:prSet presAssocID="{511519E6-03AA-4B81-9F57-49D5EC4583F8}" presName="parentText" presStyleLbl="node1" presStyleIdx="2" presStyleCnt="4">
        <dgm:presLayoutVars>
          <dgm:chMax val="0"/>
          <dgm:bulletEnabled val="1"/>
        </dgm:presLayoutVars>
      </dgm:prSet>
      <dgm:spPr/>
    </dgm:pt>
    <dgm:pt modelId="{291429D0-B849-4652-8042-172E6A714A6E}" type="pres">
      <dgm:prSet presAssocID="{511519E6-03AA-4B81-9F57-49D5EC4583F8}" presName="negativeSpace" presStyleCnt="0"/>
      <dgm:spPr/>
    </dgm:pt>
    <dgm:pt modelId="{1E734C95-4555-46ED-B5A1-04D77E298A53}" type="pres">
      <dgm:prSet presAssocID="{511519E6-03AA-4B81-9F57-49D5EC4583F8}" presName="childText" presStyleLbl="conFgAcc1" presStyleIdx="2" presStyleCnt="4">
        <dgm:presLayoutVars>
          <dgm:bulletEnabled val="1"/>
        </dgm:presLayoutVars>
      </dgm:prSet>
      <dgm:spPr/>
    </dgm:pt>
    <dgm:pt modelId="{DB99EC43-4B24-46C5-A631-A26037384D8B}" type="pres">
      <dgm:prSet presAssocID="{7483B302-5555-4FD8-9AA4-385F320D560A}" presName="spaceBetweenRectangles" presStyleCnt="0"/>
      <dgm:spPr/>
    </dgm:pt>
    <dgm:pt modelId="{B35D3967-552D-4003-9F94-C12B0A53889A}" type="pres">
      <dgm:prSet presAssocID="{6E4AA937-1310-41B9-B6F5-237E90A5D27D}" presName="parentLin" presStyleCnt="0"/>
      <dgm:spPr/>
    </dgm:pt>
    <dgm:pt modelId="{B267CAC8-08BF-4FB7-A4AE-B9CDBBE5A191}" type="pres">
      <dgm:prSet presAssocID="{6E4AA937-1310-41B9-B6F5-237E90A5D27D}" presName="parentLeftMargin" presStyleLbl="node1" presStyleIdx="2" presStyleCnt="4"/>
      <dgm:spPr/>
    </dgm:pt>
    <dgm:pt modelId="{DB0F20A0-FC57-4E86-8A25-0798C33B4C8E}" type="pres">
      <dgm:prSet presAssocID="{6E4AA937-1310-41B9-B6F5-237E90A5D27D}" presName="parentText" presStyleLbl="node1" presStyleIdx="3" presStyleCnt="4">
        <dgm:presLayoutVars>
          <dgm:chMax val="0"/>
          <dgm:bulletEnabled val="1"/>
        </dgm:presLayoutVars>
      </dgm:prSet>
      <dgm:spPr/>
    </dgm:pt>
    <dgm:pt modelId="{5A95A03C-C160-41E6-9086-B8A88933EDAA}" type="pres">
      <dgm:prSet presAssocID="{6E4AA937-1310-41B9-B6F5-237E90A5D27D}" presName="negativeSpace" presStyleCnt="0"/>
      <dgm:spPr/>
    </dgm:pt>
    <dgm:pt modelId="{A812EBE4-F34C-4D49-8727-A75AF6A794D7}" type="pres">
      <dgm:prSet presAssocID="{6E4AA937-1310-41B9-B6F5-237E90A5D27D}" presName="childText" presStyleLbl="conFgAcc1" presStyleIdx="3" presStyleCnt="4">
        <dgm:presLayoutVars>
          <dgm:bulletEnabled val="1"/>
        </dgm:presLayoutVars>
      </dgm:prSet>
      <dgm:spPr/>
    </dgm:pt>
  </dgm:ptLst>
  <dgm:cxnLst>
    <dgm:cxn modelId="{BBEC5A0A-6C9B-4414-B614-213EDEC67A0A}" srcId="{7D49218D-2D9E-4DB9-9AD9-025B43E06B4D}" destId="{CBBC3806-0821-4B99-8867-FF74B826E82A}" srcOrd="1" destOrd="0" parTransId="{C2F9A9B9-64C4-4049-9F65-83FED46A81F1}" sibTransId="{F76627D3-6ADF-4C1A-AEEB-C5492FB4C4CF}"/>
    <dgm:cxn modelId="{D7C6390E-71FF-4458-90B4-F9C55A45466E}" type="presOf" srcId="{C518D942-EE04-4D15-84BC-466B0BFF3D5F}" destId="{49AD6E08-5C15-4B96-B384-1848772CBB89}" srcOrd="0" destOrd="2" presId="urn:microsoft.com/office/officeart/2005/8/layout/list1"/>
    <dgm:cxn modelId="{46275116-50DB-4E35-A395-72B2515E738A}" type="presOf" srcId="{CBBC3806-0821-4B99-8867-FF74B826E82A}" destId="{49AD6E08-5C15-4B96-B384-1848772CBB89}" srcOrd="0" destOrd="1" presId="urn:microsoft.com/office/officeart/2005/8/layout/list1"/>
    <dgm:cxn modelId="{3154D31C-C8AC-4282-B19E-EA67BB07F721}" type="presOf" srcId="{501B700D-FDFC-485B-9B7E-FA627A0D9EEC}" destId="{49AD6E08-5C15-4B96-B384-1848772CBB89}" srcOrd="0" destOrd="5" presId="urn:microsoft.com/office/officeart/2005/8/layout/list1"/>
    <dgm:cxn modelId="{A51B621D-BC25-44BF-BD03-0163FF768D3A}" type="presOf" srcId="{7D49218D-2D9E-4DB9-9AD9-025B43E06B4D}" destId="{FECF9D18-A878-42F4-8396-5E54C1610F7A}" srcOrd="0" destOrd="0" presId="urn:microsoft.com/office/officeart/2005/8/layout/list1"/>
    <dgm:cxn modelId="{DD60DB1D-08FD-4AEA-B53E-47424CA3D6F2}" srcId="{7D49218D-2D9E-4DB9-9AD9-025B43E06B4D}" destId="{AB9FF7F1-0ADB-4D31-B23D-9BB5ADF26CC8}" srcOrd="0" destOrd="0" parTransId="{9E85F4A7-9B27-426E-8F86-8A2A31661E62}" sibTransId="{E60B9FC7-B96A-48F4-A73E-1E3E729A4561}"/>
    <dgm:cxn modelId="{748A7E3B-E373-4EA8-8F05-9B6B9F03F959}" type="presOf" srcId="{6E4AA937-1310-41B9-B6F5-237E90A5D27D}" destId="{B267CAC8-08BF-4FB7-A4AE-B9CDBBE5A191}" srcOrd="0" destOrd="0" presId="urn:microsoft.com/office/officeart/2005/8/layout/list1"/>
    <dgm:cxn modelId="{2AFAED5C-3C82-4685-9634-F81CDA689FDE}" srcId="{37397E52-08F1-469C-BB0B-C249A97B94CA}" destId="{511519E6-03AA-4B81-9F57-49D5EC4583F8}" srcOrd="2" destOrd="0" parTransId="{E5C0F3A8-1E70-4B1A-BCF4-6EB73663DE47}" sibTransId="{7483B302-5555-4FD8-9AA4-385F320D560A}"/>
    <dgm:cxn modelId="{FAD9B564-760F-45E5-B111-D210982009ED}" type="presOf" srcId="{A0B7B203-17FB-46C9-A4CC-2C65B7D95254}" destId="{49AD6E08-5C15-4B96-B384-1848772CBB89}" srcOrd="0" destOrd="3" presId="urn:microsoft.com/office/officeart/2005/8/layout/list1"/>
    <dgm:cxn modelId="{7F054F68-A6F9-47B4-B8FC-AAE1D530F769}" srcId="{CBBC3806-0821-4B99-8867-FF74B826E82A}" destId="{A0B7B203-17FB-46C9-A4CC-2C65B7D95254}" srcOrd="1" destOrd="0" parTransId="{6F650EA7-EDA6-40CB-A23B-615027D5955A}" sibTransId="{567D5B17-8F79-4C2B-8639-A38F4625CCC8}"/>
    <dgm:cxn modelId="{4B4D556C-AAD7-4D02-8A70-B2AC94ED256C}" srcId="{7D49218D-2D9E-4DB9-9AD9-025B43E06B4D}" destId="{8D40C182-FE37-414D-A8EA-CE81FDF85D44}" srcOrd="2" destOrd="0" parTransId="{85B97FF6-E5F2-4221-AF3D-49E686CF8CED}" sibTransId="{FCD393E3-DCFC-4DB8-AA2B-0240B01B4EE5}"/>
    <dgm:cxn modelId="{11B91E7D-8CDE-4FBD-A902-124811157552}" srcId="{F0FA9C36-4E06-41DE-8C93-4ADACB0FC95A}" destId="{1D681F7E-C37E-4F43-A413-43FACBAFF9FC}" srcOrd="0" destOrd="0" parTransId="{79E1B8DC-97C6-45F6-8A54-6C0A291D119F}" sibTransId="{DD997942-EA46-4472-9861-5A841566971C}"/>
    <dgm:cxn modelId="{983FD884-470D-49A4-B304-F041382FEA57}" type="presOf" srcId="{7D49218D-2D9E-4DB9-9AD9-025B43E06B4D}" destId="{2F50645F-4135-4679-B5AB-27836450C312}" srcOrd="1" destOrd="0" presId="urn:microsoft.com/office/officeart/2005/8/layout/list1"/>
    <dgm:cxn modelId="{6A997686-B83A-4E8D-8F09-0E74E8320DE2}" srcId="{37397E52-08F1-469C-BB0B-C249A97B94CA}" destId="{7D49218D-2D9E-4DB9-9AD9-025B43E06B4D}" srcOrd="0" destOrd="0" parTransId="{ACF9B0E9-01A1-4D20-B903-C597EB778584}" sibTransId="{E22E810F-D28D-4C5A-BDD6-9E5736C1941E}"/>
    <dgm:cxn modelId="{05A3B7B5-4C1A-42BA-A292-E00EF4129005}" srcId="{37397E52-08F1-469C-BB0B-C249A97B94CA}" destId="{F0FA9C36-4E06-41DE-8C93-4ADACB0FC95A}" srcOrd="1" destOrd="0" parTransId="{50F3EA01-1F33-452A-A3F5-BA57522314BF}" sibTransId="{488CCB01-1D8C-43E7-B5BC-0F2994EA6CF4}"/>
    <dgm:cxn modelId="{D6A943C2-0EF3-4849-A26C-3583E37E29FC}" type="presOf" srcId="{511519E6-03AA-4B81-9F57-49D5EC4583F8}" destId="{623238E8-0767-4A5E-A789-A27DDD0C73C0}" srcOrd="0" destOrd="0" presId="urn:microsoft.com/office/officeart/2005/8/layout/list1"/>
    <dgm:cxn modelId="{0E4F7EC5-DFF2-4109-AFFC-F7CC5EBC2F46}" type="presOf" srcId="{F0FA9C36-4E06-41DE-8C93-4ADACB0FC95A}" destId="{D2282E75-9A52-47B2-9850-707EC2631640}" srcOrd="1" destOrd="0" presId="urn:microsoft.com/office/officeart/2005/8/layout/list1"/>
    <dgm:cxn modelId="{74CAE4CC-7E63-46BF-89F4-A218E9D5899F}" srcId="{CBBC3806-0821-4B99-8867-FF74B826E82A}" destId="{C518D942-EE04-4D15-84BC-466B0BFF3D5F}" srcOrd="0" destOrd="0" parTransId="{79B763F3-5683-4E28-94AC-8A6A811409B6}" sibTransId="{0DA00876-F0D8-46CA-9FEB-F74DF3CAEAD4}"/>
    <dgm:cxn modelId="{FE688FCE-95B6-429D-B54B-D588B480003C}" type="presOf" srcId="{F0FA9C36-4E06-41DE-8C93-4ADACB0FC95A}" destId="{039C0A89-ACB6-4F32-BA4E-00F788D70E76}" srcOrd="0" destOrd="0" presId="urn:microsoft.com/office/officeart/2005/8/layout/list1"/>
    <dgm:cxn modelId="{E83386D2-CEA8-494D-A861-0FE0BAA371F8}" srcId="{37397E52-08F1-469C-BB0B-C249A97B94CA}" destId="{6E4AA937-1310-41B9-B6F5-237E90A5D27D}" srcOrd="3" destOrd="0" parTransId="{13A61BDF-1A01-4445-BCB2-36D45098B9EA}" sibTransId="{A17C5103-89DF-42BF-B403-F78CCF745A24}"/>
    <dgm:cxn modelId="{B6183BD4-E2CD-4C32-9F03-6311A2660DF0}" srcId="{8D40C182-FE37-414D-A8EA-CE81FDF85D44}" destId="{501B700D-FDFC-485B-9B7E-FA627A0D9EEC}" srcOrd="0" destOrd="0" parTransId="{F827A31E-D504-4A2D-8372-0C9658F1F9F4}" sibTransId="{5D8913F6-84CD-4AE2-8753-2F1906D0B085}"/>
    <dgm:cxn modelId="{06AE19DF-1169-4632-A03B-0D11A31FC66E}" type="presOf" srcId="{AB9FF7F1-0ADB-4D31-B23D-9BB5ADF26CC8}" destId="{49AD6E08-5C15-4B96-B384-1848772CBB89}" srcOrd="0" destOrd="0" presId="urn:microsoft.com/office/officeart/2005/8/layout/list1"/>
    <dgm:cxn modelId="{4D2164E2-B203-498D-A4A6-01A63BDE6C9A}" type="presOf" srcId="{8D40C182-FE37-414D-A8EA-CE81FDF85D44}" destId="{49AD6E08-5C15-4B96-B384-1848772CBB89}" srcOrd="0" destOrd="4" presId="urn:microsoft.com/office/officeart/2005/8/layout/list1"/>
    <dgm:cxn modelId="{195636E4-A190-4B4A-A539-B66F73C9E44C}" type="presOf" srcId="{6E4AA937-1310-41B9-B6F5-237E90A5D27D}" destId="{DB0F20A0-FC57-4E86-8A25-0798C33B4C8E}" srcOrd="1" destOrd="0" presId="urn:microsoft.com/office/officeart/2005/8/layout/list1"/>
    <dgm:cxn modelId="{13D9B2E7-77BE-437E-8DCA-1BC2AA158BA7}" type="presOf" srcId="{37397E52-08F1-469C-BB0B-C249A97B94CA}" destId="{89585A06-F923-4166-BF9E-90AFEAF43F4A}" srcOrd="0" destOrd="0" presId="urn:microsoft.com/office/officeart/2005/8/layout/list1"/>
    <dgm:cxn modelId="{AE7063EB-9E57-48B8-9053-0534D1D583E0}" type="presOf" srcId="{511519E6-03AA-4B81-9F57-49D5EC4583F8}" destId="{42464100-1A15-43B8-A193-594673EB7AFF}" srcOrd="1" destOrd="0" presId="urn:microsoft.com/office/officeart/2005/8/layout/list1"/>
    <dgm:cxn modelId="{47A36DF5-B260-437A-8207-B19FE4374CF6}" type="presOf" srcId="{1D681F7E-C37E-4F43-A413-43FACBAFF9FC}" destId="{2375F742-61FF-4732-A683-B48767F1F6F6}" srcOrd="0" destOrd="0" presId="urn:microsoft.com/office/officeart/2005/8/layout/list1"/>
    <dgm:cxn modelId="{AAF0C297-CEDB-45EC-896B-10DF599DFCC9}" type="presParOf" srcId="{89585A06-F923-4166-BF9E-90AFEAF43F4A}" destId="{55CC71FC-BE6D-4C96-BBD4-C394277CFD49}" srcOrd="0" destOrd="0" presId="urn:microsoft.com/office/officeart/2005/8/layout/list1"/>
    <dgm:cxn modelId="{FF924DFC-FAF0-472C-920D-90B90AF0EE72}" type="presParOf" srcId="{55CC71FC-BE6D-4C96-BBD4-C394277CFD49}" destId="{FECF9D18-A878-42F4-8396-5E54C1610F7A}" srcOrd="0" destOrd="0" presId="urn:microsoft.com/office/officeart/2005/8/layout/list1"/>
    <dgm:cxn modelId="{C92B9A2F-7746-46B6-96B2-39962A71B417}" type="presParOf" srcId="{55CC71FC-BE6D-4C96-BBD4-C394277CFD49}" destId="{2F50645F-4135-4679-B5AB-27836450C312}" srcOrd="1" destOrd="0" presId="urn:microsoft.com/office/officeart/2005/8/layout/list1"/>
    <dgm:cxn modelId="{2892DD19-9E4D-4C27-9304-320FD276EE90}" type="presParOf" srcId="{89585A06-F923-4166-BF9E-90AFEAF43F4A}" destId="{C9E3A741-EA06-47A3-A10F-F35BBF6D20B9}" srcOrd="1" destOrd="0" presId="urn:microsoft.com/office/officeart/2005/8/layout/list1"/>
    <dgm:cxn modelId="{72D4C8EB-C54C-4408-9E70-C7A43661A6E4}" type="presParOf" srcId="{89585A06-F923-4166-BF9E-90AFEAF43F4A}" destId="{49AD6E08-5C15-4B96-B384-1848772CBB89}" srcOrd="2" destOrd="0" presId="urn:microsoft.com/office/officeart/2005/8/layout/list1"/>
    <dgm:cxn modelId="{56205FEC-709E-4B75-A2C1-3D2E1910FE3F}" type="presParOf" srcId="{89585A06-F923-4166-BF9E-90AFEAF43F4A}" destId="{E8CB1221-B2B9-4DD2-A0D7-AAC3A2308B93}" srcOrd="3" destOrd="0" presId="urn:microsoft.com/office/officeart/2005/8/layout/list1"/>
    <dgm:cxn modelId="{968DF3FB-6B9F-4BE9-A756-462E8A2FB8D6}" type="presParOf" srcId="{89585A06-F923-4166-BF9E-90AFEAF43F4A}" destId="{FEA80ECE-FCB3-42DE-AD19-6E0A9F444F08}" srcOrd="4" destOrd="0" presId="urn:microsoft.com/office/officeart/2005/8/layout/list1"/>
    <dgm:cxn modelId="{997A0B04-A637-4745-8C4A-E9BD38EB0022}" type="presParOf" srcId="{FEA80ECE-FCB3-42DE-AD19-6E0A9F444F08}" destId="{039C0A89-ACB6-4F32-BA4E-00F788D70E76}" srcOrd="0" destOrd="0" presId="urn:microsoft.com/office/officeart/2005/8/layout/list1"/>
    <dgm:cxn modelId="{DFB528BD-1755-4CB3-902E-D71EB0FBA40E}" type="presParOf" srcId="{FEA80ECE-FCB3-42DE-AD19-6E0A9F444F08}" destId="{D2282E75-9A52-47B2-9850-707EC2631640}" srcOrd="1" destOrd="0" presId="urn:microsoft.com/office/officeart/2005/8/layout/list1"/>
    <dgm:cxn modelId="{4235C3A0-DD1C-41B5-9ADC-83F447564FD4}" type="presParOf" srcId="{89585A06-F923-4166-BF9E-90AFEAF43F4A}" destId="{9885F500-B652-487D-839E-34F2B21A803D}" srcOrd="5" destOrd="0" presId="urn:microsoft.com/office/officeart/2005/8/layout/list1"/>
    <dgm:cxn modelId="{EB11CA97-2621-4804-B6D4-F73B26A9B59D}" type="presParOf" srcId="{89585A06-F923-4166-BF9E-90AFEAF43F4A}" destId="{2375F742-61FF-4732-A683-B48767F1F6F6}" srcOrd="6" destOrd="0" presId="urn:microsoft.com/office/officeart/2005/8/layout/list1"/>
    <dgm:cxn modelId="{D7E2E204-0E2F-4A7E-B65D-02F145FC09EA}" type="presParOf" srcId="{89585A06-F923-4166-BF9E-90AFEAF43F4A}" destId="{6D0F0044-9C85-4FBF-B97D-C3486E04E3B1}" srcOrd="7" destOrd="0" presId="urn:microsoft.com/office/officeart/2005/8/layout/list1"/>
    <dgm:cxn modelId="{6F16C6DC-571E-4D42-95B4-9941262885FB}" type="presParOf" srcId="{89585A06-F923-4166-BF9E-90AFEAF43F4A}" destId="{10578D54-E179-4E29-8F26-D8D11DB8882A}" srcOrd="8" destOrd="0" presId="urn:microsoft.com/office/officeart/2005/8/layout/list1"/>
    <dgm:cxn modelId="{3DCBB52D-A537-4152-9FBF-B2DF0A777D4C}" type="presParOf" srcId="{10578D54-E179-4E29-8F26-D8D11DB8882A}" destId="{623238E8-0767-4A5E-A789-A27DDD0C73C0}" srcOrd="0" destOrd="0" presId="urn:microsoft.com/office/officeart/2005/8/layout/list1"/>
    <dgm:cxn modelId="{D5506F39-D7B8-47EF-A53B-9D885392001D}" type="presParOf" srcId="{10578D54-E179-4E29-8F26-D8D11DB8882A}" destId="{42464100-1A15-43B8-A193-594673EB7AFF}" srcOrd="1" destOrd="0" presId="urn:microsoft.com/office/officeart/2005/8/layout/list1"/>
    <dgm:cxn modelId="{367E56AE-6CA2-49EC-BC3E-E29A67399028}" type="presParOf" srcId="{89585A06-F923-4166-BF9E-90AFEAF43F4A}" destId="{291429D0-B849-4652-8042-172E6A714A6E}" srcOrd="9" destOrd="0" presId="urn:microsoft.com/office/officeart/2005/8/layout/list1"/>
    <dgm:cxn modelId="{2084AD56-F467-49C9-962B-54EBBFB24530}" type="presParOf" srcId="{89585A06-F923-4166-BF9E-90AFEAF43F4A}" destId="{1E734C95-4555-46ED-B5A1-04D77E298A53}" srcOrd="10" destOrd="0" presId="urn:microsoft.com/office/officeart/2005/8/layout/list1"/>
    <dgm:cxn modelId="{0D220A97-FE52-4056-8585-A143659610AA}" type="presParOf" srcId="{89585A06-F923-4166-BF9E-90AFEAF43F4A}" destId="{DB99EC43-4B24-46C5-A631-A26037384D8B}" srcOrd="11" destOrd="0" presId="urn:microsoft.com/office/officeart/2005/8/layout/list1"/>
    <dgm:cxn modelId="{5685F3FE-C26C-491B-A70E-11FCAFEDB1FA}" type="presParOf" srcId="{89585A06-F923-4166-BF9E-90AFEAF43F4A}" destId="{B35D3967-552D-4003-9F94-C12B0A53889A}" srcOrd="12" destOrd="0" presId="urn:microsoft.com/office/officeart/2005/8/layout/list1"/>
    <dgm:cxn modelId="{C00DB483-AF1B-47EF-86C6-F570D26ADB9B}" type="presParOf" srcId="{B35D3967-552D-4003-9F94-C12B0A53889A}" destId="{B267CAC8-08BF-4FB7-A4AE-B9CDBBE5A191}" srcOrd="0" destOrd="0" presId="urn:microsoft.com/office/officeart/2005/8/layout/list1"/>
    <dgm:cxn modelId="{1C1CEA9A-AF99-48C4-8C3E-9EEFAAFF1C41}" type="presParOf" srcId="{B35D3967-552D-4003-9F94-C12B0A53889A}" destId="{DB0F20A0-FC57-4E86-8A25-0798C33B4C8E}" srcOrd="1" destOrd="0" presId="urn:microsoft.com/office/officeart/2005/8/layout/list1"/>
    <dgm:cxn modelId="{FC168B2C-0142-4DF9-9DB5-DD77780836D8}" type="presParOf" srcId="{89585A06-F923-4166-BF9E-90AFEAF43F4A}" destId="{5A95A03C-C160-41E6-9086-B8A88933EDAA}" srcOrd="13" destOrd="0" presId="urn:microsoft.com/office/officeart/2005/8/layout/list1"/>
    <dgm:cxn modelId="{FB4E8524-2E46-495A-A8A3-802B2D29AD7C}" type="presParOf" srcId="{89585A06-F923-4166-BF9E-90AFEAF43F4A}" destId="{A812EBE4-F34C-4D49-8727-A75AF6A794D7}"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AA244-4CBA-4B05-A451-37CB8BE31181}">
      <dsp:nvSpPr>
        <dsp:cNvPr id="0" name=""/>
        <dsp:cNvSpPr/>
      </dsp:nvSpPr>
      <dsp:spPr>
        <a:xfrm>
          <a:off x="1212000" y="2377"/>
          <a:ext cx="2730271" cy="1638162"/>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baseline="0"/>
            <a:t>24-hour hotline services providing crisis intervention services and referral; </a:t>
          </a:r>
          <a:endParaRPr lang="en-US" sz="1100" kern="1200"/>
        </a:p>
      </dsp:txBody>
      <dsp:txXfrm>
        <a:off x="1212000" y="2377"/>
        <a:ext cx="2730271" cy="1638162"/>
      </dsp:txXfrm>
    </dsp:sp>
    <dsp:sp modelId="{FA4F071D-37B8-4C2C-8B44-C6FA2890593A}">
      <dsp:nvSpPr>
        <dsp:cNvPr id="0" name=""/>
        <dsp:cNvSpPr/>
      </dsp:nvSpPr>
      <dsp:spPr>
        <a:xfrm>
          <a:off x="4215299" y="2377"/>
          <a:ext cx="2730271" cy="1638162"/>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baseline="0" dirty="0"/>
            <a:t>Accompaniment and advocacy through medical, criminal justice, and social support systems, including medical facilities, police, and court proceedings; </a:t>
          </a:r>
          <a:endParaRPr lang="en-US" sz="1100" kern="1200" dirty="0"/>
        </a:p>
      </dsp:txBody>
      <dsp:txXfrm>
        <a:off x="4215299" y="2377"/>
        <a:ext cx="2730271" cy="1638162"/>
      </dsp:txXfrm>
    </dsp:sp>
    <dsp:sp modelId="{94ECCC47-B027-4D16-9089-4F6380B2A63E}">
      <dsp:nvSpPr>
        <dsp:cNvPr id="0" name=""/>
        <dsp:cNvSpPr/>
      </dsp:nvSpPr>
      <dsp:spPr>
        <a:xfrm>
          <a:off x="7218597" y="2377"/>
          <a:ext cx="2730271" cy="1638162"/>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baseline="0" dirty="0"/>
            <a:t>Crisis intervention, short-term individual and group support services, direct payments, and comprehensive service coordination and supervision to assist sexual assault victims and family or household members; </a:t>
          </a:r>
          <a:endParaRPr lang="en-US" sz="1100" kern="1200" dirty="0"/>
        </a:p>
      </dsp:txBody>
      <dsp:txXfrm>
        <a:off x="7218597" y="2377"/>
        <a:ext cx="2730271" cy="1638162"/>
      </dsp:txXfrm>
    </dsp:sp>
    <dsp:sp modelId="{87072A62-98A9-465B-AEC4-5AF50F75E0CD}">
      <dsp:nvSpPr>
        <dsp:cNvPr id="0" name=""/>
        <dsp:cNvSpPr/>
      </dsp:nvSpPr>
      <dsp:spPr>
        <a:xfrm>
          <a:off x="1212000" y="1913567"/>
          <a:ext cx="2730271" cy="1638162"/>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baseline="0"/>
            <a:t>Information and referral to assist sexual assault victims and family or household members; </a:t>
          </a:r>
          <a:endParaRPr lang="en-US" sz="1100" kern="1200"/>
        </a:p>
      </dsp:txBody>
      <dsp:txXfrm>
        <a:off x="1212000" y="1913567"/>
        <a:ext cx="2730271" cy="1638162"/>
      </dsp:txXfrm>
    </dsp:sp>
    <dsp:sp modelId="{01D9F012-D0F4-4567-992D-E40FC882B83E}">
      <dsp:nvSpPr>
        <dsp:cNvPr id="0" name=""/>
        <dsp:cNvSpPr/>
      </dsp:nvSpPr>
      <dsp:spPr>
        <a:xfrm>
          <a:off x="4215299" y="1913567"/>
          <a:ext cx="2730271" cy="1638162"/>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baseline="0" dirty="0"/>
            <a:t>Community-based, culturally specific services and support mechanisms, including outreach activities for underserved communities; and </a:t>
          </a:r>
          <a:endParaRPr lang="en-US" sz="1100" kern="1200" dirty="0"/>
        </a:p>
      </dsp:txBody>
      <dsp:txXfrm>
        <a:off x="4215299" y="1913567"/>
        <a:ext cx="2730271" cy="1638162"/>
      </dsp:txXfrm>
    </dsp:sp>
    <dsp:sp modelId="{D55D4A59-CA8A-407C-829F-952B69ED4FF6}">
      <dsp:nvSpPr>
        <dsp:cNvPr id="0" name=""/>
        <dsp:cNvSpPr/>
      </dsp:nvSpPr>
      <dsp:spPr>
        <a:xfrm>
          <a:off x="7218597" y="1913567"/>
          <a:ext cx="2730271" cy="1638162"/>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baseline="0" dirty="0"/>
            <a:t>Development and distribution of materials on issues related to the services described above. </a:t>
          </a:r>
          <a:endParaRPr lang="en-US" sz="1100" kern="1200" dirty="0"/>
        </a:p>
      </dsp:txBody>
      <dsp:txXfrm>
        <a:off x="7218597" y="1913567"/>
        <a:ext cx="2730271" cy="1638162"/>
      </dsp:txXfrm>
    </dsp:sp>
    <dsp:sp modelId="{2693AD85-E800-4F1C-84DD-A0485C2AB7C5}">
      <dsp:nvSpPr>
        <dsp:cNvPr id="0" name=""/>
        <dsp:cNvSpPr/>
      </dsp:nvSpPr>
      <dsp:spPr>
        <a:xfrm>
          <a:off x="1224846" y="3680517"/>
          <a:ext cx="8728377" cy="1638162"/>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baseline="0" dirty="0"/>
            <a:t>Equipment or supplies, applicant shall reveal in application and budget narrative whether they are purchasing, renting, or leasing all listed and proposed equipment or supplies. The applicant shall comply with 2 C.F.R. § 200.216 and 2 C.F.R. § 200.217 when renting, purchasing, or leasing any telecommunications, video surveillance systems and service, or equipment. The applicant shall comply with 2 C.F.R. § 200.465 regarding the lease and or rental of real property and equipment </a:t>
          </a:r>
          <a:endParaRPr lang="en-US" sz="1200" kern="1200" dirty="0"/>
        </a:p>
      </dsp:txBody>
      <dsp:txXfrm>
        <a:off x="1224846" y="3680517"/>
        <a:ext cx="8728377" cy="16381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3F9A2-3E2F-4CB9-8EB9-3FF1855AC82D}">
      <dsp:nvSpPr>
        <dsp:cNvPr id="0" name=""/>
        <dsp:cNvSpPr/>
      </dsp:nvSpPr>
      <dsp:spPr>
        <a:xfrm>
          <a:off x="0" y="2227"/>
          <a:ext cx="6692813" cy="646425"/>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baseline="0"/>
            <a:t>Replacement bedding, clothing, or other household items; </a:t>
          </a:r>
          <a:endParaRPr lang="en-US" sz="1700" kern="1200"/>
        </a:p>
      </dsp:txBody>
      <dsp:txXfrm>
        <a:off x="31556" y="33783"/>
        <a:ext cx="6629701" cy="583313"/>
      </dsp:txXfrm>
    </dsp:sp>
    <dsp:sp modelId="{8BA15FAF-9213-43A6-BE7E-3F7AF250EDD4}">
      <dsp:nvSpPr>
        <dsp:cNvPr id="0" name=""/>
        <dsp:cNvSpPr/>
      </dsp:nvSpPr>
      <dsp:spPr>
        <a:xfrm>
          <a:off x="0" y="697612"/>
          <a:ext cx="6692813" cy="646425"/>
        </a:xfrm>
        <a:prstGeom prst="roundRect">
          <a:avLst/>
        </a:prstGeom>
        <a:gradFill rotWithShape="0">
          <a:gsLst>
            <a:gs pos="0">
              <a:schemeClr val="accent2">
                <a:hueOff val="-139687"/>
                <a:satOff val="-1610"/>
                <a:lumOff val="360"/>
                <a:alphaOff val="0"/>
                <a:tint val="96000"/>
                <a:lumMod val="100000"/>
              </a:schemeClr>
            </a:gs>
            <a:gs pos="78000">
              <a:schemeClr val="accent2">
                <a:hueOff val="-139687"/>
                <a:satOff val="-1610"/>
                <a:lumOff val="36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baseline="0"/>
            <a:t>Securing new or temporary housing, including paying a security deposit, first month’s rent, or moving expenses; </a:t>
          </a:r>
          <a:endParaRPr lang="en-US" sz="1700" kern="1200"/>
        </a:p>
      </dsp:txBody>
      <dsp:txXfrm>
        <a:off x="31556" y="729168"/>
        <a:ext cx="6629701" cy="583313"/>
      </dsp:txXfrm>
    </dsp:sp>
    <dsp:sp modelId="{8C932688-1088-4882-ABDE-8F93C4F88D63}">
      <dsp:nvSpPr>
        <dsp:cNvPr id="0" name=""/>
        <dsp:cNvSpPr/>
      </dsp:nvSpPr>
      <dsp:spPr>
        <a:xfrm>
          <a:off x="0" y="1392997"/>
          <a:ext cx="6692813" cy="646425"/>
        </a:xfrm>
        <a:prstGeom prst="roundRect">
          <a:avLst/>
        </a:prstGeom>
        <a:gradFill rotWithShape="0">
          <a:gsLst>
            <a:gs pos="0">
              <a:schemeClr val="accent2">
                <a:hueOff val="-279374"/>
                <a:satOff val="-3219"/>
                <a:lumOff val="720"/>
                <a:alphaOff val="0"/>
                <a:tint val="96000"/>
                <a:lumMod val="100000"/>
              </a:schemeClr>
            </a:gs>
            <a:gs pos="78000">
              <a:schemeClr val="accent2">
                <a:hueOff val="-279374"/>
                <a:satOff val="-3219"/>
                <a:lumOff val="72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baseline="0"/>
            <a:t>Travel expenses; </a:t>
          </a:r>
          <a:endParaRPr lang="en-US" sz="1700" kern="1200"/>
        </a:p>
      </dsp:txBody>
      <dsp:txXfrm>
        <a:off x="31556" y="1424553"/>
        <a:ext cx="6629701" cy="583313"/>
      </dsp:txXfrm>
    </dsp:sp>
    <dsp:sp modelId="{C9E2F34A-00B6-4F18-9514-9B688E7C49BF}">
      <dsp:nvSpPr>
        <dsp:cNvPr id="0" name=""/>
        <dsp:cNvSpPr/>
      </dsp:nvSpPr>
      <dsp:spPr>
        <a:xfrm>
          <a:off x="0" y="2088382"/>
          <a:ext cx="6692813" cy="646425"/>
        </a:xfrm>
        <a:prstGeom prst="roundRect">
          <a:avLst/>
        </a:prstGeom>
        <a:gradFill rotWithShape="0">
          <a:gsLst>
            <a:gs pos="0">
              <a:schemeClr val="accent2">
                <a:hueOff val="-419062"/>
                <a:satOff val="-4829"/>
                <a:lumOff val="1079"/>
                <a:alphaOff val="0"/>
                <a:tint val="96000"/>
                <a:lumMod val="100000"/>
              </a:schemeClr>
            </a:gs>
            <a:gs pos="78000">
              <a:schemeClr val="accent2">
                <a:hueOff val="-419062"/>
                <a:satOff val="-4829"/>
                <a:lumOff val="10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baseline="0"/>
            <a:t>Childcare expenses;</a:t>
          </a:r>
          <a:endParaRPr lang="en-US" sz="1700" kern="1200"/>
        </a:p>
      </dsp:txBody>
      <dsp:txXfrm>
        <a:off x="31556" y="2119938"/>
        <a:ext cx="6629701" cy="583313"/>
      </dsp:txXfrm>
    </dsp:sp>
    <dsp:sp modelId="{57439D72-5D45-475E-92F6-9AFF715BFC5C}">
      <dsp:nvSpPr>
        <dsp:cNvPr id="0" name=""/>
        <dsp:cNvSpPr/>
      </dsp:nvSpPr>
      <dsp:spPr>
        <a:xfrm>
          <a:off x="0" y="2783767"/>
          <a:ext cx="6692813" cy="646425"/>
        </a:xfrm>
        <a:prstGeom prst="roundRect">
          <a:avLst/>
        </a:prstGeom>
        <a:gradFill rotWithShape="0">
          <a:gsLst>
            <a:gs pos="0">
              <a:schemeClr val="accent2">
                <a:hueOff val="-558749"/>
                <a:satOff val="-6439"/>
                <a:lumOff val="1439"/>
                <a:alphaOff val="0"/>
                <a:tint val="96000"/>
                <a:lumMod val="100000"/>
              </a:schemeClr>
            </a:gs>
            <a:gs pos="78000">
              <a:schemeClr val="accent2">
                <a:hueOff val="-558749"/>
                <a:satOff val="-6439"/>
                <a:lumOff val="143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baseline="0"/>
            <a:t>Food, including culturally appropriate food; </a:t>
          </a:r>
          <a:endParaRPr lang="en-US" sz="1700" kern="1200"/>
        </a:p>
      </dsp:txBody>
      <dsp:txXfrm>
        <a:off x="31556" y="2815323"/>
        <a:ext cx="6629701" cy="583313"/>
      </dsp:txXfrm>
    </dsp:sp>
    <dsp:sp modelId="{065216CB-A95C-4868-A3FD-E1B29B1B5752}">
      <dsp:nvSpPr>
        <dsp:cNvPr id="0" name=""/>
        <dsp:cNvSpPr/>
      </dsp:nvSpPr>
      <dsp:spPr>
        <a:xfrm>
          <a:off x="0" y="3479152"/>
          <a:ext cx="6692813" cy="646425"/>
        </a:xfrm>
        <a:prstGeom prst="roundRect">
          <a:avLst/>
        </a:prstGeom>
        <a:gradFill rotWithShape="0">
          <a:gsLst>
            <a:gs pos="0">
              <a:schemeClr val="accent2">
                <a:hueOff val="-698436"/>
                <a:satOff val="-8048"/>
                <a:lumOff val="1799"/>
                <a:alphaOff val="0"/>
                <a:tint val="96000"/>
                <a:lumMod val="100000"/>
              </a:schemeClr>
            </a:gs>
            <a:gs pos="78000">
              <a:schemeClr val="accent2">
                <a:hueOff val="-698436"/>
                <a:satOff val="-8048"/>
                <a:lumOff val="179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baseline="0"/>
            <a:t>Utility assistance (other than utilities in arrears): and </a:t>
          </a:r>
          <a:endParaRPr lang="en-US" sz="1700" kern="1200"/>
        </a:p>
      </dsp:txBody>
      <dsp:txXfrm>
        <a:off x="31556" y="3510708"/>
        <a:ext cx="6629701" cy="583313"/>
      </dsp:txXfrm>
    </dsp:sp>
    <dsp:sp modelId="{14EF6C75-0C39-4EEF-9797-05DFF61ECFAC}">
      <dsp:nvSpPr>
        <dsp:cNvPr id="0" name=""/>
        <dsp:cNvSpPr/>
      </dsp:nvSpPr>
      <dsp:spPr>
        <a:xfrm>
          <a:off x="0" y="4174537"/>
          <a:ext cx="6692813" cy="646425"/>
        </a:xfrm>
        <a:prstGeom prst="roundRect">
          <a:avLst/>
        </a:prstGeom>
        <a:gradFill rotWithShape="0">
          <a:gsLst>
            <a:gs pos="0">
              <a:schemeClr val="accent2">
                <a:hueOff val="-838123"/>
                <a:satOff val="-9658"/>
                <a:lumOff val="2159"/>
                <a:alphaOff val="0"/>
                <a:tint val="96000"/>
                <a:lumMod val="100000"/>
              </a:schemeClr>
            </a:gs>
            <a:gs pos="78000">
              <a:schemeClr val="accent2">
                <a:hueOff val="-838123"/>
                <a:satOff val="-9658"/>
                <a:lumOff val="215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baseline="0" dirty="0"/>
            <a:t>Security measures such as re-keying locks, replacing a cell phone, or purchasing a motion detector </a:t>
          </a:r>
          <a:endParaRPr lang="en-US" sz="1700" kern="1200" dirty="0"/>
        </a:p>
      </dsp:txBody>
      <dsp:txXfrm>
        <a:off x="31556" y="4206093"/>
        <a:ext cx="6629701" cy="5833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2941D-9AE0-4C0F-8312-0CF4E4C5AF1F}">
      <dsp:nvSpPr>
        <dsp:cNvPr id="0" name=""/>
        <dsp:cNvSpPr/>
      </dsp:nvSpPr>
      <dsp:spPr>
        <a:xfrm>
          <a:off x="46" y="118915"/>
          <a:ext cx="4494410" cy="1070161"/>
        </a:xfrm>
        <a:prstGeom prst="rect">
          <a:avLst/>
        </a:prstGeom>
        <a:solidFill>
          <a:schemeClr val="accent1"/>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0" i="0" kern="1200" baseline="0" dirty="0"/>
            <a:t>Eligible </a:t>
          </a:r>
          <a:r>
            <a:rPr lang="en-US" sz="2200" kern="1200" dirty="0"/>
            <a:t>applicants include the following that provide services to victims of sexual assault:</a:t>
          </a:r>
        </a:p>
      </dsp:txBody>
      <dsp:txXfrm>
        <a:off x="46" y="118915"/>
        <a:ext cx="4494410" cy="1070161"/>
      </dsp:txXfrm>
    </dsp:sp>
    <dsp:sp modelId="{E85F23A4-8A3F-44B8-807A-25A17AC414EF}">
      <dsp:nvSpPr>
        <dsp:cNvPr id="0" name=""/>
        <dsp:cNvSpPr/>
      </dsp:nvSpPr>
      <dsp:spPr>
        <a:xfrm>
          <a:off x="46" y="1189077"/>
          <a:ext cx="4494410" cy="2785488"/>
        </a:xfrm>
        <a:prstGeom prst="rect">
          <a:avLst/>
        </a:prstGeom>
        <a:solidFill>
          <a:schemeClr val="accent5">
            <a:alpha val="90000"/>
            <a:tint val="40000"/>
            <a:hueOff val="0"/>
            <a:satOff val="0"/>
            <a:lumOff val="0"/>
            <a:alphaOff val="0"/>
          </a:schemeClr>
        </a:solidFill>
        <a:ln w="19050"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a:t>Public social service entities</a:t>
          </a:r>
        </a:p>
        <a:p>
          <a:pPr marL="228600" lvl="1" indent="-228600" algn="l" defTabSz="977900">
            <a:lnSpc>
              <a:spcPct val="90000"/>
            </a:lnSpc>
            <a:spcBef>
              <a:spcPct val="0"/>
            </a:spcBef>
            <a:spcAft>
              <a:spcPct val="15000"/>
            </a:spcAft>
            <a:buChar char="•"/>
          </a:pPr>
          <a:r>
            <a:rPr lang="en-US" sz="2200" b="0" i="0" kern="1200" baseline="0"/>
            <a:t>Nonprofit organizations</a:t>
          </a:r>
          <a:endParaRPr lang="en-US" sz="2200" kern="1200"/>
        </a:p>
        <a:p>
          <a:pPr marL="228600" lvl="1" indent="-228600" algn="l" defTabSz="977900">
            <a:lnSpc>
              <a:spcPct val="90000"/>
            </a:lnSpc>
            <a:spcBef>
              <a:spcPct val="0"/>
            </a:spcBef>
            <a:spcAft>
              <a:spcPct val="15000"/>
            </a:spcAft>
            <a:buChar char="•"/>
          </a:pPr>
          <a:r>
            <a:rPr lang="en-US" sz="2200" kern="1200"/>
            <a:t>Nongovernmental organizations who provide services to victims of sexual</a:t>
          </a:r>
          <a:br>
            <a:rPr lang="en-US" sz="2200" kern="1200"/>
          </a:br>
          <a:endParaRPr lang="en-US" sz="2200" kern="1200"/>
        </a:p>
      </dsp:txBody>
      <dsp:txXfrm>
        <a:off x="46" y="1189077"/>
        <a:ext cx="4494410" cy="2785488"/>
      </dsp:txXfrm>
    </dsp:sp>
    <dsp:sp modelId="{6F331C8F-2AE3-4477-89ED-B27B18BBE059}">
      <dsp:nvSpPr>
        <dsp:cNvPr id="0" name=""/>
        <dsp:cNvSpPr/>
      </dsp:nvSpPr>
      <dsp:spPr>
        <a:xfrm>
          <a:off x="5123675" y="118915"/>
          <a:ext cx="4494410" cy="1070161"/>
        </a:xfrm>
        <a:prstGeom prst="rect">
          <a:avLst/>
        </a:prstGeom>
        <a:solidFill>
          <a:schemeClr val="accent1"/>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t>Other Requirements include:</a:t>
          </a:r>
        </a:p>
      </dsp:txBody>
      <dsp:txXfrm>
        <a:off x="5123675" y="118915"/>
        <a:ext cx="4494410" cy="1070161"/>
      </dsp:txXfrm>
    </dsp:sp>
    <dsp:sp modelId="{88E203D3-DA34-48EF-8CFA-2C186BDC1289}">
      <dsp:nvSpPr>
        <dsp:cNvPr id="0" name=""/>
        <dsp:cNvSpPr/>
      </dsp:nvSpPr>
      <dsp:spPr>
        <a:xfrm>
          <a:off x="5123675" y="1189077"/>
          <a:ext cx="4494410" cy="2785488"/>
        </a:xfrm>
        <a:prstGeom prst="rect">
          <a:avLst/>
        </a:prstGeom>
        <a:solidFill>
          <a:schemeClr val="accent5">
            <a:alpha val="90000"/>
            <a:tint val="40000"/>
            <a:hueOff val="0"/>
            <a:satOff val="0"/>
            <a:lumOff val="0"/>
            <a:alphaOff val="0"/>
          </a:schemeClr>
        </a:solidFill>
        <a:ln w="19050"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b="0" i="0" kern="1200" baseline="0"/>
            <a:t>Registered </a:t>
          </a:r>
          <a:r>
            <a:rPr lang="en-US" sz="2200" kern="1200"/>
            <a:t>UEI </a:t>
          </a:r>
        </a:p>
        <a:p>
          <a:pPr marL="228600" lvl="1" indent="-228600" algn="l" defTabSz="977900">
            <a:lnSpc>
              <a:spcPct val="90000"/>
            </a:lnSpc>
            <a:spcBef>
              <a:spcPct val="0"/>
            </a:spcBef>
            <a:spcAft>
              <a:spcPct val="15000"/>
            </a:spcAft>
            <a:buChar char="•"/>
          </a:pPr>
          <a:r>
            <a:rPr lang="en-US" sz="2200" b="0" i="0" kern="1200" baseline="0"/>
            <a:t>Active and current registration with SAM.gov</a:t>
          </a:r>
          <a:endParaRPr lang="en-US" sz="2200" kern="1200"/>
        </a:p>
        <a:p>
          <a:pPr marL="228600" lvl="1" indent="-228600" algn="l" defTabSz="977900">
            <a:lnSpc>
              <a:spcPct val="90000"/>
            </a:lnSpc>
            <a:spcBef>
              <a:spcPct val="0"/>
            </a:spcBef>
            <a:spcAft>
              <a:spcPct val="15000"/>
            </a:spcAft>
            <a:buChar char="•"/>
          </a:pPr>
          <a:r>
            <a:rPr lang="en-US" sz="2200" kern="1200"/>
            <a:t>Good standing with the Department of Revenue (DOR), Department of Workforce Development (DWD), and Secretary of State (SOS)</a:t>
          </a:r>
        </a:p>
      </dsp:txBody>
      <dsp:txXfrm>
        <a:off x="5123675" y="1189077"/>
        <a:ext cx="4494410" cy="27854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63792-47B3-4E13-A9CA-6A999A1FD70B}">
      <dsp:nvSpPr>
        <dsp:cNvPr id="0" name=""/>
        <dsp:cNvSpPr/>
      </dsp:nvSpPr>
      <dsp:spPr>
        <a:xfrm>
          <a:off x="0" y="363262"/>
          <a:ext cx="6900512" cy="937125"/>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5556" tIns="354076" rIns="535556"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Points of Contact for the grant </a:t>
          </a:r>
          <a:br>
            <a:rPr lang="en-US" sz="1700" kern="1200" dirty="0"/>
          </a:br>
          <a:r>
            <a:rPr lang="en-US" sz="1700" kern="1200" dirty="0"/>
            <a:t>(CJI will notify these individuals of your award notice) </a:t>
          </a:r>
        </a:p>
      </dsp:txBody>
      <dsp:txXfrm>
        <a:off x="0" y="363262"/>
        <a:ext cx="6900512" cy="937125"/>
      </dsp:txXfrm>
    </dsp:sp>
    <dsp:sp modelId="{1F31143A-946F-4EAA-AD90-BE9128605CCA}">
      <dsp:nvSpPr>
        <dsp:cNvPr id="0" name=""/>
        <dsp:cNvSpPr/>
      </dsp:nvSpPr>
      <dsp:spPr>
        <a:xfrm>
          <a:off x="345025" y="112342"/>
          <a:ext cx="4830358" cy="5018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755650">
            <a:lnSpc>
              <a:spcPct val="90000"/>
            </a:lnSpc>
            <a:spcBef>
              <a:spcPct val="0"/>
            </a:spcBef>
            <a:spcAft>
              <a:spcPct val="35000"/>
            </a:spcAft>
            <a:buNone/>
          </a:pPr>
          <a:r>
            <a:rPr lang="en-US" sz="1700" kern="1200"/>
            <a:t>Contact </a:t>
          </a:r>
        </a:p>
      </dsp:txBody>
      <dsp:txXfrm>
        <a:off x="369523" y="136840"/>
        <a:ext cx="4781362" cy="452844"/>
      </dsp:txXfrm>
    </dsp:sp>
    <dsp:sp modelId="{77F524D7-C608-41DF-A662-A9C731FECC30}">
      <dsp:nvSpPr>
        <dsp:cNvPr id="0" name=""/>
        <dsp:cNvSpPr/>
      </dsp:nvSpPr>
      <dsp:spPr>
        <a:xfrm>
          <a:off x="0" y="1643107"/>
          <a:ext cx="6900512" cy="240975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5556" tIns="354076" rIns="535556"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SAMs Registration must be up-to-date</a:t>
          </a:r>
        </a:p>
        <a:p>
          <a:pPr marL="171450" lvl="1" indent="-171450" algn="l" defTabSz="755650">
            <a:lnSpc>
              <a:spcPct val="90000"/>
            </a:lnSpc>
            <a:spcBef>
              <a:spcPct val="0"/>
            </a:spcBef>
            <a:spcAft>
              <a:spcPct val="15000"/>
            </a:spcAft>
            <a:buChar char="•"/>
          </a:pPr>
          <a:r>
            <a:rPr lang="en-US" sz="1700" kern="1200"/>
            <a:t>Audit </a:t>
          </a:r>
        </a:p>
        <a:p>
          <a:pPr marL="342900" lvl="2" indent="-171450" algn="l" defTabSz="755650">
            <a:lnSpc>
              <a:spcPct val="90000"/>
            </a:lnSpc>
            <a:spcBef>
              <a:spcPct val="0"/>
            </a:spcBef>
            <a:spcAft>
              <a:spcPct val="15000"/>
            </a:spcAft>
            <a:buChar char="•"/>
          </a:pPr>
          <a:r>
            <a:rPr lang="en-US" sz="1700" kern="1200" dirty="0"/>
            <a:t>If you receive more than $750,000 in </a:t>
          </a:r>
          <a:r>
            <a:rPr lang="en-US" sz="1700" b="1" kern="1200" dirty="0"/>
            <a:t>federal</a:t>
          </a:r>
          <a:r>
            <a:rPr lang="en-US" sz="1700" kern="1200" dirty="0"/>
            <a:t> grant funds, you are required to have an audit. This will be requested if CJI is aware that you receive more than $750,000.</a:t>
          </a:r>
        </a:p>
        <a:p>
          <a:pPr marL="342900" lvl="2" indent="-171450" algn="l" defTabSz="755650">
            <a:lnSpc>
              <a:spcPct val="90000"/>
            </a:lnSpc>
            <a:spcBef>
              <a:spcPct val="0"/>
            </a:spcBef>
            <a:spcAft>
              <a:spcPct val="15000"/>
            </a:spcAft>
            <a:buChar char="•"/>
          </a:pPr>
          <a:r>
            <a:rPr lang="en-US" sz="1700" kern="1200" dirty="0"/>
            <a:t>All government agency’s audits are included in the County audit and should all have one attached</a:t>
          </a:r>
        </a:p>
      </dsp:txBody>
      <dsp:txXfrm>
        <a:off x="0" y="1643107"/>
        <a:ext cx="6900512" cy="2409750"/>
      </dsp:txXfrm>
    </dsp:sp>
    <dsp:sp modelId="{45C93E20-3177-4902-B1AB-FFCD3087FE84}">
      <dsp:nvSpPr>
        <dsp:cNvPr id="0" name=""/>
        <dsp:cNvSpPr/>
      </dsp:nvSpPr>
      <dsp:spPr>
        <a:xfrm>
          <a:off x="345025" y="1392187"/>
          <a:ext cx="4830358" cy="5018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755650">
            <a:lnSpc>
              <a:spcPct val="90000"/>
            </a:lnSpc>
            <a:spcBef>
              <a:spcPct val="0"/>
            </a:spcBef>
            <a:spcAft>
              <a:spcPct val="35000"/>
            </a:spcAft>
            <a:buNone/>
          </a:pPr>
          <a:r>
            <a:rPr lang="en-US" sz="1700" kern="1200"/>
            <a:t>Project Information</a:t>
          </a:r>
        </a:p>
      </dsp:txBody>
      <dsp:txXfrm>
        <a:off x="369523" y="1416685"/>
        <a:ext cx="4781362" cy="452844"/>
      </dsp:txXfrm>
    </dsp:sp>
    <dsp:sp modelId="{91A0F981-C60E-40C0-835F-843C807007E6}">
      <dsp:nvSpPr>
        <dsp:cNvPr id="0" name=""/>
        <dsp:cNvSpPr/>
      </dsp:nvSpPr>
      <dsp:spPr>
        <a:xfrm>
          <a:off x="0" y="4395577"/>
          <a:ext cx="6900512" cy="709537"/>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5556" tIns="354076" rIns="535556"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Information about your proposed program</a:t>
          </a:r>
        </a:p>
      </dsp:txBody>
      <dsp:txXfrm>
        <a:off x="0" y="4395577"/>
        <a:ext cx="6900512" cy="709537"/>
      </dsp:txXfrm>
    </dsp:sp>
    <dsp:sp modelId="{3B15A007-6654-440C-BC15-20CDD4B4FCD6}">
      <dsp:nvSpPr>
        <dsp:cNvPr id="0" name=""/>
        <dsp:cNvSpPr/>
      </dsp:nvSpPr>
      <dsp:spPr>
        <a:xfrm>
          <a:off x="345025" y="4144657"/>
          <a:ext cx="4830358" cy="5018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755650">
            <a:lnSpc>
              <a:spcPct val="90000"/>
            </a:lnSpc>
            <a:spcBef>
              <a:spcPct val="0"/>
            </a:spcBef>
            <a:spcAft>
              <a:spcPct val="35000"/>
            </a:spcAft>
            <a:buNone/>
          </a:pPr>
          <a:r>
            <a:rPr lang="en-US" sz="1700" kern="1200"/>
            <a:t>Programmatic Information</a:t>
          </a:r>
        </a:p>
      </dsp:txBody>
      <dsp:txXfrm>
        <a:off x="369523" y="4169155"/>
        <a:ext cx="4781362" cy="452844"/>
      </dsp:txXfrm>
    </dsp:sp>
    <dsp:sp modelId="{E7ECAAE7-E66A-4D1F-B429-F6CF9A2BE117}">
      <dsp:nvSpPr>
        <dsp:cNvPr id="0" name=""/>
        <dsp:cNvSpPr/>
      </dsp:nvSpPr>
      <dsp:spPr>
        <a:xfrm>
          <a:off x="0" y="5447835"/>
          <a:ext cx="6900512" cy="428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9A768B-ED96-4792-A7C6-0976EA12B222}">
      <dsp:nvSpPr>
        <dsp:cNvPr id="0" name=""/>
        <dsp:cNvSpPr/>
      </dsp:nvSpPr>
      <dsp:spPr>
        <a:xfrm>
          <a:off x="345025" y="5196915"/>
          <a:ext cx="4830358" cy="5018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755650">
            <a:lnSpc>
              <a:spcPct val="90000"/>
            </a:lnSpc>
            <a:spcBef>
              <a:spcPct val="0"/>
            </a:spcBef>
            <a:spcAft>
              <a:spcPct val="35000"/>
            </a:spcAft>
            <a:buNone/>
          </a:pPr>
          <a:r>
            <a:rPr lang="en-US" sz="1700" kern="1200"/>
            <a:t>Problem Statement &amp; Analysis </a:t>
          </a:r>
        </a:p>
      </dsp:txBody>
      <dsp:txXfrm>
        <a:off x="369523" y="5221413"/>
        <a:ext cx="4781362" cy="452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D6E08-5C15-4B96-B384-1848772CBB89}">
      <dsp:nvSpPr>
        <dsp:cNvPr id="0" name=""/>
        <dsp:cNvSpPr/>
      </dsp:nvSpPr>
      <dsp:spPr>
        <a:xfrm>
          <a:off x="0" y="327636"/>
          <a:ext cx="7080157" cy="297675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9499" tIns="312420" rIns="549499"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The goal should directly address the problem identified in the Problem Statement.</a:t>
          </a:r>
        </a:p>
        <a:p>
          <a:pPr marL="114300" lvl="1" indent="-114300" algn="l" defTabSz="666750">
            <a:lnSpc>
              <a:spcPct val="90000"/>
            </a:lnSpc>
            <a:spcBef>
              <a:spcPct val="0"/>
            </a:spcBef>
            <a:spcAft>
              <a:spcPct val="15000"/>
            </a:spcAft>
            <a:buChar char="•"/>
          </a:pPr>
          <a:r>
            <a:rPr lang="en-US" sz="1500" kern="1200" dirty="0"/>
            <a:t>Objectives are the steps needed to achieve goals. </a:t>
          </a:r>
        </a:p>
        <a:p>
          <a:pPr marL="228600" lvl="2" indent="-114300" algn="l" defTabSz="666750">
            <a:lnSpc>
              <a:spcPct val="90000"/>
            </a:lnSpc>
            <a:spcBef>
              <a:spcPct val="0"/>
            </a:spcBef>
            <a:spcAft>
              <a:spcPct val="15000"/>
            </a:spcAft>
            <a:buChar char="•"/>
          </a:pPr>
          <a:r>
            <a:rPr lang="en-US" sz="1500" kern="1200" dirty="0"/>
            <a:t>Objectives should be concrete, action-oriented, measurable and Specific, Measurable, Achievable, Realistic, Timely (SMART).</a:t>
          </a:r>
        </a:p>
        <a:p>
          <a:pPr marL="228600" lvl="2" indent="-114300" algn="l" defTabSz="666750">
            <a:lnSpc>
              <a:spcPct val="90000"/>
            </a:lnSpc>
            <a:spcBef>
              <a:spcPct val="0"/>
            </a:spcBef>
            <a:spcAft>
              <a:spcPct val="15000"/>
            </a:spcAft>
            <a:buChar char="•"/>
          </a:pPr>
          <a:r>
            <a:rPr lang="en-US" sz="1500" kern="1200" dirty="0"/>
            <a:t>Example of Objective: By September 2022, a minimum of 50 culturally and linguistically appropriate support groups for survivors of sexual assault will be provided. </a:t>
          </a:r>
        </a:p>
        <a:p>
          <a:pPr marL="114300" lvl="1" indent="-114300" algn="l" defTabSz="666750">
            <a:lnSpc>
              <a:spcPct val="90000"/>
            </a:lnSpc>
            <a:spcBef>
              <a:spcPct val="0"/>
            </a:spcBef>
            <a:spcAft>
              <a:spcPct val="15000"/>
            </a:spcAft>
            <a:buChar char="•"/>
          </a:pPr>
          <a:r>
            <a:rPr lang="en-US" sz="1500" kern="1200"/>
            <a:t>Outcomes measure objectives and are criteria for how the program is deemed to be effective.</a:t>
          </a:r>
        </a:p>
        <a:p>
          <a:pPr marL="228600" lvl="2" indent="-114300" algn="l" defTabSz="666750">
            <a:lnSpc>
              <a:spcPct val="90000"/>
            </a:lnSpc>
            <a:spcBef>
              <a:spcPct val="0"/>
            </a:spcBef>
            <a:spcAft>
              <a:spcPct val="15000"/>
            </a:spcAft>
            <a:buChar char="•"/>
          </a:pPr>
          <a:r>
            <a:rPr lang="en-US" sz="1500" kern="1200" dirty="0"/>
            <a:t>Example of Outcome: 85% of participants will indicate that they have learned ways to act in their own best interest. </a:t>
          </a:r>
        </a:p>
      </dsp:txBody>
      <dsp:txXfrm>
        <a:off x="0" y="327636"/>
        <a:ext cx="7080157" cy="2976750"/>
      </dsp:txXfrm>
    </dsp:sp>
    <dsp:sp modelId="{2F50645F-4135-4679-B5AB-27836450C312}">
      <dsp:nvSpPr>
        <dsp:cNvPr id="0" name=""/>
        <dsp:cNvSpPr/>
      </dsp:nvSpPr>
      <dsp:spPr>
        <a:xfrm>
          <a:off x="354007" y="106236"/>
          <a:ext cx="4956109" cy="442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329" tIns="0" rIns="187329" bIns="0" numCol="1" spcCol="1270" anchor="ctr" anchorCtr="0">
          <a:noAutofit/>
        </a:bodyPr>
        <a:lstStyle/>
        <a:p>
          <a:pPr marL="0" lvl="0" indent="0" algn="l" defTabSz="666750">
            <a:lnSpc>
              <a:spcPct val="90000"/>
            </a:lnSpc>
            <a:spcBef>
              <a:spcPct val="0"/>
            </a:spcBef>
            <a:spcAft>
              <a:spcPct val="35000"/>
            </a:spcAft>
            <a:buNone/>
          </a:pPr>
          <a:r>
            <a:rPr lang="en-US" sz="1500" kern="1200" dirty="0"/>
            <a:t>Goal, Objective, and Outcomes</a:t>
          </a:r>
        </a:p>
      </dsp:txBody>
      <dsp:txXfrm>
        <a:off x="375623" y="127852"/>
        <a:ext cx="4912877" cy="399568"/>
      </dsp:txXfrm>
    </dsp:sp>
    <dsp:sp modelId="{2375F742-61FF-4732-A683-B48767F1F6F6}">
      <dsp:nvSpPr>
        <dsp:cNvPr id="0" name=""/>
        <dsp:cNvSpPr/>
      </dsp:nvSpPr>
      <dsp:spPr>
        <a:xfrm>
          <a:off x="0" y="3606786"/>
          <a:ext cx="7080157" cy="626062"/>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9499" tIns="312420" rIns="549499"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What? Who? Where? Why? When? How?</a:t>
          </a:r>
        </a:p>
      </dsp:txBody>
      <dsp:txXfrm>
        <a:off x="0" y="3606786"/>
        <a:ext cx="7080157" cy="626062"/>
      </dsp:txXfrm>
    </dsp:sp>
    <dsp:sp modelId="{D2282E75-9A52-47B2-9850-707EC2631640}">
      <dsp:nvSpPr>
        <dsp:cNvPr id="0" name=""/>
        <dsp:cNvSpPr/>
      </dsp:nvSpPr>
      <dsp:spPr>
        <a:xfrm>
          <a:off x="354007" y="3385386"/>
          <a:ext cx="4956109" cy="442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329" tIns="0" rIns="187329" bIns="0" numCol="1" spcCol="1270" anchor="ctr" anchorCtr="0">
          <a:noAutofit/>
        </a:bodyPr>
        <a:lstStyle/>
        <a:p>
          <a:pPr marL="0" lvl="0" indent="0" algn="l" defTabSz="666750">
            <a:lnSpc>
              <a:spcPct val="90000"/>
            </a:lnSpc>
            <a:spcBef>
              <a:spcPct val="0"/>
            </a:spcBef>
            <a:spcAft>
              <a:spcPct val="35000"/>
            </a:spcAft>
            <a:buNone/>
          </a:pPr>
          <a:r>
            <a:rPr lang="en-US" sz="1500" kern="1200"/>
            <a:t>Program Description</a:t>
          </a:r>
        </a:p>
      </dsp:txBody>
      <dsp:txXfrm>
        <a:off x="375623" y="3407002"/>
        <a:ext cx="4912877" cy="399568"/>
      </dsp:txXfrm>
    </dsp:sp>
    <dsp:sp modelId="{1E734C95-4555-46ED-B5A1-04D77E298A53}">
      <dsp:nvSpPr>
        <dsp:cNvPr id="0" name=""/>
        <dsp:cNvSpPr/>
      </dsp:nvSpPr>
      <dsp:spPr>
        <a:xfrm>
          <a:off x="0" y="4535248"/>
          <a:ext cx="7080157" cy="378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464100-1A15-43B8-A193-594673EB7AFF}">
      <dsp:nvSpPr>
        <dsp:cNvPr id="0" name=""/>
        <dsp:cNvSpPr/>
      </dsp:nvSpPr>
      <dsp:spPr>
        <a:xfrm>
          <a:off x="354007" y="4313848"/>
          <a:ext cx="4956109" cy="442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329" tIns="0" rIns="187329" bIns="0" numCol="1" spcCol="1270" anchor="ctr" anchorCtr="0">
          <a:noAutofit/>
        </a:bodyPr>
        <a:lstStyle/>
        <a:p>
          <a:pPr marL="0" lvl="0" indent="0" algn="l" defTabSz="666750">
            <a:lnSpc>
              <a:spcPct val="90000"/>
            </a:lnSpc>
            <a:spcBef>
              <a:spcPct val="0"/>
            </a:spcBef>
            <a:spcAft>
              <a:spcPct val="35000"/>
            </a:spcAft>
            <a:buNone/>
          </a:pPr>
          <a:r>
            <a:rPr lang="en-US" sz="1500" kern="1200"/>
            <a:t>Evidence Based/Best Practice</a:t>
          </a:r>
        </a:p>
      </dsp:txBody>
      <dsp:txXfrm>
        <a:off x="375623" y="4335464"/>
        <a:ext cx="4912877" cy="399568"/>
      </dsp:txXfrm>
    </dsp:sp>
    <dsp:sp modelId="{A812EBE4-F34C-4D49-8727-A75AF6A794D7}">
      <dsp:nvSpPr>
        <dsp:cNvPr id="0" name=""/>
        <dsp:cNvSpPr/>
      </dsp:nvSpPr>
      <dsp:spPr>
        <a:xfrm>
          <a:off x="0" y="5215648"/>
          <a:ext cx="7080157" cy="378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0F20A0-FC57-4E86-8A25-0798C33B4C8E}">
      <dsp:nvSpPr>
        <dsp:cNvPr id="0" name=""/>
        <dsp:cNvSpPr/>
      </dsp:nvSpPr>
      <dsp:spPr>
        <a:xfrm>
          <a:off x="354007" y="4994248"/>
          <a:ext cx="4956109" cy="442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329" tIns="0" rIns="187329" bIns="0" numCol="1" spcCol="1270" anchor="ctr" anchorCtr="0">
          <a:noAutofit/>
        </a:bodyPr>
        <a:lstStyle/>
        <a:p>
          <a:pPr marL="0" lvl="0" indent="0" algn="l" defTabSz="666750">
            <a:lnSpc>
              <a:spcPct val="90000"/>
            </a:lnSpc>
            <a:spcBef>
              <a:spcPct val="0"/>
            </a:spcBef>
            <a:spcAft>
              <a:spcPct val="35000"/>
            </a:spcAft>
            <a:buNone/>
          </a:pPr>
          <a:r>
            <a:rPr lang="en-US" sz="1500" kern="1200"/>
            <a:t>Use of Volunteers</a:t>
          </a:r>
        </a:p>
      </dsp:txBody>
      <dsp:txXfrm>
        <a:off x="375623" y="5015864"/>
        <a:ext cx="4912877"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960109-3E0F-4314-80B2-2798870240B8}" type="datetimeFigureOut">
              <a:rPr lang="en-US" smtClean="0"/>
              <a:t>9/26/2023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12996-FBF9-4AE4-BA81-22177756F1FA}" type="slidenum">
              <a:rPr lang="en-US" smtClean="0"/>
              <a:t>‹#›</a:t>
            </a:fld>
            <a:endParaRPr lang="en-US"/>
          </a:p>
        </p:txBody>
      </p:sp>
    </p:spTree>
    <p:extLst>
      <p:ext uri="{BB962C8B-B14F-4D97-AF65-F5344CB8AC3E}">
        <p14:creationId xmlns:p14="http://schemas.microsoft.com/office/powerpoint/2010/main" val="2245099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976540-3940-404A-B910-AD28D2EB7F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9169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2 year award period </a:t>
            </a:r>
          </a:p>
        </p:txBody>
      </p:sp>
      <p:sp>
        <p:nvSpPr>
          <p:cNvPr id="4" name="Slide Number Placeholder 3"/>
          <p:cNvSpPr>
            <a:spLocks noGrp="1"/>
          </p:cNvSpPr>
          <p:nvPr>
            <p:ph type="sldNum" sz="quarter" idx="5"/>
          </p:nvPr>
        </p:nvSpPr>
        <p:spPr/>
        <p:txBody>
          <a:bodyPr/>
          <a:lstStyle/>
          <a:p>
            <a:fld id="{B6B12996-FBF9-4AE4-BA81-22177756F1FA}" type="slidenum">
              <a:rPr lang="en-US" smtClean="0"/>
              <a:t>10</a:t>
            </a:fld>
            <a:endParaRPr lang="en-US"/>
          </a:p>
        </p:txBody>
      </p:sp>
    </p:spTree>
    <p:extLst>
      <p:ext uri="{BB962C8B-B14F-4D97-AF65-F5344CB8AC3E}">
        <p14:creationId xmlns:p14="http://schemas.microsoft.com/office/powerpoint/2010/main" val="14421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Equipment form, there is a new question that has a drop-down box – options include purchase, lease, rental. </a:t>
            </a:r>
          </a:p>
        </p:txBody>
      </p:sp>
      <p:sp>
        <p:nvSpPr>
          <p:cNvPr id="4" name="Slide Number Placeholder 3"/>
          <p:cNvSpPr>
            <a:spLocks noGrp="1"/>
          </p:cNvSpPr>
          <p:nvPr>
            <p:ph type="sldNum" sz="quarter" idx="5"/>
          </p:nvPr>
        </p:nvSpPr>
        <p:spPr/>
        <p:txBody>
          <a:bodyPr/>
          <a:lstStyle/>
          <a:p>
            <a:fld id="{B6B12996-FBF9-4AE4-BA81-22177756F1FA}" type="slidenum">
              <a:rPr lang="en-US" smtClean="0"/>
              <a:t>22</a:t>
            </a:fld>
            <a:endParaRPr lang="en-US"/>
          </a:p>
        </p:txBody>
      </p:sp>
    </p:spTree>
    <p:extLst>
      <p:ext uri="{BB962C8B-B14F-4D97-AF65-F5344CB8AC3E}">
        <p14:creationId xmlns:p14="http://schemas.microsoft.com/office/powerpoint/2010/main" val="4053341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B12996-FBF9-4AE4-BA81-22177756F1FA}" type="slidenum">
              <a:rPr lang="en-US" smtClean="0"/>
              <a:t>23</a:t>
            </a:fld>
            <a:endParaRPr lang="en-US"/>
          </a:p>
        </p:txBody>
      </p:sp>
    </p:spTree>
    <p:extLst>
      <p:ext uri="{BB962C8B-B14F-4D97-AF65-F5344CB8AC3E}">
        <p14:creationId xmlns:p14="http://schemas.microsoft.com/office/powerpoint/2010/main" val="1415606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2F7844-784A-44AF-914A-F6D58708C849}"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D0386-CAA4-474C-A434-38543F04229D}" type="slidenum">
              <a:rPr lang="en-US" smtClean="0"/>
              <a:t>‹#›</a:t>
            </a:fld>
            <a:endParaRPr lang="en-US"/>
          </a:p>
        </p:txBody>
      </p:sp>
    </p:spTree>
    <p:extLst>
      <p:ext uri="{BB962C8B-B14F-4D97-AF65-F5344CB8AC3E}">
        <p14:creationId xmlns:p14="http://schemas.microsoft.com/office/powerpoint/2010/main" val="2477239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2F7844-784A-44AF-914A-F6D58708C849}"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D0386-CAA4-474C-A434-38543F04229D}" type="slidenum">
              <a:rPr lang="en-US" smtClean="0"/>
              <a:t>‹#›</a:t>
            </a:fld>
            <a:endParaRPr lang="en-US"/>
          </a:p>
        </p:txBody>
      </p:sp>
    </p:spTree>
    <p:extLst>
      <p:ext uri="{BB962C8B-B14F-4D97-AF65-F5344CB8AC3E}">
        <p14:creationId xmlns:p14="http://schemas.microsoft.com/office/powerpoint/2010/main" val="254730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2F7844-784A-44AF-914A-F6D58708C849}"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D0386-CAA4-474C-A434-38543F04229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33409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2F7844-784A-44AF-914A-F6D58708C849}"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D0386-CAA4-474C-A434-38543F04229D}" type="slidenum">
              <a:rPr lang="en-US" smtClean="0"/>
              <a:t>‹#›</a:t>
            </a:fld>
            <a:endParaRPr lang="en-US"/>
          </a:p>
        </p:txBody>
      </p:sp>
    </p:spTree>
    <p:extLst>
      <p:ext uri="{BB962C8B-B14F-4D97-AF65-F5344CB8AC3E}">
        <p14:creationId xmlns:p14="http://schemas.microsoft.com/office/powerpoint/2010/main" val="233176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2F7844-784A-44AF-914A-F6D58708C849}"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D0386-CAA4-474C-A434-38543F04229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85464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2F7844-784A-44AF-914A-F6D58708C849}"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D0386-CAA4-474C-A434-38543F04229D}" type="slidenum">
              <a:rPr lang="en-US" smtClean="0"/>
              <a:t>‹#›</a:t>
            </a:fld>
            <a:endParaRPr lang="en-US"/>
          </a:p>
        </p:txBody>
      </p:sp>
    </p:spTree>
    <p:extLst>
      <p:ext uri="{BB962C8B-B14F-4D97-AF65-F5344CB8AC3E}">
        <p14:creationId xmlns:p14="http://schemas.microsoft.com/office/powerpoint/2010/main" val="12517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2F7844-784A-44AF-914A-F6D58708C849}"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D0386-CAA4-474C-A434-38543F04229D}" type="slidenum">
              <a:rPr lang="en-US" smtClean="0"/>
              <a:t>‹#›</a:t>
            </a:fld>
            <a:endParaRPr lang="en-US"/>
          </a:p>
        </p:txBody>
      </p:sp>
    </p:spTree>
    <p:extLst>
      <p:ext uri="{BB962C8B-B14F-4D97-AF65-F5344CB8AC3E}">
        <p14:creationId xmlns:p14="http://schemas.microsoft.com/office/powerpoint/2010/main" val="2957553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2F7844-784A-44AF-914A-F6D58708C849}"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D0386-CAA4-474C-A434-38543F04229D}" type="slidenum">
              <a:rPr lang="en-US" smtClean="0"/>
              <a:t>‹#›</a:t>
            </a:fld>
            <a:endParaRPr lang="en-US"/>
          </a:p>
        </p:txBody>
      </p:sp>
    </p:spTree>
    <p:extLst>
      <p:ext uri="{BB962C8B-B14F-4D97-AF65-F5344CB8AC3E}">
        <p14:creationId xmlns:p14="http://schemas.microsoft.com/office/powerpoint/2010/main" val="3815362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2F7844-784A-44AF-914A-F6D58708C849}"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D0386-CAA4-474C-A434-38543F04229D}" type="slidenum">
              <a:rPr lang="en-US" smtClean="0"/>
              <a:t>‹#›</a:t>
            </a:fld>
            <a:endParaRPr lang="en-US"/>
          </a:p>
        </p:txBody>
      </p:sp>
    </p:spTree>
    <p:extLst>
      <p:ext uri="{BB962C8B-B14F-4D97-AF65-F5344CB8AC3E}">
        <p14:creationId xmlns:p14="http://schemas.microsoft.com/office/powerpoint/2010/main" val="45036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2F7844-784A-44AF-914A-F6D58708C849}"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D0386-CAA4-474C-A434-38543F04229D}" type="slidenum">
              <a:rPr lang="en-US" smtClean="0"/>
              <a:t>‹#›</a:t>
            </a:fld>
            <a:endParaRPr lang="en-US"/>
          </a:p>
        </p:txBody>
      </p:sp>
    </p:spTree>
    <p:extLst>
      <p:ext uri="{BB962C8B-B14F-4D97-AF65-F5344CB8AC3E}">
        <p14:creationId xmlns:p14="http://schemas.microsoft.com/office/powerpoint/2010/main" val="2835174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2F7844-784A-44AF-914A-F6D58708C849}" type="datetimeFigureOut">
              <a:rPr lang="en-US" smtClean="0"/>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D0386-CAA4-474C-A434-38543F04229D}" type="slidenum">
              <a:rPr lang="en-US" smtClean="0"/>
              <a:t>‹#›</a:t>
            </a:fld>
            <a:endParaRPr lang="en-US"/>
          </a:p>
        </p:txBody>
      </p:sp>
    </p:spTree>
    <p:extLst>
      <p:ext uri="{BB962C8B-B14F-4D97-AF65-F5344CB8AC3E}">
        <p14:creationId xmlns:p14="http://schemas.microsoft.com/office/powerpoint/2010/main" val="63319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2F7844-784A-44AF-914A-F6D58708C849}" type="datetimeFigureOut">
              <a:rPr lang="en-US" smtClean="0"/>
              <a:t>9/26/2023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8D0386-CAA4-474C-A434-38543F04229D}" type="slidenum">
              <a:rPr lang="en-US" smtClean="0"/>
              <a:t>‹#›</a:t>
            </a:fld>
            <a:endParaRPr lang="en-US"/>
          </a:p>
        </p:txBody>
      </p:sp>
    </p:spTree>
    <p:extLst>
      <p:ext uri="{BB962C8B-B14F-4D97-AF65-F5344CB8AC3E}">
        <p14:creationId xmlns:p14="http://schemas.microsoft.com/office/powerpoint/2010/main" val="3386282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2F7844-784A-44AF-914A-F6D58708C849}" type="datetimeFigureOut">
              <a:rPr lang="en-US" smtClean="0"/>
              <a:t>9/26/2023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8D0386-CAA4-474C-A434-38543F04229D}" type="slidenum">
              <a:rPr lang="en-US" smtClean="0"/>
              <a:t>‹#›</a:t>
            </a:fld>
            <a:endParaRPr lang="en-US"/>
          </a:p>
        </p:txBody>
      </p:sp>
    </p:spTree>
    <p:extLst>
      <p:ext uri="{BB962C8B-B14F-4D97-AF65-F5344CB8AC3E}">
        <p14:creationId xmlns:p14="http://schemas.microsoft.com/office/powerpoint/2010/main" val="194401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2F7844-784A-44AF-914A-F6D58708C849}" type="datetimeFigureOut">
              <a:rPr lang="en-US" smtClean="0"/>
              <a:t>9/26/2023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8D0386-CAA4-474C-A434-38543F04229D}" type="slidenum">
              <a:rPr lang="en-US" smtClean="0"/>
              <a:t>‹#›</a:t>
            </a:fld>
            <a:endParaRPr lang="en-US"/>
          </a:p>
        </p:txBody>
      </p:sp>
    </p:spTree>
    <p:extLst>
      <p:ext uri="{BB962C8B-B14F-4D97-AF65-F5344CB8AC3E}">
        <p14:creationId xmlns:p14="http://schemas.microsoft.com/office/powerpoint/2010/main" val="2558965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2F7844-784A-44AF-914A-F6D58708C849}" type="datetimeFigureOut">
              <a:rPr lang="en-US" smtClean="0"/>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D0386-CAA4-474C-A434-38543F04229D}" type="slidenum">
              <a:rPr lang="en-US" smtClean="0"/>
              <a:t>‹#›</a:t>
            </a:fld>
            <a:endParaRPr lang="en-US"/>
          </a:p>
        </p:txBody>
      </p:sp>
    </p:spTree>
    <p:extLst>
      <p:ext uri="{BB962C8B-B14F-4D97-AF65-F5344CB8AC3E}">
        <p14:creationId xmlns:p14="http://schemas.microsoft.com/office/powerpoint/2010/main" val="2658641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D0386-CAA4-474C-A434-38543F04229D}" type="slidenum">
              <a:rPr lang="en-US" smtClean="0"/>
              <a:t>‹#›</a:t>
            </a:fld>
            <a:endParaRPr lang="en-US"/>
          </a:p>
        </p:txBody>
      </p:sp>
      <p:sp>
        <p:nvSpPr>
          <p:cNvPr id="5" name="Date Placeholder 4"/>
          <p:cNvSpPr>
            <a:spLocks noGrp="1"/>
          </p:cNvSpPr>
          <p:nvPr>
            <p:ph type="dt" sz="half" idx="10"/>
          </p:nvPr>
        </p:nvSpPr>
        <p:spPr/>
        <p:txBody>
          <a:bodyPr/>
          <a:lstStyle/>
          <a:p>
            <a:fld id="{A52F7844-784A-44AF-914A-F6D58708C849}" type="datetimeFigureOut">
              <a:rPr lang="en-US" smtClean="0"/>
              <a:t>9/26/2023</a:t>
            </a:fld>
            <a:endParaRPr lang="en-US"/>
          </a:p>
        </p:txBody>
      </p:sp>
    </p:spTree>
    <p:extLst>
      <p:ext uri="{BB962C8B-B14F-4D97-AF65-F5344CB8AC3E}">
        <p14:creationId xmlns:p14="http://schemas.microsoft.com/office/powerpoint/2010/main" val="3478718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52F7844-784A-44AF-914A-F6D58708C849}" type="datetimeFigureOut">
              <a:rPr lang="en-US" smtClean="0"/>
              <a:t>9/26/2023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88D0386-CAA4-474C-A434-38543F04229D}" type="slidenum">
              <a:rPr lang="en-US" smtClean="0"/>
              <a:t>‹#›</a:t>
            </a:fld>
            <a:endParaRPr lang="en-US"/>
          </a:p>
        </p:txBody>
      </p:sp>
    </p:spTree>
    <p:extLst>
      <p:ext uri="{BB962C8B-B14F-4D97-AF65-F5344CB8AC3E}">
        <p14:creationId xmlns:p14="http://schemas.microsoft.com/office/powerpoint/2010/main" val="393868995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mailto:DaAnderson1@cji.in.gov" TargetMode="Externa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hyperlink" Target="https://www.in.gov/cji/victim-services/sexual-assault-victim-assistance-fund/" TargetMode="External"/><Relationship Id="rId4" Type="http://schemas.openxmlformats.org/officeDocument/2006/relationships/hyperlink" Target="https://www.in.gov/cji/victim-services/sasp/"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7">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29"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30" name="Straight Connector 29">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2"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49A842A9-5F55-0665-B608-D592753A7FA6}"/>
              </a:ext>
            </a:extLst>
          </p:cNvPr>
          <p:cNvSpPr>
            <a:spLocks noGrp="1"/>
          </p:cNvSpPr>
          <p:nvPr>
            <p:ph type="title"/>
          </p:nvPr>
        </p:nvSpPr>
        <p:spPr>
          <a:xfrm>
            <a:off x="4956023" y="1306636"/>
            <a:ext cx="5172092" cy="3249131"/>
          </a:xfrm>
        </p:spPr>
        <p:txBody>
          <a:bodyPr vert="horz" lIns="91440" tIns="45720" rIns="91440" bIns="45720" rtlCol="0" anchor="b">
            <a:normAutofit/>
          </a:bodyPr>
          <a:lstStyle/>
          <a:p>
            <a:r>
              <a:rPr lang="en-US" sz="5400" dirty="0">
                <a:solidFill>
                  <a:schemeClr val="tx2"/>
                </a:solidFill>
              </a:rPr>
              <a:t>2024 SASP &amp; SAVAF RFP Webinar</a:t>
            </a:r>
          </a:p>
        </p:txBody>
      </p:sp>
      <p:sp>
        <p:nvSpPr>
          <p:cNvPr id="5" name="Text Placeholder 4">
            <a:extLst>
              <a:ext uri="{FF2B5EF4-FFF2-40B4-BE49-F238E27FC236}">
                <a16:creationId xmlns:a16="http://schemas.microsoft.com/office/drawing/2014/main" id="{C94264EF-52FC-9C04-583C-259E51AF497E}"/>
              </a:ext>
            </a:extLst>
          </p:cNvPr>
          <p:cNvSpPr>
            <a:spLocks noGrp="1"/>
          </p:cNvSpPr>
          <p:nvPr>
            <p:ph type="body" sz="half" idx="2"/>
          </p:nvPr>
        </p:nvSpPr>
        <p:spPr>
          <a:xfrm>
            <a:off x="5043488" y="4517479"/>
            <a:ext cx="4299666" cy="871042"/>
          </a:xfrm>
        </p:spPr>
        <p:txBody>
          <a:bodyPr vert="horz" lIns="91440" tIns="45720" rIns="91440" bIns="45720" rtlCol="0" anchor="t">
            <a:normAutofit/>
          </a:bodyPr>
          <a:lstStyle/>
          <a:p>
            <a:r>
              <a:rPr lang="en-US" sz="1800" dirty="0">
                <a:solidFill>
                  <a:schemeClr val="tx1">
                    <a:lumMod val="50000"/>
                    <a:lumOff val="50000"/>
                  </a:schemeClr>
                </a:solidFill>
              </a:rPr>
              <a:t>September 25, 2023</a:t>
            </a:r>
          </a:p>
        </p:txBody>
      </p:sp>
      <p:sp>
        <p:nvSpPr>
          <p:cNvPr id="26" name="Isosceles Triangle 39">
            <a:extLst>
              <a:ext uri="{FF2B5EF4-FFF2-40B4-BE49-F238E27FC236}">
                <a16:creationId xmlns:a16="http://schemas.microsoft.com/office/drawing/2014/main" id="{DC99427B-A97E-40A3-B1FD-4557346C6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 picture containing drawing&#10;&#10;Description automatically generated">
            <a:extLst>
              <a:ext uri="{FF2B5EF4-FFF2-40B4-BE49-F238E27FC236}">
                <a16:creationId xmlns:a16="http://schemas.microsoft.com/office/drawing/2014/main" id="{EAC12306-3F10-7057-ED03-831F69B7D811}"/>
              </a:ext>
            </a:extLst>
          </p:cNvPr>
          <p:cNvPicPr>
            <a:picLocks noChangeAspect="1"/>
          </p:cNvPicPr>
          <p:nvPr/>
        </p:nvPicPr>
        <p:blipFill>
          <a:blip r:embed="rId2"/>
          <a:stretch>
            <a:fillRect/>
          </a:stretch>
        </p:blipFill>
        <p:spPr>
          <a:xfrm>
            <a:off x="888604" y="2105579"/>
            <a:ext cx="3765692" cy="2654812"/>
          </a:xfrm>
          <a:prstGeom prst="rect">
            <a:avLst/>
          </a:prstGeom>
        </p:spPr>
      </p:pic>
    </p:spTree>
    <p:extLst>
      <p:ext uri="{BB962C8B-B14F-4D97-AF65-F5344CB8AC3E}">
        <p14:creationId xmlns:p14="http://schemas.microsoft.com/office/powerpoint/2010/main" val="791863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9153B-D522-A497-0192-D3F5A6318310}"/>
              </a:ext>
            </a:extLst>
          </p:cNvPr>
          <p:cNvSpPr>
            <a:spLocks noGrp="1"/>
          </p:cNvSpPr>
          <p:nvPr>
            <p:ph type="title"/>
          </p:nvPr>
        </p:nvSpPr>
        <p:spPr/>
        <p:txBody>
          <a:bodyPr>
            <a:normAutofit/>
          </a:bodyPr>
          <a:lstStyle/>
          <a:p>
            <a:r>
              <a:rPr lang="en-US" sz="3600" dirty="0">
                <a:solidFill>
                  <a:schemeClr val="tx2">
                    <a:lumMod val="75000"/>
                  </a:schemeClr>
                </a:solidFill>
              </a:rPr>
              <a:t>2024 SAVAF (Sexual Assault </a:t>
            </a:r>
            <a:r>
              <a:rPr lang="en-US" dirty="0">
                <a:solidFill>
                  <a:schemeClr val="tx2">
                    <a:lumMod val="75000"/>
                  </a:schemeClr>
                </a:solidFill>
              </a:rPr>
              <a:t>Victims Assistance Fund</a:t>
            </a:r>
            <a:r>
              <a:rPr lang="en-US" sz="3600" dirty="0">
                <a:solidFill>
                  <a:schemeClr val="tx2">
                    <a:lumMod val="75000"/>
                  </a:schemeClr>
                </a:solidFill>
              </a:rPr>
              <a:t>) State Grant Application</a:t>
            </a:r>
            <a:endParaRPr lang="en-US" dirty="0">
              <a:solidFill>
                <a:schemeClr val="tx2">
                  <a:lumMod val="75000"/>
                </a:schemeClr>
              </a:solidFill>
            </a:endParaRPr>
          </a:p>
        </p:txBody>
      </p:sp>
      <p:sp>
        <p:nvSpPr>
          <p:cNvPr id="3" name="Content Placeholder 2">
            <a:extLst>
              <a:ext uri="{FF2B5EF4-FFF2-40B4-BE49-F238E27FC236}">
                <a16:creationId xmlns:a16="http://schemas.microsoft.com/office/drawing/2014/main" id="{75D1E936-E241-0253-04D8-B6B79682516D}"/>
              </a:ext>
            </a:extLst>
          </p:cNvPr>
          <p:cNvSpPr>
            <a:spLocks noGrp="1"/>
          </p:cNvSpPr>
          <p:nvPr>
            <p:ph idx="1"/>
          </p:nvPr>
        </p:nvSpPr>
        <p:spPr/>
        <p:txBody>
          <a:bodyPr>
            <a:normAutofit fontScale="92500" lnSpcReduction="10000"/>
          </a:bodyPr>
          <a:lstStyle/>
          <a:p>
            <a:pPr marL="0" indent="0">
              <a:buNone/>
            </a:pPr>
            <a:endParaRPr lang="en-US" dirty="0"/>
          </a:p>
          <a:p>
            <a:pPr marL="0" indent="0">
              <a:buNone/>
            </a:pPr>
            <a:r>
              <a:rPr lang="en-US" sz="2200" dirty="0"/>
              <a:t>Application opened: September 19</a:t>
            </a:r>
            <a:r>
              <a:rPr lang="en-US" sz="2200" baseline="30000" dirty="0"/>
              <a:t>th</a:t>
            </a:r>
            <a:r>
              <a:rPr lang="en-US" sz="2200" dirty="0"/>
              <a:t>, 2023</a:t>
            </a:r>
          </a:p>
          <a:p>
            <a:pPr marL="0" indent="0">
              <a:buNone/>
            </a:pPr>
            <a:r>
              <a:rPr lang="en-US" sz="2200" dirty="0"/>
              <a:t>Application closes: October 25</a:t>
            </a:r>
            <a:r>
              <a:rPr lang="en-US" sz="2200" baseline="30000" dirty="0"/>
              <a:t>th</a:t>
            </a:r>
            <a:r>
              <a:rPr lang="en-US" sz="2200" dirty="0"/>
              <a:t>, 2023</a:t>
            </a:r>
          </a:p>
          <a:p>
            <a:pPr marL="0" indent="0">
              <a:buNone/>
            </a:pPr>
            <a:r>
              <a:rPr lang="en-US" dirty="0"/>
              <a:t>	</a:t>
            </a:r>
            <a:r>
              <a:rPr lang="en-US" dirty="0">
                <a:solidFill>
                  <a:srgbClr val="FF0000"/>
                </a:solidFill>
              </a:rPr>
              <a:t>Applicants are strongly encouraged to submit applications 48 hours prior to 	the deadline. </a:t>
            </a:r>
          </a:p>
          <a:p>
            <a:pPr marL="0" indent="0">
              <a:buNone/>
            </a:pPr>
            <a:endParaRPr lang="en-US" dirty="0">
              <a:solidFill>
                <a:srgbClr val="FF0000"/>
              </a:solidFill>
            </a:endParaRPr>
          </a:p>
          <a:p>
            <a:pPr marL="0" indent="0">
              <a:buNone/>
            </a:pPr>
            <a:r>
              <a:rPr lang="en-US" sz="2200" b="1" dirty="0"/>
              <a:t>Award period for SAVAF: January 1, 2024, to December 31, 2025 </a:t>
            </a:r>
            <a:br>
              <a:rPr lang="en-US" sz="2200" b="1" dirty="0"/>
            </a:br>
            <a:r>
              <a:rPr lang="en-US" sz="2200" b="1" dirty="0"/>
              <a:t>(24-month award period) </a:t>
            </a:r>
          </a:p>
          <a:p>
            <a:pPr marL="0" indent="0">
              <a:buNone/>
            </a:pPr>
            <a:r>
              <a:rPr lang="en-US" sz="1800" b="0" i="0" u="none" strike="noStrike" baseline="0" dirty="0">
                <a:solidFill>
                  <a:srgbClr val="FF0000"/>
                </a:solidFill>
                <a:latin typeface="Calibri" panose="020F0502020204030204" pitchFamily="34" charset="0"/>
              </a:rPr>
              <a:t>Projects should begin on January 1, 2024, and must be in operation no later than 60 days after this date. Failure to have the funded project operational within 60 days from January 1, 2024, will result in the cancellation of the grant and the de-obligation of all awarded funds. </a:t>
            </a:r>
            <a:endParaRPr lang="en-US" sz="2400" dirty="0">
              <a:solidFill>
                <a:srgbClr val="FF0000"/>
              </a:solidFill>
            </a:endParaRPr>
          </a:p>
          <a:p>
            <a:pPr marL="0" indent="0">
              <a:buNone/>
            </a:pPr>
            <a:endParaRPr lang="en-US" dirty="0"/>
          </a:p>
          <a:p>
            <a:pPr marL="0" indent="0">
              <a:buNone/>
            </a:pPr>
            <a:endParaRPr lang="en-US" dirty="0"/>
          </a:p>
          <a:p>
            <a:pPr marL="0" indent="0">
              <a:buNone/>
            </a:pPr>
            <a:endParaRPr lang="en-US" dirty="0"/>
          </a:p>
        </p:txBody>
      </p:sp>
      <p:pic>
        <p:nvPicPr>
          <p:cNvPr id="4" name="Picture 3" descr="Logo&#10;&#10;Description automatically generated">
            <a:extLst>
              <a:ext uri="{FF2B5EF4-FFF2-40B4-BE49-F238E27FC236}">
                <a16:creationId xmlns:a16="http://schemas.microsoft.com/office/drawing/2014/main" id="{24D9B176-5C8D-925A-5A09-28F26A315E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4772" y="5661185"/>
            <a:ext cx="1167310" cy="817877"/>
          </a:xfrm>
          <a:prstGeom prst="rect">
            <a:avLst/>
          </a:prstGeom>
        </p:spPr>
      </p:pic>
    </p:spTree>
    <p:extLst>
      <p:ext uri="{BB962C8B-B14F-4D97-AF65-F5344CB8AC3E}">
        <p14:creationId xmlns:p14="http://schemas.microsoft.com/office/powerpoint/2010/main" val="2742004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A83B46E-4B9D-41E7-AEA4-D49D0E7D8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396A8005-E9F4-4EB9-8920-B40570B4A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90635935-0E19-45AE-833C-28B82B087F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3F51BFFB-86E2-4C0F-A3E6-9EB854CA4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BC377650-A34B-4F5C-9CF6-357C1AE1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8EDFD6E0-0A92-4B6A-8B1C-6DD83E629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A1D08E0A-48F2-475F-933A-7D65C5B04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43F7D684-BFDD-4685-8195-32F1ABE31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4A0E8712-3D59-4F13-9FD3-F8889E3C5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D99F7967-C64D-482A-A1B6-896D7EC22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7CE53433-52BD-4F44-80A5-B57F4B53A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Shape 38">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CCFEE633-5BF0-047B-8CAC-BDE60CBF95BB}"/>
              </a:ext>
            </a:extLst>
          </p:cNvPr>
          <p:cNvSpPr txBox="1"/>
          <p:nvPr/>
        </p:nvSpPr>
        <p:spPr>
          <a:xfrm>
            <a:off x="6116084" y="609600"/>
            <a:ext cx="5511296" cy="5545667"/>
          </a:xfrm>
          <a:prstGeom prst="rect">
            <a:avLst/>
          </a:prstGeom>
        </p:spPr>
        <p:txBody>
          <a:bodyPr vert="horz" lIns="91440" tIns="45720" rIns="91440" bIns="45720" rtlCol="0" anchor="ctr">
            <a:normAutofit/>
          </a:bodyPr>
          <a:lstStyle/>
          <a:p>
            <a:pPr marL="0" indent="0">
              <a:spcBef>
                <a:spcPts val="1000"/>
              </a:spcBef>
              <a:buClr>
                <a:schemeClr val="accent1"/>
              </a:buClr>
              <a:buSzPct val="80000"/>
              <a:buFont typeface="Wingdings 3" charset="2"/>
              <a:buChar char=""/>
            </a:pPr>
            <a:r>
              <a:rPr lang="en-US" b="0" i="0" u="none" strike="noStrike" baseline="0" dirty="0">
                <a:solidFill>
                  <a:srgbClr val="FFFFFF"/>
                </a:solidFill>
              </a:rPr>
              <a:t>The Sexual Assault Victim Assistance Fund (SAVAF) was created to: </a:t>
            </a:r>
            <a:br>
              <a:rPr lang="en-US" b="0" i="0" u="none" strike="noStrike" baseline="0" dirty="0">
                <a:solidFill>
                  <a:srgbClr val="FFFFFF"/>
                </a:solidFill>
              </a:rPr>
            </a:br>
            <a:endParaRPr lang="en-US" b="0" i="0" u="none" strike="noStrike" baseline="0" dirty="0">
              <a:solidFill>
                <a:srgbClr val="FFFFFF"/>
              </a:solidFill>
            </a:endParaRPr>
          </a:p>
          <a:p>
            <a:pPr marL="457200" indent="-457200">
              <a:spcBef>
                <a:spcPts val="1000"/>
              </a:spcBef>
              <a:buClr>
                <a:schemeClr val="accent1"/>
              </a:buClr>
              <a:buSzPct val="80000"/>
              <a:buFont typeface="Wingdings 3" charset="2"/>
              <a:buChar char=""/>
            </a:pPr>
            <a:r>
              <a:rPr lang="en-US" dirty="0">
                <a:solidFill>
                  <a:srgbClr val="FFFFFF"/>
                </a:solidFill>
              </a:rPr>
              <a:t>E</a:t>
            </a:r>
            <a:r>
              <a:rPr lang="en-US" b="0" i="0" u="none" strike="noStrike" baseline="0" dirty="0">
                <a:solidFill>
                  <a:srgbClr val="FFFFFF"/>
                </a:solidFill>
              </a:rPr>
              <a:t>stablish and maintain rape crisis centers (RCC), </a:t>
            </a:r>
            <a:br>
              <a:rPr lang="en-US" b="0" i="0" u="none" strike="noStrike" baseline="0" dirty="0">
                <a:solidFill>
                  <a:srgbClr val="FFFFFF"/>
                </a:solidFill>
              </a:rPr>
            </a:br>
            <a:endParaRPr lang="en-US" b="0" i="0" u="none" strike="noStrike" baseline="0" dirty="0">
              <a:solidFill>
                <a:srgbClr val="FFFFFF"/>
              </a:solidFill>
            </a:endParaRPr>
          </a:p>
          <a:p>
            <a:pPr marL="457200" indent="-457200">
              <a:spcBef>
                <a:spcPts val="1000"/>
              </a:spcBef>
              <a:buClr>
                <a:schemeClr val="accent1"/>
              </a:buClr>
              <a:buSzPct val="80000"/>
              <a:buFont typeface="Wingdings 3" charset="2"/>
              <a:buChar char=""/>
            </a:pPr>
            <a:r>
              <a:rPr lang="en-US" dirty="0">
                <a:solidFill>
                  <a:srgbClr val="FFFFFF"/>
                </a:solidFill>
              </a:rPr>
              <a:t>E</a:t>
            </a:r>
            <a:r>
              <a:rPr lang="en-US" b="0" i="0" u="none" strike="noStrike" baseline="0" dirty="0">
                <a:solidFill>
                  <a:srgbClr val="FFFFFF"/>
                </a:solidFill>
              </a:rPr>
              <a:t>nhance services provided by existing rape crisis centers, and</a:t>
            </a:r>
            <a:br>
              <a:rPr lang="en-US" b="0" i="0" u="none" strike="noStrike" baseline="0" dirty="0">
                <a:solidFill>
                  <a:srgbClr val="FFFFFF"/>
                </a:solidFill>
              </a:rPr>
            </a:br>
            <a:r>
              <a:rPr lang="en-US" b="0" i="0" u="none" strike="noStrike" baseline="0" dirty="0">
                <a:solidFill>
                  <a:srgbClr val="FFFFFF"/>
                </a:solidFill>
              </a:rPr>
              <a:t> </a:t>
            </a:r>
          </a:p>
          <a:p>
            <a:pPr marL="457200" indent="-457200">
              <a:spcBef>
                <a:spcPts val="1000"/>
              </a:spcBef>
              <a:buClr>
                <a:schemeClr val="accent1"/>
              </a:buClr>
              <a:buSzPct val="80000"/>
              <a:buFont typeface="Wingdings 3" charset="2"/>
              <a:buChar char=""/>
            </a:pPr>
            <a:r>
              <a:rPr lang="en-US" dirty="0">
                <a:solidFill>
                  <a:srgbClr val="FFFFFF"/>
                </a:solidFill>
              </a:rPr>
              <a:t>D</a:t>
            </a:r>
            <a:r>
              <a:rPr lang="en-US" b="0" i="0" u="none" strike="noStrike" baseline="0" dirty="0">
                <a:solidFill>
                  <a:srgbClr val="FFFFFF"/>
                </a:solidFill>
              </a:rPr>
              <a:t>evelop, implement, and expand trauma informed sexual assault services. SAVAF was established pursuant to Indiana Code § 5-2-6-23 and is funded by the collection fees assessed under Indiana Code § 33-37-5-23</a:t>
            </a:r>
            <a:r>
              <a:rPr lang="en-US" b="0" i="1" u="none" strike="noStrike" baseline="0" dirty="0">
                <a:solidFill>
                  <a:srgbClr val="FFFFFF"/>
                </a:solidFill>
              </a:rPr>
              <a:t>. </a:t>
            </a:r>
            <a:endParaRPr lang="en-US" dirty="0">
              <a:solidFill>
                <a:srgbClr val="FFFFFF"/>
              </a:solidFill>
            </a:endParaRPr>
          </a:p>
        </p:txBody>
      </p:sp>
      <p:pic>
        <p:nvPicPr>
          <p:cNvPr id="4" name="Picture 3" descr="Logo&#10;&#10;Description automatically generated">
            <a:extLst>
              <a:ext uri="{FF2B5EF4-FFF2-40B4-BE49-F238E27FC236}">
                <a16:creationId xmlns:a16="http://schemas.microsoft.com/office/drawing/2014/main" id="{3B6A702F-A3DB-5D3F-A246-7EB8AD6699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4772" y="5661185"/>
            <a:ext cx="1167310" cy="817877"/>
          </a:xfrm>
          <a:prstGeom prst="rect">
            <a:avLst/>
          </a:prstGeom>
        </p:spPr>
      </p:pic>
      <p:sp>
        <p:nvSpPr>
          <p:cNvPr id="2" name="TextBox 1">
            <a:extLst>
              <a:ext uri="{FF2B5EF4-FFF2-40B4-BE49-F238E27FC236}">
                <a16:creationId xmlns:a16="http://schemas.microsoft.com/office/drawing/2014/main" id="{581DF615-6B74-2A10-7D30-8045BDDB3267}"/>
              </a:ext>
            </a:extLst>
          </p:cNvPr>
          <p:cNvSpPr txBox="1"/>
          <p:nvPr/>
        </p:nvSpPr>
        <p:spPr>
          <a:xfrm>
            <a:off x="-277433" y="1986171"/>
            <a:ext cx="5355049" cy="2123658"/>
          </a:xfrm>
          <a:prstGeom prst="rect">
            <a:avLst/>
          </a:prstGeom>
          <a:noFill/>
        </p:spPr>
        <p:txBody>
          <a:bodyPr wrap="square" rtlCol="0">
            <a:spAutoFit/>
          </a:bodyPr>
          <a:lstStyle/>
          <a:p>
            <a:pPr algn="ctr"/>
            <a:r>
              <a:rPr lang="en-US" sz="6600" dirty="0"/>
              <a:t>SAVAF OVERVIEW</a:t>
            </a:r>
          </a:p>
        </p:txBody>
      </p:sp>
    </p:spTree>
    <p:extLst>
      <p:ext uri="{BB962C8B-B14F-4D97-AF65-F5344CB8AC3E}">
        <p14:creationId xmlns:p14="http://schemas.microsoft.com/office/powerpoint/2010/main" val="13705108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C20F2B-6B8B-3DC2-D6D5-DFFE8D8C2B2A}"/>
              </a:ext>
            </a:extLst>
          </p:cNvPr>
          <p:cNvSpPr>
            <a:spLocks noGrp="1"/>
          </p:cNvSpPr>
          <p:nvPr>
            <p:ph type="title"/>
          </p:nvPr>
        </p:nvSpPr>
        <p:spPr>
          <a:xfrm>
            <a:off x="1286933" y="609600"/>
            <a:ext cx="10197494" cy="1099457"/>
          </a:xfrm>
        </p:spPr>
        <p:txBody>
          <a:bodyPr>
            <a:normAutofit/>
          </a:bodyPr>
          <a:lstStyle/>
          <a:p>
            <a:r>
              <a:rPr lang="en-US"/>
              <a:t>SAVAF Funding Eligibility</a:t>
            </a:r>
          </a:p>
        </p:txBody>
      </p:sp>
      <p:sp>
        <p:nvSpPr>
          <p:cNvPr id="12" name="Isosceles Triangle 11">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descr="Logo&#10;&#10;Description automatically generated">
            <a:extLst>
              <a:ext uri="{FF2B5EF4-FFF2-40B4-BE49-F238E27FC236}">
                <a16:creationId xmlns:a16="http://schemas.microsoft.com/office/drawing/2014/main" id="{8030E564-FF86-696D-46F3-4B5EF72803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4772" y="5661185"/>
            <a:ext cx="1167310" cy="817877"/>
          </a:xfrm>
          <a:prstGeom prst="rect">
            <a:avLst/>
          </a:prstGeom>
        </p:spPr>
      </p:pic>
      <p:graphicFrame>
        <p:nvGraphicFramePr>
          <p:cNvPr id="6" name="Content Placeholder 2">
            <a:extLst>
              <a:ext uri="{FF2B5EF4-FFF2-40B4-BE49-F238E27FC236}">
                <a16:creationId xmlns:a16="http://schemas.microsoft.com/office/drawing/2014/main" id="{0D38011A-49C6-68AF-9FFB-97AD428A5B06}"/>
              </a:ext>
            </a:extLst>
          </p:cNvPr>
          <p:cNvGraphicFramePr>
            <a:graphicFrameLocks noGrp="1"/>
          </p:cNvGraphicFramePr>
          <p:nvPr>
            <p:ph idx="1"/>
            <p:extLst>
              <p:ext uri="{D42A27DB-BD31-4B8C-83A1-F6EECF244321}">
                <p14:modId xmlns:p14="http://schemas.microsoft.com/office/powerpoint/2010/main" val="4012454862"/>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6133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4C65B5-1BA6-6AC2-A7CE-2E07D4334C60}"/>
              </a:ext>
            </a:extLst>
          </p:cNvPr>
          <p:cNvSpPr>
            <a:spLocks noGrp="1"/>
          </p:cNvSpPr>
          <p:nvPr>
            <p:ph type="title"/>
          </p:nvPr>
        </p:nvSpPr>
        <p:spPr>
          <a:xfrm>
            <a:off x="1043950" y="1179151"/>
            <a:ext cx="3300646" cy="4463889"/>
          </a:xfrm>
        </p:spPr>
        <p:txBody>
          <a:bodyPr anchor="ctr">
            <a:normAutofit/>
          </a:bodyPr>
          <a:lstStyle/>
          <a:p>
            <a:r>
              <a:rPr lang="en-US" dirty="0"/>
              <a:t>SAVAF Allowable Activities and Costs </a:t>
            </a:r>
          </a:p>
        </p:txBody>
      </p:sp>
      <p:sp>
        <p:nvSpPr>
          <p:cNvPr id="11" name="Isosceles Triangle 10">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3" name="Straight Connector 12">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3279283-BC39-4DD2-2588-10E098A05F37}"/>
              </a:ext>
            </a:extLst>
          </p:cNvPr>
          <p:cNvSpPr>
            <a:spLocks noGrp="1"/>
          </p:cNvSpPr>
          <p:nvPr>
            <p:ph idx="1"/>
          </p:nvPr>
        </p:nvSpPr>
        <p:spPr>
          <a:xfrm>
            <a:off x="4729683" y="721174"/>
            <a:ext cx="6848364" cy="5342106"/>
          </a:xfrm>
        </p:spPr>
        <p:txBody>
          <a:bodyPr anchor="ctr">
            <a:normAutofit lnSpcReduction="10000"/>
          </a:bodyPr>
          <a:lstStyle/>
          <a:p>
            <a:pPr marL="0" indent="0">
              <a:lnSpc>
                <a:spcPct val="90000"/>
              </a:lnSpc>
              <a:buClr>
                <a:schemeClr val="tx2">
                  <a:lumMod val="75000"/>
                </a:schemeClr>
              </a:buClr>
              <a:buNone/>
            </a:pPr>
            <a:r>
              <a:rPr lang="en-US" sz="1600" b="1" dirty="0">
                <a:solidFill>
                  <a:schemeClr val="accent1"/>
                </a:solidFill>
              </a:rPr>
              <a:t>Allowable activities and costs are those that support the operations and services delivered to victims of sexual assault statewide. These activities include:</a:t>
            </a:r>
          </a:p>
          <a:p>
            <a:pPr>
              <a:lnSpc>
                <a:spcPct val="90000"/>
              </a:lnSpc>
              <a:buClr>
                <a:schemeClr val="tx2">
                  <a:lumMod val="75000"/>
                </a:schemeClr>
              </a:buClr>
              <a:buFont typeface="Wingdings" panose="05000000000000000000" pitchFamily="2" charset="2"/>
              <a:buChar char="v"/>
            </a:pPr>
            <a:r>
              <a:rPr lang="en-US" sz="1600" dirty="0"/>
              <a:t>24-hour crisis line and 24-hour on-call advocate to respond onsite to hospitals and other locations where a victim presents.</a:t>
            </a:r>
          </a:p>
          <a:p>
            <a:pPr>
              <a:lnSpc>
                <a:spcPct val="90000"/>
              </a:lnSpc>
              <a:buClr>
                <a:schemeClr val="tx2">
                  <a:lumMod val="75000"/>
                </a:schemeClr>
              </a:buClr>
              <a:buFont typeface="Wingdings" panose="05000000000000000000" pitchFamily="2" charset="2"/>
              <a:buChar char="v"/>
            </a:pPr>
            <a:r>
              <a:rPr lang="en-US" sz="1600" dirty="0"/>
              <a:t>Direct services to victims including informational and referral services, advocacy, legal advocacy, and case management.</a:t>
            </a:r>
          </a:p>
          <a:p>
            <a:pPr>
              <a:lnSpc>
                <a:spcPct val="90000"/>
              </a:lnSpc>
              <a:buClr>
                <a:schemeClr val="tx2">
                  <a:lumMod val="75000"/>
                </a:schemeClr>
              </a:buClr>
              <a:buFont typeface="Wingdings" panose="05000000000000000000" pitchFamily="2" charset="2"/>
              <a:buChar char="v"/>
            </a:pPr>
            <a:r>
              <a:rPr lang="en-US" sz="1600" dirty="0"/>
              <a:t>Counseling or therapy services for victims including support groups.</a:t>
            </a:r>
          </a:p>
          <a:p>
            <a:pPr>
              <a:lnSpc>
                <a:spcPct val="90000"/>
              </a:lnSpc>
              <a:buClr>
                <a:schemeClr val="tx2">
                  <a:lumMod val="75000"/>
                </a:schemeClr>
              </a:buClr>
              <a:buFont typeface="Wingdings" panose="05000000000000000000" pitchFamily="2" charset="2"/>
              <a:buChar char="v"/>
            </a:pPr>
            <a:r>
              <a:rPr lang="en-US" sz="1600" dirty="0"/>
              <a:t>Emergency flexible funding for victims including, but not limited to, emergency transportation, shelter, clothing, and food. Note: Funds may not be used as a direct payment to any victim, thus the sexual assault program would have to pay the cost directly to a third-party vendor. Subrecipients should have an established policy in place to make these funds available to all program participants; to ensure these funds meet a reasonable, basic need.</a:t>
            </a:r>
          </a:p>
          <a:p>
            <a:pPr>
              <a:lnSpc>
                <a:spcPct val="90000"/>
              </a:lnSpc>
              <a:buClr>
                <a:schemeClr val="tx2">
                  <a:lumMod val="75000"/>
                </a:schemeClr>
              </a:buClr>
              <a:buFont typeface="Wingdings" panose="05000000000000000000" pitchFamily="2" charset="2"/>
              <a:buChar char="v"/>
            </a:pPr>
            <a:r>
              <a:rPr lang="en-US" sz="1600" dirty="0"/>
              <a:t>Expenses associated with providing services to victims including travel, phones, interpretation, equipment, printing of materials, and training costs.</a:t>
            </a:r>
          </a:p>
          <a:p>
            <a:pPr>
              <a:lnSpc>
                <a:spcPct val="90000"/>
              </a:lnSpc>
              <a:buClr>
                <a:schemeClr val="tx2">
                  <a:lumMod val="75000"/>
                </a:schemeClr>
              </a:buClr>
              <a:buFont typeface="Wingdings" panose="05000000000000000000" pitchFamily="2" charset="2"/>
              <a:buChar char="v"/>
            </a:pPr>
            <a:r>
              <a:rPr lang="en-US" sz="1600" dirty="0"/>
              <a:t>Overtime for grant funded staff is an allowable cost, but to claim the increased rate, there must be a separate line item in the budget that includes the overtime rate of pay.</a:t>
            </a:r>
          </a:p>
        </p:txBody>
      </p:sp>
      <p:sp>
        <p:nvSpPr>
          <p:cNvPr id="15" name="Isosceles Triangle 14">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18639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AD1BC-05DD-0A01-9FC9-2F989CE9E739}"/>
              </a:ext>
            </a:extLst>
          </p:cNvPr>
          <p:cNvSpPr>
            <a:spLocks noGrp="1"/>
          </p:cNvSpPr>
          <p:nvPr>
            <p:ph type="title"/>
          </p:nvPr>
        </p:nvSpPr>
        <p:spPr/>
        <p:txBody>
          <a:bodyPr>
            <a:normAutofit/>
          </a:bodyPr>
          <a:lstStyle/>
          <a:p>
            <a:pPr algn="ctr"/>
            <a:r>
              <a:rPr lang="en-US" sz="4800" dirty="0">
                <a:solidFill>
                  <a:schemeClr val="tx2">
                    <a:lumMod val="75000"/>
                  </a:schemeClr>
                </a:solidFill>
              </a:rPr>
              <a:t>Priority Areas </a:t>
            </a:r>
          </a:p>
        </p:txBody>
      </p:sp>
      <p:sp>
        <p:nvSpPr>
          <p:cNvPr id="3" name="Text Placeholder 2">
            <a:extLst>
              <a:ext uri="{FF2B5EF4-FFF2-40B4-BE49-F238E27FC236}">
                <a16:creationId xmlns:a16="http://schemas.microsoft.com/office/drawing/2014/main" id="{C41C162B-13D3-FE76-D69C-7647AAE9A27B}"/>
              </a:ext>
            </a:extLst>
          </p:cNvPr>
          <p:cNvSpPr>
            <a:spLocks noGrp="1"/>
          </p:cNvSpPr>
          <p:nvPr>
            <p:ph type="body" idx="1"/>
          </p:nvPr>
        </p:nvSpPr>
        <p:spPr/>
        <p:txBody>
          <a:bodyPr/>
          <a:lstStyle/>
          <a:p>
            <a:pPr algn="ctr"/>
            <a:r>
              <a:rPr lang="en-US" sz="3200" dirty="0">
                <a:solidFill>
                  <a:schemeClr val="tx2">
                    <a:lumMod val="75000"/>
                  </a:schemeClr>
                </a:solidFill>
              </a:rPr>
              <a:t>SASP</a:t>
            </a:r>
          </a:p>
        </p:txBody>
      </p:sp>
      <p:sp>
        <p:nvSpPr>
          <p:cNvPr id="4" name="Content Placeholder 3">
            <a:extLst>
              <a:ext uri="{FF2B5EF4-FFF2-40B4-BE49-F238E27FC236}">
                <a16:creationId xmlns:a16="http://schemas.microsoft.com/office/drawing/2014/main" id="{EB0977D8-B315-6B2C-F0D3-74911A9C6CBE}"/>
              </a:ext>
            </a:extLst>
          </p:cNvPr>
          <p:cNvSpPr>
            <a:spLocks noGrp="1"/>
          </p:cNvSpPr>
          <p:nvPr>
            <p:ph sz="half" idx="2"/>
          </p:nvPr>
        </p:nvSpPr>
        <p:spPr/>
        <p:txBody>
          <a:bodyPr>
            <a:normAutofit/>
          </a:bodyPr>
          <a:lstStyle/>
          <a:p>
            <a:pPr>
              <a:buClr>
                <a:schemeClr val="tx2">
                  <a:lumMod val="75000"/>
                </a:schemeClr>
              </a:buClr>
            </a:pPr>
            <a:r>
              <a:rPr lang="en-US" sz="2000" b="0" i="0" baseline="0" dirty="0"/>
              <a:t>Priority will be given to programs that can and will promote civil rights (including by meeting the needs of underserved and marginalized survivors), improve access to justice for survivors, and enhance survivor safety. </a:t>
            </a:r>
            <a:endParaRPr lang="en-US" sz="2000" dirty="0"/>
          </a:p>
        </p:txBody>
      </p:sp>
      <p:sp>
        <p:nvSpPr>
          <p:cNvPr id="5" name="Text Placeholder 4">
            <a:extLst>
              <a:ext uri="{FF2B5EF4-FFF2-40B4-BE49-F238E27FC236}">
                <a16:creationId xmlns:a16="http://schemas.microsoft.com/office/drawing/2014/main" id="{AA3060FB-85C2-55D3-303B-D0C26476033F}"/>
              </a:ext>
            </a:extLst>
          </p:cNvPr>
          <p:cNvSpPr>
            <a:spLocks noGrp="1"/>
          </p:cNvSpPr>
          <p:nvPr>
            <p:ph type="body" sz="quarter" idx="3"/>
          </p:nvPr>
        </p:nvSpPr>
        <p:spPr/>
        <p:txBody>
          <a:bodyPr/>
          <a:lstStyle/>
          <a:p>
            <a:pPr algn="ctr"/>
            <a:r>
              <a:rPr lang="en-US" sz="3200" dirty="0">
                <a:solidFill>
                  <a:schemeClr val="tx2">
                    <a:lumMod val="75000"/>
                  </a:schemeClr>
                </a:solidFill>
              </a:rPr>
              <a:t>SAVAF</a:t>
            </a:r>
          </a:p>
        </p:txBody>
      </p:sp>
      <p:sp>
        <p:nvSpPr>
          <p:cNvPr id="6" name="Content Placeholder 5">
            <a:extLst>
              <a:ext uri="{FF2B5EF4-FFF2-40B4-BE49-F238E27FC236}">
                <a16:creationId xmlns:a16="http://schemas.microsoft.com/office/drawing/2014/main" id="{607770FF-BBC3-B5B7-E3F8-0E990E08A123}"/>
              </a:ext>
            </a:extLst>
          </p:cNvPr>
          <p:cNvSpPr>
            <a:spLocks noGrp="1"/>
          </p:cNvSpPr>
          <p:nvPr>
            <p:ph sz="quarter" idx="4"/>
          </p:nvPr>
        </p:nvSpPr>
        <p:spPr/>
        <p:txBody>
          <a:bodyPr>
            <a:normAutofit/>
          </a:bodyPr>
          <a:lstStyle/>
          <a:p>
            <a:pPr>
              <a:buClr>
                <a:schemeClr val="tx2">
                  <a:lumMod val="75000"/>
                </a:schemeClr>
              </a:buClr>
            </a:pPr>
            <a:r>
              <a:rPr lang="en-US" sz="2000" b="0" i="0" baseline="0" dirty="0"/>
              <a:t>The priority area of funding will be given to establish and maintain rape crisis centers that are providing trauma informed sexual assault services and are meeting the components of a rape crisis center. </a:t>
            </a:r>
            <a:endParaRPr lang="en-US" sz="2000" dirty="0"/>
          </a:p>
          <a:p>
            <a:pPr>
              <a:buClr>
                <a:schemeClr val="tx2">
                  <a:lumMod val="75000"/>
                </a:schemeClr>
              </a:buClr>
            </a:pPr>
            <a:endParaRPr lang="en-US" sz="2000" dirty="0"/>
          </a:p>
        </p:txBody>
      </p:sp>
      <p:pic>
        <p:nvPicPr>
          <p:cNvPr id="7" name="Picture 6" descr="Logo&#10;&#10;Description automatically generated">
            <a:extLst>
              <a:ext uri="{FF2B5EF4-FFF2-40B4-BE49-F238E27FC236}">
                <a16:creationId xmlns:a16="http://schemas.microsoft.com/office/drawing/2014/main" id="{5C3F9A71-EE62-7A82-04D1-E3E10F031A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4772" y="5661185"/>
            <a:ext cx="1167310" cy="817877"/>
          </a:xfrm>
          <a:prstGeom prst="rect">
            <a:avLst/>
          </a:prstGeom>
        </p:spPr>
      </p:pic>
    </p:spTree>
    <p:extLst>
      <p:ext uri="{BB962C8B-B14F-4D97-AF65-F5344CB8AC3E}">
        <p14:creationId xmlns:p14="http://schemas.microsoft.com/office/powerpoint/2010/main" val="3531347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07788-3E73-7ED1-5212-195B7CAAACE9}"/>
              </a:ext>
            </a:extLst>
          </p:cNvPr>
          <p:cNvSpPr>
            <a:spLocks noGrp="1"/>
          </p:cNvSpPr>
          <p:nvPr>
            <p:ph type="title"/>
          </p:nvPr>
        </p:nvSpPr>
        <p:spPr/>
        <p:txBody>
          <a:bodyPr>
            <a:normAutofit fontScale="90000"/>
          </a:bodyPr>
          <a:lstStyle/>
          <a:p>
            <a:pPr algn="ctr"/>
            <a:r>
              <a:rPr lang="en-US" dirty="0">
                <a:solidFill>
                  <a:schemeClr val="tx2">
                    <a:lumMod val="75000"/>
                  </a:schemeClr>
                </a:solidFill>
              </a:rPr>
              <a:t>Initiating an application in </a:t>
            </a:r>
            <a:r>
              <a:rPr lang="en-US" dirty="0" err="1">
                <a:solidFill>
                  <a:schemeClr val="tx2">
                    <a:lumMod val="75000"/>
                  </a:schemeClr>
                </a:solidFill>
              </a:rPr>
              <a:t>IntelliGrants</a:t>
            </a:r>
            <a:br>
              <a:rPr lang="en-US" dirty="0">
                <a:solidFill>
                  <a:schemeClr val="tx2">
                    <a:lumMod val="75000"/>
                  </a:schemeClr>
                </a:solidFill>
              </a:rPr>
            </a:br>
            <a:br>
              <a:rPr lang="en-US" dirty="0">
                <a:solidFill>
                  <a:schemeClr val="tx2">
                    <a:lumMod val="75000"/>
                  </a:schemeClr>
                </a:solidFill>
              </a:rPr>
            </a:br>
            <a:endParaRPr lang="en-US" dirty="0">
              <a:solidFill>
                <a:schemeClr val="tx2">
                  <a:lumMod val="75000"/>
                </a:schemeClr>
              </a:solidFill>
            </a:endParaRPr>
          </a:p>
        </p:txBody>
      </p:sp>
      <p:sp>
        <p:nvSpPr>
          <p:cNvPr id="3" name="TextBox 2">
            <a:extLst>
              <a:ext uri="{FF2B5EF4-FFF2-40B4-BE49-F238E27FC236}">
                <a16:creationId xmlns:a16="http://schemas.microsoft.com/office/drawing/2014/main" id="{36A0564D-1107-7F34-0DAD-4194D91DE96F}"/>
              </a:ext>
            </a:extLst>
          </p:cNvPr>
          <p:cNvSpPr txBox="1"/>
          <p:nvPr/>
        </p:nvSpPr>
        <p:spPr>
          <a:xfrm>
            <a:off x="3471890" y="5684881"/>
            <a:ext cx="3007555" cy="369332"/>
          </a:xfrm>
          <a:prstGeom prst="rect">
            <a:avLst/>
          </a:prstGeom>
          <a:noFill/>
        </p:spPr>
        <p:txBody>
          <a:bodyPr wrap="none" rtlCol="0">
            <a:spAutoFit/>
          </a:bodyPr>
          <a:lstStyle/>
          <a:p>
            <a:r>
              <a:rPr lang="en-US" u="sng" dirty="0">
                <a:solidFill>
                  <a:schemeClr val="tx2">
                    <a:lumMod val="75000"/>
                  </a:schemeClr>
                </a:solidFill>
              </a:rPr>
              <a:t>https://intelligrants.in.gov</a:t>
            </a:r>
          </a:p>
        </p:txBody>
      </p:sp>
      <p:pic>
        <p:nvPicPr>
          <p:cNvPr id="5" name="Graphic 4" descr="Laptop outline">
            <a:extLst>
              <a:ext uri="{FF2B5EF4-FFF2-40B4-BE49-F238E27FC236}">
                <a16:creationId xmlns:a16="http://schemas.microsoft.com/office/drawing/2014/main" id="{2536E207-785A-E9CF-08CF-0D2A33100D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02407" y="0"/>
            <a:ext cx="6673646" cy="6673646"/>
          </a:xfrm>
          <a:prstGeom prst="rect">
            <a:avLst/>
          </a:prstGeom>
        </p:spPr>
      </p:pic>
      <p:pic>
        <p:nvPicPr>
          <p:cNvPr id="7" name="Picture 6">
            <a:extLst>
              <a:ext uri="{FF2B5EF4-FFF2-40B4-BE49-F238E27FC236}">
                <a16:creationId xmlns:a16="http://schemas.microsoft.com/office/drawing/2014/main" id="{FFF2C0E2-75BA-D402-F5C9-FEE252B085EA}"/>
              </a:ext>
            </a:extLst>
          </p:cNvPr>
          <p:cNvPicPr>
            <a:picLocks noChangeAspect="1"/>
          </p:cNvPicPr>
          <p:nvPr/>
        </p:nvPicPr>
        <p:blipFill>
          <a:blip r:embed="rId4"/>
          <a:stretch>
            <a:fillRect/>
          </a:stretch>
        </p:blipFill>
        <p:spPr>
          <a:xfrm>
            <a:off x="3244645" y="1930400"/>
            <a:ext cx="3849329" cy="2214215"/>
          </a:xfrm>
          <a:prstGeom prst="rect">
            <a:avLst/>
          </a:prstGeom>
        </p:spPr>
      </p:pic>
      <p:pic>
        <p:nvPicPr>
          <p:cNvPr id="8" name="Picture 7" descr="Logo&#10;&#10;Description automatically generated">
            <a:extLst>
              <a:ext uri="{FF2B5EF4-FFF2-40B4-BE49-F238E27FC236}">
                <a16:creationId xmlns:a16="http://schemas.microsoft.com/office/drawing/2014/main" id="{965AB3CF-E3D8-2240-C4A1-99A22AA6D3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0303" y="5674437"/>
            <a:ext cx="1167310" cy="817877"/>
          </a:xfrm>
          <a:prstGeom prst="rect">
            <a:avLst/>
          </a:prstGeom>
        </p:spPr>
      </p:pic>
    </p:spTree>
    <p:extLst>
      <p:ext uri="{BB962C8B-B14F-4D97-AF65-F5344CB8AC3E}">
        <p14:creationId xmlns:p14="http://schemas.microsoft.com/office/powerpoint/2010/main" val="4060624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0CE5E-BF08-A3A1-CC93-7F4B9F9E84D4}"/>
              </a:ext>
            </a:extLst>
          </p:cNvPr>
          <p:cNvSpPr>
            <a:spLocks noGrp="1"/>
          </p:cNvSpPr>
          <p:nvPr>
            <p:ph type="title"/>
          </p:nvPr>
        </p:nvSpPr>
        <p:spPr/>
        <p:txBody>
          <a:bodyPr/>
          <a:lstStyle/>
          <a:p>
            <a:r>
              <a:rPr lang="en-US" dirty="0">
                <a:solidFill>
                  <a:schemeClr val="tx2">
                    <a:lumMod val="75000"/>
                  </a:schemeClr>
                </a:solidFill>
              </a:rPr>
              <a:t>Steps to initiating an application</a:t>
            </a:r>
          </a:p>
        </p:txBody>
      </p:sp>
      <p:sp>
        <p:nvSpPr>
          <p:cNvPr id="5" name="Content Placeholder 4">
            <a:extLst>
              <a:ext uri="{FF2B5EF4-FFF2-40B4-BE49-F238E27FC236}">
                <a16:creationId xmlns:a16="http://schemas.microsoft.com/office/drawing/2014/main" id="{63874614-3CB4-37F7-FBAF-298C7F3A1046}"/>
              </a:ext>
            </a:extLst>
          </p:cNvPr>
          <p:cNvSpPr>
            <a:spLocks noGrp="1"/>
          </p:cNvSpPr>
          <p:nvPr>
            <p:ph idx="1"/>
          </p:nvPr>
        </p:nvSpPr>
        <p:spPr>
          <a:xfrm>
            <a:off x="543339" y="1500375"/>
            <a:ext cx="3880367" cy="5166719"/>
          </a:xfrm>
        </p:spPr>
        <p:txBody>
          <a:bodyPr>
            <a:normAutofit lnSpcReduction="10000"/>
          </a:bodyPr>
          <a:lstStyle/>
          <a:p>
            <a:pPr>
              <a:buClr>
                <a:schemeClr val="tx2">
                  <a:lumMod val="75000"/>
                </a:schemeClr>
              </a:buClr>
            </a:pPr>
            <a:r>
              <a:rPr lang="en-US" sz="1800" dirty="0"/>
              <a:t>Log into your </a:t>
            </a:r>
            <a:r>
              <a:rPr lang="en-US" sz="1800" dirty="0" err="1"/>
              <a:t>IntelliGrants</a:t>
            </a:r>
            <a:r>
              <a:rPr lang="en-US" sz="1800" dirty="0"/>
              <a:t> account</a:t>
            </a:r>
          </a:p>
          <a:p>
            <a:pPr lvl="1">
              <a:buClr>
                <a:schemeClr val="tx2">
                  <a:lumMod val="75000"/>
                </a:schemeClr>
              </a:buClr>
            </a:pPr>
            <a:r>
              <a:rPr lang="en-US" sz="1800" dirty="0"/>
              <a:t>If you do not have an account, then you can obtain one on the home screen of </a:t>
            </a:r>
            <a:r>
              <a:rPr lang="en-US" sz="1800" dirty="0" err="1"/>
              <a:t>IntelliGrants</a:t>
            </a:r>
            <a:r>
              <a:rPr lang="en-US" sz="1800" dirty="0"/>
              <a:t> (New User?)</a:t>
            </a:r>
          </a:p>
          <a:p>
            <a:pPr>
              <a:buClr>
                <a:schemeClr val="tx2">
                  <a:lumMod val="75000"/>
                </a:schemeClr>
              </a:buClr>
            </a:pPr>
            <a:r>
              <a:rPr lang="en-US" sz="1800" dirty="0"/>
              <a:t>On the “</a:t>
            </a:r>
            <a:r>
              <a:rPr lang="en-US" sz="1800" b="1" dirty="0"/>
              <a:t>MY HOME</a:t>
            </a:r>
            <a:r>
              <a:rPr lang="en-US" sz="1800" dirty="0"/>
              <a:t>” page access the “</a:t>
            </a:r>
            <a:r>
              <a:rPr lang="en-US" sz="1800" b="1" dirty="0"/>
              <a:t>VIEW AVAILABLE PROPOSALS</a:t>
            </a:r>
            <a:r>
              <a:rPr lang="en-US" sz="1800" dirty="0"/>
              <a:t>” section</a:t>
            </a:r>
          </a:p>
          <a:p>
            <a:pPr>
              <a:buClr>
                <a:schemeClr val="tx2">
                  <a:lumMod val="75000"/>
                </a:schemeClr>
              </a:buClr>
            </a:pPr>
            <a:r>
              <a:rPr lang="en-US" sz="1800" dirty="0"/>
              <a:t>Click on </a:t>
            </a:r>
            <a:r>
              <a:rPr lang="en-US" sz="1800" b="1" dirty="0"/>
              <a:t>VIEW OPPORTUNITIES</a:t>
            </a:r>
          </a:p>
          <a:p>
            <a:pPr>
              <a:buClr>
                <a:schemeClr val="tx2">
                  <a:lumMod val="75000"/>
                </a:schemeClr>
              </a:buClr>
            </a:pPr>
            <a:r>
              <a:rPr lang="en-US" sz="1800" dirty="0" err="1"/>
              <a:t>IntelliGrants</a:t>
            </a:r>
            <a:r>
              <a:rPr lang="en-US" sz="1800" dirty="0"/>
              <a:t> will take you to the My Opportunities page </a:t>
            </a:r>
          </a:p>
          <a:p>
            <a:pPr>
              <a:buClr>
                <a:schemeClr val="tx2">
                  <a:lumMod val="75000"/>
                </a:schemeClr>
              </a:buClr>
            </a:pPr>
            <a:r>
              <a:rPr lang="en-US" sz="1800" dirty="0"/>
              <a:t>Access the </a:t>
            </a:r>
            <a:r>
              <a:rPr lang="en-US" sz="1800" b="1" dirty="0"/>
              <a:t>2024 SASP Grant and/or 2024 SAVAF</a:t>
            </a:r>
            <a:endParaRPr lang="en-US" sz="1800" dirty="0"/>
          </a:p>
          <a:p>
            <a:pPr>
              <a:buClr>
                <a:schemeClr val="tx2">
                  <a:lumMod val="75000"/>
                </a:schemeClr>
              </a:buClr>
            </a:pPr>
            <a:r>
              <a:rPr lang="en-US" sz="1800" dirty="0"/>
              <a:t>Select “</a:t>
            </a:r>
            <a:r>
              <a:rPr lang="en-US" sz="1800" b="1" dirty="0"/>
              <a:t>Apply Now</a:t>
            </a:r>
            <a:r>
              <a:rPr lang="en-US" sz="1800" dirty="0"/>
              <a:t>”</a:t>
            </a:r>
          </a:p>
          <a:p>
            <a:pPr>
              <a:buClr>
                <a:schemeClr val="tx2">
                  <a:lumMod val="75000"/>
                </a:schemeClr>
              </a:buClr>
            </a:pPr>
            <a:endParaRPr lang="en-US" sz="1800" dirty="0"/>
          </a:p>
          <a:p>
            <a:pPr>
              <a:buClr>
                <a:schemeClr val="tx2">
                  <a:lumMod val="75000"/>
                </a:schemeClr>
              </a:buClr>
            </a:pPr>
            <a:endParaRPr lang="en-US" dirty="0"/>
          </a:p>
        </p:txBody>
      </p:sp>
      <p:pic>
        <p:nvPicPr>
          <p:cNvPr id="3" name="Picture 2" descr="Logo&#10;&#10;Description automatically generated">
            <a:extLst>
              <a:ext uri="{FF2B5EF4-FFF2-40B4-BE49-F238E27FC236}">
                <a16:creationId xmlns:a16="http://schemas.microsoft.com/office/drawing/2014/main" id="{18CB2E64-B465-BFBE-16AE-C7CAE5789C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4772" y="5661185"/>
            <a:ext cx="1167310" cy="817877"/>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3B389D76-FB87-AF81-A765-D36D42CD7C82}"/>
              </a:ext>
            </a:extLst>
          </p:cNvPr>
          <p:cNvPicPr>
            <a:picLocks noChangeAspect="1"/>
          </p:cNvPicPr>
          <p:nvPr/>
        </p:nvPicPr>
        <p:blipFill>
          <a:blip r:embed="rId3"/>
          <a:stretch>
            <a:fillRect/>
          </a:stretch>
        </p:blipFill>
        <p:spPr>
          <a:xfrm>
            <a:off x="4557701" y="1270000"/>
            <a:ext cx="7351193" cy="3914510"/>
          </a:xfrm>
          <a:prstGeom prst="rect">
            <a:avLst/>
          </a:prstGeom>
        </p:spPr>
      </p:pic>
    </p:spTree>
    <p:extLst>
      <p:ext uri="{BB962C8B-B14F-4D97-AF65-F5344CB8AC3E}">
        <p14:creationId xmlns:p14="http://schemas.microsoft.com/office/powerpoint/2010/main" val="3570214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CD9E7E-754E-1363-54DA-EB726234C6ED}"/>
              </a:ext>
            </a:extLst>
          </p:cNvPr>
          <p:cNvPicPr>
            <a:picLocks noChangeAspect="1"/>
          </p:cNvPicPr>
          <p:nvPr/>
        </p:nvPicPr>
        <p:blipFill>
          <a:blip r:embed="rId2"/>
          <a:stretch>
            <a:fillRect/>
          </a:stretch>
        </p:blipFill>
        <p:spPr>
          <a:xfrm>
            <a:off x="4557701" y="1500375"/>
            <a:ext cx="6654303" cy="4045161"/>
          </a:xfrm>
          <a:prstGeom prst="rect">
            <a:avLst/>
          </a:prstGeom>
        </p:spPr>
      </p:pic>
      <p:sp>
        <p:nvSpPr>
          <p:cNvPr id="2" name="Title 1">
            <a:extLst>
              <a:ext uri="{FF2B5EF4-FFF2-40B4-BE49-F238E27FC236}">
                <a16:creationId xmlns:a16="http://schemas.microsoft.com/office/drawing/2014/main" id="{E2D0CE5E-BF08-A3A1-CC93-7F4B9F9E84D4}"/>
              </a:ext>
            </a:extLst>
          </p:cNvPr>
          <p:cNvSpPr>
            <a:spLocks noGrp="1"/>
          </p:cNvSpPr>
          <p:nvPr>
            <p:ph type="title"/>
          </p:nvPr>
        </p:nvSpPr>
        <p:spPr/>
        <p:txBody>
          <a:bodyPr/>
          <a:lstStyle/>
          <a:p>
            <a:r>
              <a:rPr lang="en-US" dirty="0">
                <a:solidFill>
                  <a:schemeClr val="tx2">
                    <a:lumMod val="75000"/>
                  </a:schemeClr>
                </a:solidFill>
              </a:rPr>
              <a:t>Forms that need to be completed</a:t>
            </a:r>
          </a:p>
        </p:txBody>
      </p:sp>
      <p:sp>
        <p:nvSpPr>
          <p:cNvPr id="5" name="Content Placeholder 4">
            <a:extLst>
              <a:ext uri="{FF2B5EF4-FFF2-40B4-BE49-F238E27FC236}">
                <a16:creationId xmlns:a16="http://schemas.microsoft.com/office/drawing/2014/main" id="{63874614-3CB4-37F7-FBAF-298C7F3A1046}"/>
              </a:ext>
            </a:extLst>
          </p:cNvPr>
          <p:cNvSpPr>
            <a:spLocks noGrp="1"/>
          </p:cNvSpPr>
          <p:nvPr>
            <p:ph idx="1"/>
          </p:nvPr>
        </p:nvSpPr>
        <p:spPr>
          <a:xfrm>
            <a:off x="543339" y="1500375"/>
            <a:ext cx="3880367" cy="5166719"/>
          </a:xfrm>
        </p:spPr>
        <p:txBody>
          <a:bodyPr>
            <a:normAutofit/>
          </a:bodyPr>
          <a:lstStyle/>
          <a:p>
            <a:pPr>
              <a:buClr>
                <a:schemeClr val="tx2">
                  <a:lumMod val="75000"/>
                </a:schemeClr>
              </a:buClr>
            </a:pPr>
            <a:r>
              <a:rPr lang="en-US" dirty="0"/>
              <a:t>Contact </a:t>
            </a:r>
          </a:p>
          <a:p>
            <a:pPr>
              <a:buClr>
                <a:schemeClr val="tx2">
                  <a:lumMod val="75000"/>
                </a:schemeClr>
              </a:buClr>
            </a:pPr>
            <a:r>
              <a:rPr lang="en-US" sz="1800" dirty="0"/>
              <a:t>Project Information </a:t>
            </a:r>
          </a:p>
          <a:p>
            <a:pPr>
              <a:buClr>
                <a:schemeClr val="tx2">
                  <a:lumMod val="75000"/>
                </a:schemeClr>
              </a:buClr>
            </a:pPr>
            <a:r>
              <a:rPr lang="en-US" dirty="0"/>
              <a:t>Programmatic Information </a:t>
            </a:r>
          </a:p>
          <a:p>
            <a:pPr>
              <a:buClr>
                <a:schemeClr val="tx2">
                  <a:lumMod val="75000"/>
                </a:schemeClr>
              </a:buClr>
            </a:pPr>
            <a:r>
              <a:rPr lang="en-US" sz="1800" dirty="0"/>
              <a:t>Problem Statement &amp; Analysis </a:t>
            </a:r>
          </a:p>
          <a:p>
            <a:pPr>
              <a:buClr>
                <a:schemeClr val="tx2">
                  <a:lumMod val="75000"/>
                </a:schemeClr>
              </a:buClr>
            </a:pPr>
            <a:r>
              <a:rPr lang="en-US" dirty="0"/>
              <a:t>Goals, Objectives, &amp; Outcomes</a:t>
            </a:r>
          </a:p>
          <a:p>
            <a:pPr>
              <a:buClr>
                <a:schemeClr val="tx2">
                  <a:lumMod val="75000"/>
                </a:schemeClr>
              </a:buClr>
            </a:pPr>
            <a:r>
              <a:rPr lang="en-US" sz="1800" dirty="0"/>
              <a:t>Program description</a:t>
            </a:r>
          </a:p>
          <a:p>
            <a:pPr>
              <a:buClr>
                <a:schemeClr val="tx2">
                  <a:lumMod val="75000"/>
                </a:schemeClr>
              </a:buClr>
            </a:pPr>
            <a:r>
              <a:rPr lang="en-US" dirty="0"/>
              <a:t>Evidence Based/Best Practices </a:t>
            </a:r>
          </a:p>
          <a:p>
            <a:pPr>
              <a:buClr>
                <a:schemeClr val="tx2">
                  <a:lumMod val="75000"/>
                </a:schemeClr>
              </a:buClr>
            </a:pPr>
            <a:r>
              <a:rPr lang="en-US" sz="1800" dirty="0"/>
              <a:t>Use of Volun</a:t>
            </a:r>
            <a:r>
              <a:rPr lang="en-US" dirty="0"/>
              <a:t>teers</a:t>
            </a:r>
          </a:p>
          <a:p>
            <a:pPr>
              <a:buClr>
                <a:schemeClr val="tx2">
                  <a:lumMod val="75000"/>
                </a:schemeClr>
              </a:buClr>
            </a:pPr>
            <a:r>
              <a:rPr lang="en-US" sz="1800" dirty="0"/>
              <a:t>Budget</a:t>
            </a:r>
          </a:p>
          <a:p>
            <a:pPr>
              <a:buClr>
                <a:schemeClr val="tx2">
                  <a:lumMod val="75000"/>
                </a:schemeClr>
              </a:buClr>
            </a:pPr>
            <a:r>
              <a:rPr lang="en-US" dirty="0"/>
              <a:t>Budget Narrative </a:t>
            </a:r>
          </a:p>
          <a:p>
            <a:pPr>
              <a:buClr>
                <a:schemeClr val="tx2">
                  <a:lumMod val="75000"/>
                </a:schemeClr>
              </a:buClr>
            </a:pPr>
            <a:r>
              <a:rPr lang="en-US" sz="1800" dirty="0"/>
              <a:t>Attachments </a:t>
            </a:r>
          </a:p>
          <a:p>
            <a:pPr>
              <a:buClr>
                <a:schemeClr val="tx2">
                  <a:lumMod val="75000"/>
                </a:schemeClr>
              </a:buClr>
            </a:pPr>
            <a:endParaRPr lang="en-US" dirty="0"/>
          </a:p>
        </p:txBody>
      </p:sp>
      <p:pic>
        <p:nvPicPr>
          <p:cNvPr id="3" name="Picture 2" descr="Logo&#10;&#10;Description automatically generated">
            <a:extLst>
              <a:ext uri="{FF2B5EF4-FFF2-40B4-BE49-F238E27FC236}">
                <a16:creationId xmlns:a16="http://schemas.microsoft.com/office/drawing/2014/main" id="{18CB2E64-B465-BFBE-16AE-C7CAE5789C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4772" y="5661185"/>
            <a:ext cx="1167310" cy="817877"/>
          </a:xfrm>
          <a:prstGeom prst="rect">
            <a:avLst/>
          </a:prstGeom>
        </p:spPr>
      </p:pic>
      <p:sp>
        <p:nvSpPr>
          <p:cNvPr id="7" name="Rectangle 6">
            <a:extLst>
              <a:ext uri="{FF2B5EF4-FFF2-40B4-BE49-F238E27FC236}">
                <a16:creationId xmlns:a16="http://schemas.microsoft.com/office/drawing/2014/main" id="{3B653513-57CD-3E8B-E22A-FCD6037AD0EC}"/>
              </a:ext>
            </a:extLst>
          </p:cNvPr>
          <p:cNvSpPr/>
          <p:nvPr/>
        </p:nvSpPr>
        <p:spPr>
          <a:xfrm>
            <a:off x="4975668" y="1393926"/>
            <a:ext cx="1256320" cy="43002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2016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
            <a:extLst>
              <a:ext uri="{FF2B5EF4-FFF2-40B4-BE49-F238E27FC236}">
                <a16:creationId xmlns:a16="http://schemas.microsoft.com/office/drawing/2014/main" id="{E393F763-D387-2A6A-2AE4-ACD36F12CAB2}"/>
              </a:ext>
            </a:extLst>
          </p:cNvPr>
          <p:cNvGraphicFramePr>
            <a:graphicFrameLocks/>
          </p:cNvGraphicFramePr>
          <p:nvPr>
            <p:extLst>
              <p:ext uri="{D42A27DB-BD31-4B8C-83A1-F6EECF244321}">
                <p14:modId xmlns:p14="http://schemas.microsoft.com/office/powerpoint/2010/main" val="555938266"/>
              </p:ext>
            </p:extLst>
          </p:nvPr>
        </p:nvGraphicFramePr>
        <p:xfrm>
          <a:off x="1374798" y="286169"/>
          <a:ext cx="6900512" cy="5988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Logo&#10;&#10;Description automatically generated">
            <a:extLst>
              <a:ext uri="{FF2B5EF4-FFF2-40B4-BE49-F238E27FC236}">
                <a16:creationId xmlns:a16="http://schemas.microsoft.com/office/drawing/2014/main" id="{B686DF45-517B-A23C-9BAA-5C691BA629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14772" y="5661185"/>
            <a:ext cx="1167310" cy="817877"/>
          </a:xfrm>
          <a:prstGeom prst="rect">
            <a:avLst/>
          </a:prstGeom>
        </p:spPr>
      </p:pic>
    </p:spTree>
    <p:extLst>
      <p:ext uri="{BB962C8B-B14F-4D97-AF65-F5344CB8AC3E}">
        <p14:creationId xmlns:p14="http://schemas.microsoft.com/office/powerpoint/2010/main" val="4127440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B686DF45-517B-A23C-9BAA-5C691BA629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4772" y="5661185"/>
            <a:ext cx="1167310" cy="817877"/>
          </a:xfrm>
          <a:prstGeom prst="rect">
            <a:avLst/>
          </a:prstGeom>
        </p:spPr>
      </p:pic>
      <p:graphicFrame>
        <p:nvGraphicFramePr>
          <p:cNvPr id="7" name="Content Placeholder 2">
            <a:extLst>
              <a:ext uri="{FF2B5EF4-FFF2-40B4-BE49-F238E27FC236}">
                <a16:creationId xmlns:a16="http://schemas.microsoft.com/office/drawing/2014/main" id="{5FBDC02C-3C20-0BBC-03D0-949883AB3A2C}"/>
              </a:ext>
            </a:extLst>
          </p:cNvPr>
          <p:cNvGraphicFramePr>
            <a:graphicFrameLocks/>
          </p:cNvGraphicFramePr>
          <p:nvPr>
            <p:extLst>
              <p:ext uri="{D42A27DB-BD31-4B8C-83A1-F6EECF244321}">
                <p14:modId xmlns:p14="http://schemas.microsoft.com/office/powerpoint/2010/main" val="3262779034"/>
              </p:ext>
            </p:extLst>
          </p:nvPr>
        </p:nvGraphicFramePr>
        <p:xfrm>
          <a:off x="1295217" y="397565"/>
          <a:ext cx="7080157" cy="5699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940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6BDE7-F82A-E04D-F53C-CE00B9DB11FA}"/>
              </a:ext>
            </a:extLst>
          </p:cNvPr>
          <p:cNvSpPr>
            <a:spLocks noGrp="1"/>
          </p:cNvSpPr>
          <p:nvPr>
            <p:ph type="title"/>
          </p:nvPr>
        </p:nvSpPr>
        <p:spPr>
          <a:xfrm>
            <a:off x="238538" y="378938"/>
            <a:ext cx="10628244" cy="4762905"/>
          </a:xfrm>
        </p:spPr>
        <p:txBody>
          <a:bodyPr vert="horz" lIns="91440" tIns="45720" rIns="91440" bIns="45720" rtlCol="0" anchor="ctr">
            <a:normAutofit/>
          </a:bodyPr>
          <a:lstStyle/>
          <a:p>
            <a:pPr marL="0" indent="0" algn="ctr"/>
            <a:r>
              <a:rPr lang="en-US" sz="2300" b="1" kern="1200" dirty="0">
                <a:solidFill>
                  <a:schemeClr val="tx2">
                    <a:lumMod val="75000"/>
                  </a:schemeClr>
                </a:solidFill>
                <a:latin typeface="+mj-lt"/>
                <a:ea typeface="+mj-ea"/>
                <a:cs typeface="+mj-cs"/>
              </a:rPr>
              <a:t>Thanks for joining us today:</a:t>
            </a:r>
            <a:br>
              <a:rPr lang="en-US" sz="2300" b="1" kern="1200" dirty="0">
                <a:solidFill>
                  <a:schemeClr val="tx2">
                    <a:lumMod val="75000"/>
                  </a:schemeClr>
                </a:solidFill>
                <a:latin typeface="+mj-lt"/>
                <a:ea typeface="+mj-ea"/>
                <a:cs typeface="+mj-cs"/>
              </a:rPr>
            </a:br>
            <a:br>
              <a:rPr lang="en-US" sz="2300" kern="1200" dirty="0">
                <a:solidFill>
                  <a:schemeClr val="tx2">
                    <a:lumMod val="75000"/>
                  </a:schemeClr>
                </a:solidFill>
                <a:latin typeface="+mj-lt"/>
                <a:ea typeface="+mj-ea"/>
                <a:cs typeface="+mj-cs"/>
              </a:rPr>
            </a:br>
            <a:r>
              <a:rPr lang="en-US" sz="2300" kern="1200" dirty="0">
                <a:solidFill>
                  <a:schemeClr val="tx2">
                    <a:lumMod val="75000"/>
                  </a:schemeClr>
                </a:solidFill>
                <a:latin typeface="+mj-lt"/>
                <a:ea typeface="+mj-ea"/>
                <a:cs typeface="+mj-cs"/>
              </a:rPr>
              <a:t>Please keep your lines muted during the presentation. </a:t>
            </a:r>
            <a:br>
              <a:rPr lang="en-US" sz="2300" kern="1200" dirty="0">
                <a:solidFill>
                  <a:schemeClr val="tx2">
                    <a:lumMod val="75000"/>
                  </a:schemeClr>
                </a:solidFill>
                <a:latin typeface="+mj-lt"/>
                <a:ea typeface="+mj-ea"/>
                <a:cs typeface="+mj-cs"/>
              </a:rPr>
            </a:br>
            <a:br>
              <a:rPr lang="en-US" sz="2300" kern="1200" dirty="0">
                <a:solidFill>
                  <a:schemeClr val="tx2">
                    <a:lumMod val="75000"/>
                  </a:schemeClr>
                </a:solidFill>
                <a:latin typeface="+mj-lt"/>
                <a:ea typeface="+mj-ea"/>
                <a:cs typeface="+mj-cs"/>
              </a:rPr>
            </a:br>
            <a:r>
              <a:rPr lang="en-US" sz="2300" kern="1200" dirty="0">
                <a:solidFill>
                  <a:schemeClr val="tx2">
                    <a:lumMod val="75000"/>
                  </a:schemeClr>
                </a:solidFill>
                <a:latin typeface="+mj-lt"/>
                <a:ea typeface="+mj-ea"/>
                <a:cs typeface="+mj-cs"/>
              </a:rPr>
              <a:t>Webinar is being </a:t>
            </a:r>
            <a:r>
              <a:rPr lang="en-US" sz="2300" b="1" kern="1200" dirty="0">
                <a:solidFill>
                  <a:schemeClr val="tx2">
                    <a:lumMod val="75000"/>
                  </a:schemeClr>
                </a:solidFill>
                <a:latin typeface="+mj-lt"/>
                <a:ea typeface="+mj-ea"/>
                <a:cs typeface="+mj-cs"/>
              </a:rPr>
              <a:t>recorde</a:t>
            </a:r>
            <a:r>
              <a:rPr lang="en-US" sz="2300" b="1" dirty="0">
                <a:solidFill>
                  <a:schemeClr val="tx2">
                    <a:lumMod val="75000"/>
                  </a:schemeClr>
                </a:solidFill>
              </a:rPr>
              <a:t>d and </a:t>
            </a:r>
            <a:r>
              <a:rPr lang="en-US" sz="2300" kern="1200" dirty="0">
                <a:solidFill>
                  <a:schemeClr val="tx2">
                    <a:lumMod val="75000"/>
                  </a:schemeClr>
                </a:solidFill>
                <a:latin typeface="+mj-lt"/>
                <a:ea typeface="+mj-ea"/>
                <a:cs typeface="+mj-cs"/>
              </a:rPr>
              <a:t>will be posted on the ICJI website. </a:t>
            </a:r>
            <a:br>
              <a:rPr lang="en-US" sz="2300" kern="1200" dirty="0">
                <a:solidFill>
                  <a:schemeClr val="tx2">
                    <a:lumMod val="75000"/>
                  </a:schemeClr>
                </a:solidFill>
                <a:latin typeface="+mj-lt"/>
                <a:ea typeface="+mj-ea"/>
                <a:cs typeface="+mj-cs"/>
              </a:rPr>
            </a:br>
            <a:br>
              <a:rPr lang="en-US" sz="2300" kern="1200" dirty="0">
                <a:solidFill>
                  <a:schemeClr val="tx2">
                    <a:lumMod val="75000"/>
                  </a:schemeClr>
                </a:solidFill>
                <a:latin typeface="+mj-lt"/>
                <a:ea typeface="+mj-ea"/>
                <a:cs typeface="+mj-cs"/>
              </a:rPr>
            </a:br>
            <a:r>
              <a:rPr lang="en-US" sz="2300" kern="1200" dirty="0">
                <a:solidFill>
                  <a:schemeClr val="tx2">
                    <a:lumMod val="75000"/>
                  </a:schemeClr>
                </a:solidFill>
                <a:latin typeface="+mj-lt"/>
                <a:ea typeface="+mj-ea"/>
                <a:cs typeface="+mj-cs"/>
              </a:rPr>
              <a:t>Questions and Answers at the end. </a:t>
            </a:r>
            <a:br>
              <a:rPr lang="en-US" sz="2300" kern="1200" dirty="0">
                <a:solidFill>
                  <a:schemeClr val="tx2">
                    <a:lumMod val="75000"/>
                  </a:schemeClr>
                </a:solidFill>
                <a:latin typeface="+mj-lt"/>
                <a:ea typeface="+mj-ea"/>
                <a:cs typeface="+mj-cs"/>
              </a:rPr>
            </a:br>
            <a:br>
              <a:rPr lang="en-US" sz="2300" kern="1200" dirty="0">
                <a:solidFill>
                  <a:schemeClr val="tx2">
                    <a:lumMod val="75000"/>
                  </a:schemeClr>
                </a:solidFill>
                <a:latin typeface="+mj-lt"/>
                <a:ea typeface="+mj-ea"/>
                <a:cs typeface="+mj-cs"/>
              </a:rPr>
            </a:br>
            <a:r>
              <a:rPr lang="en-US" sz="2300" kern="1200" dirty="0">
                <a:solidFill>
                  <a:schemeClr val="tx2">
                    <a:lumMod val="75000"/>
                  </a:schemeClr>
                </a:solidFill>
                <a:latin typeface="+mj-lt"/>
                <a:ea typeface="+mj-ea"/>
                <a:cs typeface="+mj-cs"/>
              </a:rPr>
              <a:t>Feel Free to utilize the chat box during the webinar. </a:t>
            </a:r>
            <a:br>
              <a:rPr lang="en-US" sz="2300" kern="1200" dirty="0">
                <a:solidFill>
                  <a:schemeClr val="tx2">
                    <a:lumMod val="75000"/>
                  </a:schemeClr>
                </a:solidFill>
                <a:latin typeface="+mj-lt"/>
                <a:ea typeface="+mj-ea"/>
                <a:cs typeface="+mj-cs"/>
              </a:rPr>
            </a:br>
            <a:endParaRPr lang="en-US" sz="2300" kern="1200" dirty="0">
              <a:solidFill>
                <a:schemeClr val="tx2">
                  <a:lumMod val="75000"/>
                </a:schemeClr>
              </a:solidFill>
              <a:latin typeface="+mj-lt"/>
              <a:ea typeface="+mj-ea"/>
              <a:cs typeface="+mj-cs"/>
            </a:endParaRPr>
          </a:p>
        </p:txBody>
      </p:sp>
      <p:pic>
        <p:nvPicPr>
          <p:cNvPr id="4" name="Picture 3" descr="Logo&#10;&#10;Description automatically generated">
            <a:extLst>
              <a:ext uri="{FF2B5EF4-FFF2-40B4-BE49-F238E27FC236}">
                <a16:creationId xmlns:a16="http://schemas.microsoft.com/office/drawing/2014/main" id="{E187807D-1552-A35B-DC06-E0CB0295AC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4772" y="5661185"/>
            <a:ext cx="1167310" cy="817877"/>
          </a:xfrm>
          <a:prstGeom prst="rect">
            <a:avLst/>
          </a:prstGeom>
        </p:spPr>
      </p:pic>
      <p:pic>
        <p:nvPicPr>
          <p:cNvPr id="22" name="Graphic 21" descr="Chat outline">
            <a:extLst>
              <a:ext uri="{FF2B5EF4-FFF2-40B4-BE49-F238E27FC236}">
                <a16:creationId xmlns:a16="http://schemas.microsoft.com/office/drawing/2014/main" id="{2A829EB6-A95B-A6F1-17BF-E43AC447A5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31629" y="4323497"/>
            <a:ext cx="2081659" cy="2081659"/>
          </a:xfrm>
          <a:prstGeom prst="rect">
            <a:avLst/>
          </a:prstGeom>
        </p:spPr>
      </p:pic>
      <p:pic>
        <p:nvPicPr>
          <p:cNvPr id="27" name="Graphic 26" descr="Mute speaker outline">
            <a:extLst>
              <a:ext uri="{FF2B5EF4-FFF2-40B4-BE49-F238E27FC236}">
                <a16:creationId xmlns:a16="http://schemas.microsoft.com/office/drawing/2014/main" id="{1C782ACC-05F4-40B1-E1D9-4B7B0D0C7E9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47254" y="4593480"/>
            <a:ext cx="1096725" cy="1096725"/>
          </a:xfrm>
          <a:prstGeom prst="rect">
            <a:avLst/>
          </a:prstGeom>
        </p:spPr>
      </p:pic>
    </p:spTree>
    <p:extLst>
      <p:ext uri="{BB962C8B-B14F-4D97-AF65-F5344CB8AC3E}">
        <p14:creationId xmlns:p14="http://schemas.microsoft.com/office/powerpoint/2010/main" val="126289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63BF444E-F379-6E64-571D-BF9B90DC57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0303" y="5674437"/>
            <a:ext cx="1167310" cy="817877"/>
          </a:xfrm>
          <a:prstGeom prst="rect">
            <a:avLst/>
          </a:prstGeom>
        </p:spPr>
      </p:pic>
      <p:grpSp>
        <p:nvGrpSpPr>
          <p:cNvPr id="13" name="Group 12">
            <a:extLst>
              <a:ext uri="{FF2B5EF4-FFF2-40B4-BE49-F238E27FC236}">
                <a16:creationId xmlns:a16="http://schemas.microsoft.com/office/drawing/2014/main" id="{D92A1D5B-EE21-7943-A712-0153406D344E}"/>
              </a:ext>
            </a:extLst>
          </p:cNvPr>
          <p:cNvGrpSpPr/>
          <p:nvPr/>
        </p:nvGrpSpPr>
        <p:grpSpPr>
          <a:xfrm>
            <a:off x="1007166" y="752207"/>
            <a:ext cx="7290443" cy="1658351"/>
            <a:chOff x="0" y="327636"/>
            <a:chExt cx="7080157" cy="2637408"/>
          </a:xfrm>
        </p:grpSpPr>
        <p:sp>
          <p:nvSpPr>
            <p:cNvPr id="23" name="Rectangle 22">
              <a:extLst>
                <a:ext uri="{FF2B5EF4-FFF2-40B4-BE49-F238E27FC236}">
                  <a16:creationId xmlns:a16="http://schemas.microsoft.com/office/drawing/2014/main" id="{1C805B02-7F71-36CD-F294-A2AD4B794758}"/>
                </a:ext>
              </a:extLst>
            </p:cNvPr>
            <p:cNvSpPr/>
            <p:nvPr/>
          </p:nvSpPr>
          <p:spPr>
            <a:xfrm>
              <a:off x="0" y="327636"/>
              <a:ext cx="7080157" cy="2637408"/>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TextBox 23">
              <a:extLst>
                <a:ext uri="{FF2B5EF4-FFF2-40B4-BE49-F238E27FC236}">
                  <a16:creationId xmlns:a16="http://schemas.microsoft.com/office/drawing/2014/main" id="{A0256B98-3CD6-AD27-8907-1599136A3603}"/>
                </a:ext>
              </a:extLst>
            </p:cNvPr>
            <p:cNvSpPr txBox="1"/>
            <p:nvPr/>
          </p:nvSpPr>
          <p:spPr>
            <a:xfrm>
              <a:off x="0" y="327636"/>
              <a:ext cx="7080157" cy="26374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49499" tIns="312420" rIns="549499" bIns="106680" numCol="1" spcCol="1270" anchor="t" anchorCtr="0">
              <a:noAutofit/>
            </a:bodyPr>
            <a:lstStyle/>
            <a:p>
              <a:pPr marL="114300" lvl="1" indent="-114300" algn="l" defTabSz="666750">
                <a:lnSpc>
                  <a:spcPct val="90000"/>
                </a:lnSpc>
                <a:spcBef>
                  <a:spcPct val="0"/>
                </a:spcBef>
                <a:spcAft>
                  <a:spcPct val="15000"/>
                </a:spcAft>
                <a:buChar char="•"/>
              </a:pPr>
              <a:r>
                <a:rPr lang="en-US" sz="1400" dirty="0"/>
                <a:t>Be sure all items in the budget narrative are included in the Budget Narrative. </a:t>
              </a:r>
            </a:p>
            <a:p>
              <a:pPr marL="571500" lvl="2" indent="-114300" defTabSz="666750">
                <a:lnSpc>
                  <a:spcPct val="90000"/>
                </a:lnSpc>
                <a:spcBef>
                  <a:spcPct val="0"/>
                </a:spcBef>
                <a:spcAft>
                  <a:spcPct val="15000"/>
                </a:spcAft>
                <a:buChar char="•"/>
              </a:pPr>
              <a:r>
                <a:rPr lang="en-US" sz="1400" kern="1200" dirty="0"/>
                <a:t>Ex: Office Supplies (copy paper, pencils, pens)</a:t>
              </a:r>
            </a:p>
            <a:p>
              <a:pPr marL="114300" lvl="1" indent="-114300" defTabSz="666750">
                <a:lnSpc>
                  <a:spcPct val="90000"/>
                </a:lnSpc>
                <a:spcBef>
                  <a:spcPct val="0"/>
                </a:spcBef>
                <a:spcAft>
                  <a:spcPct val="15000"/>
                </a:spcAft>
                <a:buChar char="•"/>
              </a:pPr>
              <a:r>
                <a:rPr lang="en-US" sz="1400" dirty="0"/>
                <a:t>Grant reviewers </a:t>
              </a:r>
              <a:r>
                <a:rPr lang="en-US" sz="1400" b="1" u="sng" dirty="0"/>
                <a:t>are not </a:t>
              </a:r>
              <a:r>
                <a:rPr lang="en-US" sz="1400" dirty="0"/>
                <a:t>required to contact you for clarification </a:t>
              </a:r>
            </a:p>
            <a:p>
              <a:pPr marL="114300" lvl="1" indent="-114300" defTabSz="666750">
                <a:lnSpc>
                  <a:spcPct val="90000"/>
                </a:lnSpc>
                <a:spcBef>
                  <a:spcPct val="0"/>
                </a:spcBef>
                <a:spcAft>
                  <a:spcPct val="15000"/>
                </a:spcAft>
                <a:buChar char="•"/>
              </a:pPr>
              <a:r>
                <a:rPr lang="en-US" sz="1400" kern="1200" dirty="0"/>
                <a:t>Any missing information in this section may disqualify that budget item for funding.</a:t>
              </a:r>
            </a:p>
          </p:txBody>
        </p:sp>
      </p:grpSp>
      <p:grpSp>
        <p:nvGrpSpPr>
          <p:cNvPr id="14" name="Group 13">
            <a:extLst>
              <a:ext uri="{FF2B5EF4-FFF2-40B4-BE49-F238E27FC236}">
                <a16:creationId xmlns:a16="http://schemas.microsoft.com/office/drawing/2014/main" id="{42170327-2C88-2987-82BB-2F90E7EDFDD7}"/>
              </a:ext>
            </a:extLst>
          </p:cNvPr>
          <p:cNvGrpSpPr/>
          <p:nvPr/>
        </p:nvGrpSpPr>
        <p:grpSpPr>
          <a:xfrm>
            <a:off x="1571459" y="530807"/>
            <a:ext cx="4956109" cy="442800"/>
            <a:chOff x="354007" y="106236"/>
            <a:chExt cx="4956109" cy="442800"/>
          </a:xfrm>
        </p:grpSpPr>
        <p:sp>
          <p:nvSpPr>
            <p:cNvPr id="21" name="Rectangle: Rounded Corners 20">
              <a:extLst>
                <a:ext uri="{FF2B5EF4-FFF2-40B4-BE49-F238E27FC236}">
                  <a16:creationId xmlns:a16="http://schemas.microsoft.com/office/drawing/2014/main" id="{9061C16A-C84B-865F-FCD2-39F46F8DE951}"/>
                </a:ext>
              </a:extLst>
            </p:cNvPr>
            <p:cNvSpPr/>
            <p:nvPr/>
          </p:nvSpPr>
          <p:spPr>
            <a:xfrm>
              <a:off x="354007" y="106236"/>
              <a:ext cx="4956109" cy="442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ectangle: Rounded Corners 6">
              <a:extLst>
                <a:ext uri="{FF2B5EF4-FFF2-40B4-BE49-F238E27FC236}">
                  <a16:creationId xmlns:a16="http://schemas.microsoft.com/office/drawing/2014/main" id="{85F2E225-2BD4-DCCA-A087-7078183D9D8B}"/>
                </a:ext>
              </a:extLst>
            </p:cNvPr>
            <p:cNvSpPr txBox="1"/>
            <p:nvPr/>
          </p:nvSpPr>
          <p:spPr>
            <a:xfrm>
              <a:off x="375623" y="127852"/>
              <a:ext cx="4912877" cy="3995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7329" tIns="0" rIns="187329" bIns="0" numCol="1" spcCol="1270" anchor="ctr" anchorCtr="0">
              <a:noAutofit/>
            </a:bodyPr>
            <a:lstStyle/>
            <a:p>
              <a:pPr marL="0" lvl="0" indent="0" algn="l" defTabSz="666750">
                <a:lnSpc>
                  <a:spcPct val="90000"/>
                </a:lnSpc>
                <a:spcBef>
                  <a:spcPct val="0"/>
                </a:spcBef>
                <a:spcAft>
                  <a:spcPct val="35000"/>
                </a:spcAft>
                <a:buNone/>
              </a:pPr>
              <a:r>
                <a:rPr lang="en-US" sz="1500" dirty="0"/>
                <a:t>Budget Narrative </a:t>
              </a:r>
              <a:endParaRPr lang="en-US" sz="1500" kern="1200" dirty="0"/>
            </a:p>
          </p:txBody>
        </p:sp>
      </p:grpSp>
      <p:grpSp>
        <p:nvGrpSpPr>
          <p:cNvPr id="15" name="Group 14">
            <a:extLst>
              <a:ext uri="{FF2B5EF4-FFF2-40B4-BE49-F238E27FC236}">
                <a16:creationId xmlns:a16="http://schemas.microsoft.com/office/drawing/2014/main" id="{C0393CD7-6F5D-09FD-F8A5-0440D1A25C9B}"/>
              </a:ext>
            </a:extLst>
          </p:cNvPr>
          <p:cNvGrpSpPr/>
          <p:nvPr/>
        </p:nvGrpSpPr>
        <p:grpSpPr>
          <a:xfrm>
            <a:off x="1007166" y="2673333"/>
            <a:ext cx="7290443" cy="3943141"/>
            <a:chOff x="0" y="3606786"/>
            <a:chExt cx="7080157" cy="720651"/>
          </a:xfrm>
        </p:grpSpPr>
        <p:sp>
          <p:nvSpPr>
            <p:cNvPr id="19" name="Rectangle 18">
              <a:extLst>
                <a:ext uri="{FF2B5EF4-FFF2-40B4-BE49-F238E27FC236}">
                  <a16:creationId xmlns:a16="http://schemas.microsoft.com/office/drawing/2014/main" id="{74459E44-3CF7-A9F4-F04A-17785BC276D3}"/>
                </a:ext>
              </a:extLst>
            </p:cNvPr>
            <p:cNvSpPr/>
            <p:nvPr/>
          </p:nvSpPr>
          <p:spPr>
            <a:xfrm>
              <a:off x="0" y="3606786"/>
              <a:ext cx="7080157" cy="626062"/>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TextBox 19">
              <a:extLst>
                <a:ext uri="{FF2B5EF4-FFF2-40B4-BE49-F238E27FC236}">
                  <a16:creationId xmlns:a16="http://schemas.microsoft.com/office/drawing/2014/main" id="{866027EA-4CF1-3AA2-4E15-DBA0E52FD9FA}"/>
                </a:ext>
              </a:extLst>
            </p:cNvPr>
            <p:cNvSpPr txBox="1"/>
            <p:nvPr/>
          </p:nvSpPr>
          <p:spPr>
            <a:xfrm>
              <a:off x="0" y="3606786"/>
              <a:ext cx="6930640" cy="7206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49499" tIns="312420" rIns="549499" bIns="106680" numCol="1" spcCol="1270" anchor="t" anchorCtr="0">
              <a:noAutofit/>
            </a:bodyPr>
            <a:lstStyle/>
            <a:p>
              <a:pPr marL="114300" lvl="1" indent="-114300" algn="l" defTabSz="666750">
                <a:lnSpc>
                  <a:spcPct val="90000"/>
                </a:lnSpc>
                <a:spcBef>
                  <a:spcPct val="0"/>
                </a:spcBef>
                <a:spcAft>
                  <a:spcPct val="15000"/>
                </a:spcAft>
                <a:buChar char="•"/>
              </a:pPr>
              <a:r>
                <a:rPr lang="en-US" sz="1400" dirty="0"/>
                <a:t>Total Agency Budget (TAB)</a:t>
              </a:r>
            </a:p>
            <a:p>
              <a:pPr marL="571500" lvl="2" indent="-114300" defTabSz="666750">
                <a:lnSpc>
                  <a:spcPct val="90000"/>
                </a:lnSpc>
                <a:spcBef>
                  <a:spcPct val="0"/>
                </a:spcBef>
                <a:spcAft>
                  <a:spcPct val="15000"/>
                </a:spcAft>
                <a:buChar char="•"/>
              </a:pPr>
              <a:r>
                <a:rPr lang="en-US" sz="1400" dirty="0"/>
                <a:t>Complete TAB </a:t>
              </a:r>
              <a:r>
                <a:rPr lang="en-US" sz="1200" kern="1200" dirty="0"/>
                <a:t>(NON PROFIT/NON GOVERNMENTAL)  </a:t>
              </a:r>
              <a:br>
                <a:rPr lang="en-US" sz="1200" kern="1200" dirty="0"/>
              </a:br>
              <a:r>
                <a:rPr lang="en-US" sz="1200" kern="1200" dirty="0"/>
                <a:t>Located: </a:t>
              </a:r>
              <a:r>
                <a:rPr lang="en-US" sz="1400" kern="1200" dirty="0"/>
                <a:t>(https://www.in.gov/cji/victim-services/resources/)</a:t>
              </a:r>
            </a:p>
            <a:p>
              <a:pPr marL="114300" lvl="1" indent="-114300" defTabSz="666750">
                <a:lnSpc>
                  <a:spcPct val="90000"/>
                </a:lnSpc>
                <a:spcBef>
                  <a:spcPct val="0"/>
                </a:spcBef>
                <a:spcAft>
                  <a:spcPct val="15000"/>
                </a:spcAft>
                <a:buChar char="•"/>
              </a:pPr>
              <a:r>
                <a:rPr lang="en-US" sz="1400" dirty="0"/>
                <a:t>Sustainability Plan</a:t>
              </a:r>
            </a:p>
            <a:p>
              <a:pPr marL="571500" lvl="2" indent="-114300" defTabSz="666750">
                <a:lnSpc>
                  <a:spcPct val="90000"/>
                </a:lnSpc>
                <a:spcBef>
                  <a:spcPct val="0"/>
                </a:spcBef>
                <a:spcAft>
                  <a:spcPct val="15000"/>
                </a:spcAft>
                <a:buChar char="•"/>
              </a:pPr>
              <a:r>
                <a:rPr lang="en-US" sz="1400" kern="1200" dirty="0"/>
                <a:t>Plan to maintain pro</a:t>
              </a:r>
              <a:r>
                <a:rPr lang="en-US" sz="1400" dirty="0"/>
                <a:t>gram once the grant funds expire</a:t>
              </a:r>
            </a:p>
            <a:p>
              <a:pPr marL="114300" lvl="1" indent="-114300" defTabSz="666750">
                <a:lnSpc>
                  <a:spcPct val="90000"/>
                </a:lnSpc>
                <a:spcBef>
                  <a:spcPct val="0"/>
                </a:spcBef>
                <a:spcAft>
                  <a:spcPct val="15000"/>
                </a:spcAft>
                <a:buChar char="•"/>
              </a:pPr>
              <a:r>
                <a:rPr lang="en-US" sz="1400" kern="1200" dirty="0"/>
                <a:t>Timeline</a:t>
              </a:r>
            </a:p>
            <a:p>
              <a:pPr marL="571500" lvl="2" indent="-114300" defTabSz="666750">
                <a:lnSpc>
                  <a:spcPct val="90000"/>
                </a:lnSpc>
                <a:spcBef>
                  <a:spcPct val="0"/>
                </a:spcBef>
                <a:spcAft>
                  <a:spcPct val="15000"/>
                </a:spcAft>
                <a:buChar char="•"/>
              </a:pPr>
              <a:r>
                <a:rPr lang="en-US" sz="1400" dirty="0"/>
                <a:t>Outlines completion of project/or expenditures of grant funds</a:t>
              </a:r>
            </a:p>
            <a:p>
              <a:pPr marL="114300" lvl="1" indent="-114300" defTabSz="666750">
                <a:lnSpc>
                  <a:spcPct val="90000"/>
                </a:lnSpc>
                <a:spcBef>
                  <a:spcPct val="0"/>
                </a:spcBef>
                <a:spcAft>
                  <a:spcPct val="15000"/>
                </a:spcAft>
                <a:buChar char="•"/>
              </a:pPr>
              <a:r>
                <a:rPr lang="en-US" sz="1400" dirty="0"/>
                <a:t>Letters of Endorsement</a:t>
              </a:r>
            </a:p>
            <a:p>
              <a:pPr marL="571500" lvl="2" indent="-114300" defTabSz="666750">
                <a:lnSpc>
                  <a:spcPct val="90000"/>
                </a:lnSpc>
                <a:spcBef>
                  <a:spcPct val="0"/>
                </a:spcBef>
                <a:spcAft>
                  <a:spcPct val="15000"/>
                </a:spcAft>
                <a:buChar char="•"/>
              </a:pPr>
              <a:r>
                <a:rPr lang="en-US" sz="1400" dirty="0"/>
                <a:t>Letters endorsing this program specifically </a:t>
              </a:r>
            </a:p>
            <a:p>
              <a:pPr marL="114300" lvl="1" indent="-114300" defTabSz="666750">
                <a:lnSpc>
                  <a:spcPct val="90000"/>
                </a:lnSpc>
                <a:spcBef>
                  <a:spcPct val="0"/>
                </a:spcBef>
                <a:spcAft>
                  <a:spcPct val="15000"/>
                </a:spcAft>
                <a:buChar char="•"/>
              </a:pPr>
              <a:r>
                <a:rPr lang="en-US" sz="1400" dirty="0"/>
                <a:t>Miscellaneous</a:t>
              </a:r>
            </a:p>
            <a:p>
              <a:pPr marL="571500" lvl="2" indent="-114300" defTabSz="666750">
                <a:lnSpc>
                  <a:spcPct val="90000"/>
                </a:lnSpc>
                <a:spcBef>
                  <a:spcPct val="0"/>
                </a:spcBef>
                <a:spcAft>
                  <a:spcPct val="15000"/>
                </a:spcAft>
                <a:buChar char="•"/>
              </a:pPr>
              <a:r>
                <a:rPr lang="en-US" sz="1400" dirty="0"/>
                <a:t>Job descriptions for any position listed in personnel </a:t>
              </a:r>
            </a:p>
            <a:p>
              <a:pPr marL="571500" lvl="2" indent="-114300" defTabSz="666750">
                <a:lnSpc>
                  <a:spcPct val="90000"/>
                </a:lnSpc>
                <a:spcBef>
                  <a:spcPct val="0"/>
                </a:spcBef>
                <a:spcAft>
                  <a:spcPct val="15000"/>
                </a:spcAft>
                <a:buChar char="•"/>
              </a:pPr>
              <a:r>
                <a:rPr lang="en-US" sz="1400" dirty="0"/>
                <a:t>EEOP Certification</a:t>
              </a:r>
            </a:p>
            <a:p>
              <a:pPr marL="571500" lvl="2" indent="-114300" defTabSz="666750">
                <a:lnSpc>
                  <a:spcPct val="90000"/>
                </a:lnSpc>
                <a:spcBef>
                  <a:spcPct val="0"/>
                </a:spcBef>
                <a:spcAft>
                  <a:spcPct val="15000"/>
                </a:spcAft>
                <a:buChar char="•"/>
              </a:pPr>
              <a:r>
                <a:rPr lang="en-US" sz="1400" dirty="0"/>
                <a:t>Determination of Suitability (SASP Applicants)</a:t>
              </a:r>
            </a:p>
            <a:p>
              <a:pPr marL="571500" lvl="2" indent="-114300" defTabSz="666750">
                <a:lnSpc>
                  <a:spcPct val="90000"/>
                </a:lnSpc>
                <a:spcBef>
                  <a:spcPct val="0"/>
                </a:spcBef>
                <a:spcAft>
                  <a:spcPct val="15000"/>
                </a:spcAft>
                <a:buChar char="•"/>
              </a:pPr>
              <a:r>
                <a:rPr lang="en-US" sz="1400" dirty="0"/>
                <a:t>If applicable, attach other requested information</a:t>
              </a:r>
            </a:p>
          </p:txBody>
        </p:sp>
      </p:grpSp>
      <p:grpSp>
        <p:nvGrpSpPr>
          <p:cNvPr id="16" name="Group 15">
            <a:extLst>
              <a:ext uri="{FF2B5EF4-FFF2-40B4-BE49-F238E27FC236}">
                <a16:creationId xmlns:a16="http://schemas.microsoft.com/office/drawing/2014/main" id="{AC7C6CE0-5106-F8AF-3B8B-DAD8A44B6F75}"/>
              </a:ext>
            </a:extLst>
          </p:cNvPr>
          <p:cNvGrpSpPr/>
          <p:nvPr/>
        </p:nvGrpSpPr>
        <p:grpSpPr>
          <a:xfrm>
            <a:off x="1361173" y="2451933"/>
            <a:ext cx="4956109" cy="442800"/>
            <a:chOff x="354007" y="3385386"/>
            <a:chExt cx="4956109" cy="442800"/>
          </a:xfrm>
        </p:grpSpPr>
        <p:sp>
          <p:nvSpPr>
            <p:cNvPr id="17" name="Rectangle: Rounded Corners 16">
              <a:extLst>
                <a:ext uri="{FF2B5EF4-FFF2-40B4-BE49-F238E27FC236}">
                  <a16:creationId xmlns:a16="http://schemas.microsoft.com/office/drawing/2014/main" id="{817F5629-4B94-BA41-9EDA-D7FF3FFA9BAD}"/>
                </a:ext>
              </a:extLst>
            </p:cNvPr>
            <p:cNvSpPr/>
            <p:nvPr/>
          </p:nvSpPr>
          <p:spPr>
            <a:xfrm>
              <a:off x="354007" y="3385386"/>
              <a:ext cx="4956109" cy="442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ectangle: Rounded Corners 10">
              <a:extLst>
                <a:ext uri="{FF2B5EF4-FFF2-40B4-BE49-F238E27FC236}">
                  <a16:creationId xmlns:a16="http://schemas.microsoft.com/office/drawing/2014/main" id="{0C8E0C01-A167-AF05-013E-80BF58EF1F4D}"/>
                </a:ext>
              </a:extLst>
            </p:cNvPr>
            <p:cNvSpPr txBox="1"/>
            <p:nvPr/>
          </p:nvSpPr>
          <p:spPr>
            <a:xfrm>
              <a:off x="375623" y="3407002"/>
              <a:ext cx="4912877" cy="3995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7329" tIns="0" rIns="187329" bIns="0" numCol="1" spcCol="1270" anchor="ctr" anchorCtr="0">
              <a:noAutofit/>
            </a:bodyPr>
            <a:lstStyle/>
            <a:p>
              <a:pPr marL="0" lvl="0" indent="0" algn="l" defTabSz="666750">
                <a:lnSpc>
                  <a:spcPct val="90000"/>
                </a:lnSpc>
                <a:spcBef>
                  <a:spcPct val="0"/>
                </a:spcBef>
                <a:spcAft>
                  <a:spcPct val="35000"/>
                </a:spcAft>
                <a:buNone/>
              </a:pPr>
              <a:r>
                <a:rPr lang="en-US" sz="1500" dirty="0"/>
                <a:t>Attachments Required</a:t>
              </a:r>
              <a:endParaRPr lang="en-US" sz="1500" kern="1200" dirty="0"/>
            </a:p>
          </p:txBody>
        </p:sp>
      </p:grpSp>
    </p:spTree>
    <p:extLst>
      <p:ext uri="{BB962C8B-B14F-4D97-AF65-F5344CB8AC3E}">
        <p14:creationId xmlns:p14="http://schemas.microsoft.com/office/powerpoint/2010/main" val="2768188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05" name="Group 35">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37"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38" name="Straight Connector 37">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0"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41">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Isosceles Triangle 45">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6" name="Rectangle 47">
            <a:extLst>
              <a:ext uri="{FF2B5EF4-FFF2-40B4-BE49-F238E27FC236}">
                <a16:creationId xmlns:a16="http://schemas.microsoft.com/office/drawing/2014/main" id="{9B8A5A16-7BE9-4AA1-9B5E-00FAFA5C8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49">
            <a:extLst>
              <a:ext uri="{FF2B5EF4-FFF2-40B4-BE49-F238E27FC236}">
                <a16:creationId xmlns:a16="http://schemas.microsoft.com/office/drawing/2014/main" id="{A93528F3-EFCB-4F9C-AC6F-A130BC6FAC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1" name="Straight Connector 50">
              <a:extLst>
                <a:ext uri="{FF2B5EF4-FFF2-40B4-BE49-F238E27FC236}">
                  <a16:creationId xmlns:a16="http://schemas.microsoft.com/office/drawing/2014/main" id="{433639C4-7BA8-46BF-B77F-C44F350F89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Connector 51">
              <a:extLst>
                <a:ext uri="{FF2B5EF4-FFF2-40B4-BE49-F238E27FC236}">
                  <a16:creationId xmlns:a16="http://schemas.microsoft.com/office/drawing/2014/main" id="{5B4FA542-2523-4BD8-BCF7-09F23BB6A2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53" name="Rectangle 23">
              <a:extLst>
                <a:ext uri="{FF2B5EF4-FFF2-40B4-BE49-F238E27FC236}">
                  <a16:creationId xmlns:a16="http://schemas.microsoft.com/office/drawing/2014/main" id="{0DC937BF-4C1E-4507-B43D-0C7644CAE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 name="Rectangle 25">
              <a:extLst>
                <a:ext uri="{FF2B5EF4-FFF2-40B4-BE49-F238E27FC236}">
                  <a16:creationId xmlns:a16="http://schemas.microsoft.com/office/drawing/2014/main" id="{47E376DE-2C96-4763-AD42-01D60C2B0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Isosceles Triangle 54">
              <a:extLst>
                <a:ext uri="{FF2B5EF4-FFF2-40B4-BE49-F238E27FC236}">
                  <a16:creationId xmlns:a16="http://schemas.microsoft.com/office/drawing/2014/main" id="{B158AF34-A9BC-4D79-9525-2D35595408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0" name="Rectangle 27">
              <a:extLst>
                <a:ext uri="{FF2B5EF4-FFF2-40B4-BE49-F238E27FC236}">
                  <a16:creationId xmlns:a16="http://schemas.microsoft.com/office/drawing/2014/main" id="{9C7FAAF9-2552-422D-846A-3ADC4AD46D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8">
              <a:extLst>
                <a:ext uri="{FF2B5EF4-FFF2-40B4-BE49-F238E27FC236}">
                  <a16:creationId xmlns:a16="http://schemas.microsoft.com/office/drawing/2014/main" id="{AE9C7168-E636-4C02-96D2-6D58240358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1" name="Rectangle 29">
              <a:extLst>
                <a:ext uri="{FF2B5EF4-FFF2-40B4-BE49-F238E27FC236}">
                  <a16:creationId xmlns:a16="http://schemas.microsoft.com/office/drawing/2014/main" id="{EFA004EC-0377-4ED7-AA13-B901F5D0BE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 name="Isosceles Triangle 58">
              <a:extLst>
                <a:ext uri="{FF2B5EF4-FFF2-40B4-BE49-F238E27FC236}">
                  <a16:creationId xmlns:a16="http://schemas.microsoft.com/office/drawing/2014/main" id="{7874CAB0-23F6-4DCB-B2FB-6ABE95AA5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3" name="Isosceles Triangle 59">
              <a:extLst>
                <a:ext uri="{FF2B5EF4-FFF2-40B4-BE49-F238E27FC236}">
                  <a16:creationId xmlns:a16="http://schemas.microsoft.com/office/drawing/2014/main" id="{8024AF93-149D-4CDC-9A3F-5B87F347D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59185ECE-C23E-C1D1-3093-54748B012ED1}"/>
              </a:ext>
            </a:extLst>
          </p:cNvPr>
          <p:cNvSpPr>
            <a:spLocks noGrp="1"/>
          </p:cNvSpPr>
          <p:nvPr>
            <p:ph type="title"/>
          </p:nvPr>
        </p:nvSpPr>
        <p:spPr>
          <a:xfrm>
            <a:off x="1507067" y="2404534"/>
            <a:ext cx="7766936" cy="1646302"/>
          </a:xfrm>
        </p:spPr>
        <p:txBody>
          <a:bodyPr vert="horz" lIns="91440" tIns="45720" rIns="91440" bIns="45720" rtlCol="0" anchor="b">
            <a:normAutofit/>
          </a:bodyPr>
          <a:lstStyle/>
          <a:p>
            <a:pPr algn="r"/>
            <a:r>
              <a:rPr lang="en-US" sz="5400" dirty="0">
                <a:solidFill>
                  <a:srgbClr val="FFFFFF"/>
                </a:solidFill>
              </a:rPr>
              <a:t>New In </a:t>
            </a:r>
            <a:r>
              <a:rPr lang="en-US" sz="5400" dirty="0" err="1">
                <a:solidFill>
                  <a:srgbClr val="FFFFFF"/>
                </a:solidFill>
              </a:rPr>
              <a:t>IntelliGrants</a:t>
            </a:r>
            <a:endParaRPr lang="en-US" sz="5400" dirty="0">
              <a:solidFill>
                <a:srgbClr val="FFFFFF"/>
              </a:solidFill>
            </a:endParaRPr>
          </a:p>
        </p:txBody>
      </p:sp>
    </p:spTree>
    <p:extLst>
      <p:ext uri="{BB962C8B-B14F-4D97-AF65-F5344CB8AC3E}">
        <p14:creationId xmlns:p14="http://schemas.microsoft.com/office/powerpoint/2010/main" val="1715330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38"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39" name="Straight Connector 38">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1"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42">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Isosceles Triangle 46">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9" name="Rectangle 48">
            <a:extLst>
              <a:ext uri="{FF2B5EF4-FFF2-40B4-BE49-F238E27FC236}">
                <a16:creationId xmlns:a16="http://schemas.microsoft.com/office/drawing/2014/main" id="{9B8A5A16-7BE9-4AA1-9B5E-00FAFA5C8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A93528F3-EFCB-4F9C-AC6F-A130BC6FAC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2" name="Straight Connector 51">
              <a:extLst>
                <a:ext uri="{FF2B5EF4-FFF2-40B4-BE49-F238E27FC236}">
                  <a16:creationId xmlns:a16="http://schemas.microsoft.com/office/drawing/2014/main" id="{433639C4-7BA8-46BF-B77F-C44F350F89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5B4FA542-2523-4BD8-BCF7-09F23BB6A2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54" name="Rectangle 23">
              <a:extLst>
                <a:ext uri="{FF2B5EF4-FFF2-40B4-BE49-F238E27FC236}">
                  <a16:creationId xmlns:a16="http://schemas.microsoft.com/office/drawing/2014/main" id="{0DC937BF-4C1E-4507-B43D-0C7644CAE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25">
              <a:extLst>
                <a:ext uri="{FF2B5EF4-FFF2-40B4-BE49-F238E27FC236}">
                  <a16:creationId xmlns:a16="http://schemas.microsoft.com/office/drawing/2014/main" id="{47E376DE-2C96-4763-AD42-01D60C2B0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Isosceles Triangle 55">
              <a:extLst>
                <a:ext uri="{FF2B5EF4-FFF2-40B4-BE49-F238E27FC236}">
                  <a16:creationId xmlns:a16="http://schemas.microsoft.com/office/drawing/2014/main" id="{B158AF34-A9BC-4D79-9525-2D35595408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7">
              <a:extLst>
                <a:ext uri="{FF2B5EF4-FFF2-40B4-BE49-F238E27FC236}">
                  <a16:creationId xmlns:a16="http://schemas.microsoft.com/office/drawing/2014/main" id="{9C7FAAF9-2552-422D-846A-3ADC4AD46D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28">
              <a:extLst>
                <a:ext uri="{FF2B5EF4-FFF2-40B4-BE49-F238E27FC236}">
                  <a16:creationId xmlns:a16="http://schemas.microsoft.com/office/drawing/2014/main" id="{AE9C7168-E636-4C02-96D2-6D58240358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29">
              <a:extLst>
                <a:ext uri="{FF2B5EF4-FFF2-40B4-BE49-F238E27FC236}">
                  <a16:creationId xmlns:a16="http://schemas.microsoft.com/office/drawing/2014/main" id="{EFA004EC-0377-4ED7-AA13-B901F5D0BE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Isosceles Triangle 59">
              <a:extLst>
                <a:ext uri="{FF2B5EF4-FFF2-40B4-BE49-F238E27FC236}">
                  <a16:creationId xmlns:a16="http://schemas.microsoft.com/office/drawing/2014/main" id="{7874CAB0-23F6-4DCB-B2FB-6ABE95AA5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Isosceles Triangle 60">
              <a:extLst>
                <a:ext uri="{FF2B5EF4-FFF2-40B4-BE49-F238E27FC236}">
                  <a16:creationId xmlns:a16="http://schemas.microsoft.com/office/drawing/2014/main" id="{8024AF93-149D-4CDC-9A3F-5B87F347D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F1B69E8-EE5E-B46F-DC2B-1EDF7C7C8CDE}"/>
              </a:ext>
            </a:extLst>
          </p:cNvPr>
          <p:cNvSpPr>
            <a:spLocks noGrp="1"/>
          </p:cNvSpPr>
          <p:nvPr>
            <p:ph type="title"/>
          </p:nvPr>
        </p:nvSpPr>
        <p:spPr>
          <a:xfrm>
            <a:off x="234438" y="130733"/>
            <a:ext cx="7766936" cy="1646302"/>
          </a:xfrm>
        </p:spPr>
        <p:txBody>
          <a:bodyPr vert="horz" lIns="91440" tIns="45720" rIns="91440" bIns="45720" rtlCol="0" anchor="b">
            <a:normAutofit/>
          </a:bodyPr>
          <a:lstStyle/>
          <a:p>
            <a:pPr>
              <a:lnSpc>
                <a:spcPct val="90000"/>
              </a:lnSpc>
            </a:pPr>
            <a:r>
              <a:rPr lang="en-US" sz="5400" dirty="0">
                <a:solidFill>
                  <a:srgbClr val="FFFFFF"/>
                </a:solidFill>
              </a:rPr>
              <a:t>New in </a:t>
            </a:r>
            <a:r>
              <a:rPr lang="en-US" sz="5400" dirty="0" err="1">
                <a:solidFill>
                  <a:srgbClr val="FFFFFF"/>
                </a:solidFill>
              </a:rPr>
              <a:t>IntelliGrants</a:t>
            </a:r>
            <a:r>
              <a:rPr lang="en-US" sz="5400" dirty="0">
                <a:solidFill>
                  <a:srgbClr val="FFFFFF"/>
                </a:solidFill>
              </a:rPr>
              <a:t>: Equipment</a:t>
            </a:r>
          </a:p>
        </p:txBody>
      </p:sp>
      <p:pic>
        <p:nvPicPr>
          <p:cNvPr id="8" name="Picture 7" descr="Logo&#10;&#10;Description automatically generated">
            <a:extLst>
              <a:ext uri="{FF2B5EF4-FFF2-40B4-BE49-F238E27FC236}">
                <a16:creationId xmlns:a16="http://schemas.microsoft.com/office/drawing/2014/main" id="{C7D11921-F1A0-0CEC-F203-42F500A9E7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303" y="5674437"/>
            <a:ext cx="1167310" cy="817877"/>
          </a:xfrm>
          <a:prstGeom prst="rect">
            <a:avLst/>
          </a:prstGeom>
        </p:spPr>
      </p:pic>
      <p:pic>
        <p:nvPicPr>
          <p:cNvPr id="9" name="Picture 8">
            <a:extLst>
              <a:ext uri="{FF2B5EF4-FFF2-40B4-BE49-F238E27FC236}">
                <a16:creationId xmlns:a16="http://schemas.microsoft.com/office/drawing/2014/main" id="{3639F664-62DA-BC80-8003-519CF3E11062}"/>
              </a:ext>
            </a:extLst>
          </p:cNvPr>
          <p:cNvPicPr>
            <a:picLocks noChangeAspect="1"/>
          </p:cNvPicPr>
          <p:nvPr/>
        </p:nvPicPr>
        <p:blipFill>
          <a:blip r:embed="rId4"/>
          <a:stretch>
            <a:fillRect/>
          </a:stretch>
        </p:blipFill>
        <p:spPr>
          <a:xfrm>
            <a:off x="845825" y="1803115"/>
            <a:ext cx="9839325" cy="4610100"/>
          </a:xfrm>
          <a:prstGeom prst="rect">
            <a:avLst/>
          </a:prstGeom>
        </p:spPr>
      </p:pic>
      <p:sp>
        <p:nvSpPr>
          <p:cNvPr id="10" name="Rectangle 9">
            <a:extLst>
              <a:ext uri="{FF2B5EF4-FFF2-40B4-BE49-F238E27FC236}">
                <a16:creationId xmlns:a16="http://schemas.microsoft.com/office/drawing/2014/main" id="{83C06173-863F-358A-6E73-A0CE33C0EF6A}"/>
              </a:ext>
            </a:extLst>
          </p:cNvPr>
          <p:cNvSpPr/>
          <p:nvPr/>
        </p:nvSpPr>
        <p:spPr>
          <a:xfrm>
            <a:off x="4766734" y="4311157"/>
            <a:ext cx="1979550" cy="43002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EC48178A-92DB-9EF1-2512-F9EA1C726DA3}"/>
              </a:ext>
            </a:extLst>
          </p:cNvPr>
          <p:cNvCxnSpPr>
            <a:cxnSpLocks/>
          </p:cNvCxnSpPr>
          <p:nvPr/>
        </p:nvCxnSpPr>
        <p:spPr>
          <a:xfrm flipV="1">
            <a:off x="6664943" y="3589867"/>
            <a:ext cx="642118" cy="5979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D5BC0814-25DD-84F0-1017-22FC4EACDD6D}"/>
              </a:ext>
            </a:extLst>
          </p:cNvPr>
          <p:cNvSpPr txBox="1"/>
          <p:nvPr/>
        </p:nvSpPr>
        <p:spPr>
          <a:xfrm>
            <a:off x="7422093" y="3176587"/>
            <a:ext cx="2912012" cy="646331"/>
          </a:xfrm>
          <a:prstGeom prst="rect">
            <a:avLst/>
          </a:prstGeom>
          <a:noFill/>
        </p:spPr>
        <p:txBody>
          <a:bodyPr wrap="square" rtlCol="0">
            <a:spAutoFit/>
          </a:bodyPr>
          <a:lstStyle/>
          <a:p>
            <a:r>
              <a:rPr lang="en-US" sz="1200" dirty="0">
                <a:solidFill>
                  <a:srgbClr val="002060"/>
                </a:solidFill>
              </a:rPr>
              <a:t>In the Equipment form, there is a new question that has a drop-down box – options include purchase, lease, rental. </a:t>
            </a:r>
          </a:p>
        </p:txBody>
      </p:sp>
    </p:spTree>
    <p:extLst>
      <p:ext uri="{BB962C8B-B14F-4D97-AF65-F5344CB8AC3E}">
        <p14:creationId xmlns:p14="http://schemas.microsoft.com/office/powerpoint/2010/main" val="2527490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4"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5" name="Straight Connector 14">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5" name="Rectangle 24">
            <a:extLst>
              <a:ext uri="{FF2B5EF4-FFF2-40B4-BE49-F238E27FC236}">
                <a16:creationId xmlns:a16="http://schemas.microsoft.com/office/drawing/2014/main" id="{9B8A5A16-7BE9-4AA1-9B5E-00FAFA5C8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A93528F3-EFCB-4F9C-AC6F-A130BC6FAC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8" name="Straight Connector 27">
              <a:extLst>
                <a:ext uri="{FF2B5EF4-FFF2-40B4-BE49-F238E27FC236}">
                  <a16:creationId xmlns:a16="http://schemas.microsoft.com/office/drawing/2014/main" id="{433639C4-7BA8-46BF-B77F-C44F350F89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5B4FA542-2523-4BD8-BCF7-09F23BB6A2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0DC937BF-4C1E-4507-B43D-0C7644CAE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47E376DE-2C96-4763-AD42-01D60C2B0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B158AF34-A9BC-4D79-9525-2D35595408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9C7FAAF9-2552-422D-846A-3ADC4AD46D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a:extLst>
                <a:ext uri="{FF2B5EF4-FFF2-40B4-BE49-F238E27FC236}">
                  <a16:creationId xmlns:a16="http://schemas.microsoft.com/office/drawing/2014/main" id="{AE9C7168-E636-4C02-96D2-6D58240358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a:extLst>
                <a:ext uri="{FF2B5EF4-FFF2-40B4-BE49-F238E27FC236}">
                  <a16:creationId xmlns:a16="http://schemas.microsoft.com/office/drawing/2014/main" id="{EFA004EC-0377-4ED7-AA13-B901F5D0BE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7874CAB0-23F6-4DCB-B2FB-6ABE95AA5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8024AF93-149D-4CDC-9A3F-5B87F347D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F1B69E8-EE5E-B46F-DC2B-1EDF7C7C8CDE}"/>
              </a:ext>
            </a:extLst>
          </p:cNvPr>
          <p:cNvSpPr>
            <a:spLocks noGrp="1"/>
          </p:cNvSpPr>
          <p:nvPr>
            <p:ph type="title"/>
          </p:nvPr>
        </p:nvSpPr>
        <p:spPr>
          <a:xfrm>
            <a:off x="260966" y="187765"/>
            <a:ext cx="7766936" cy="1646302"/>
          </a:xfrm>
        </p:spPr>
        <p:txBody>
          <a:bodyPr vert="horz" lIns="91440" tIns="45720" rIns="91440" bIns="45720" rtlCol="0" anchor="b">
            <a:normAutofit/>
          </a:bodyPr>
          <a:lstStyle/>
          <a:p>
            <a:pPr>
              <a:lnSpc>
                <a:spcPct val="90000"/>
              </a:lnSpc>
            </a:pPr>
            <a:r>
              <a:rPr lang="en-US" sz="5400" dirty="0">
                <a:solidFill>
                  <a:srgbClr val="FFFFFF"/>
                </a:solidFill>
              </a:rPr>
              <a:t>New in </a:t>
            </a:r>
            <a:r>
              <a:rPr lang="en-US" sz="5400" dirty="0" err="1">
                <a:solidFill>
                  <a:srgbClr val="FFFFFF"/>
                </a:solidFill>
              </a:rPr>
              <a:t>IntelliGrants</a:t>
            </a:r>
            <a:r>
              <a:rPr lang="en-US" sz="5400" dirty="0">
                <a:solidFill>
                  <a:srgbClr val="FFFFFF"/>
                </a:solidFill>
              </a:rPr>
              <a:t>: Budget Narrative</a:t>
            </a:r>
          </a:p>
        </p:txBody>
      </p:sp>
      <p:pic>
        <p:nvPicPr>
          <p:cNvPr id="8" name="Picture 7" descr="Logo&#10;&#10;Description automatically generated">
            <a:extLst>
              <a:ext uri="{FF2B5EF4-FFF2-40B4-BE49-F238E27FC236}">
                <a16:creationId xmlns:a16="http://schemas.microsoft.com/office/drawing/2014/main" id="{DB3C718D-149C-3734-FF88-66EF9FAFA0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303" y="5674437"/>
            <a:ext cx="1167310" cy="817877"/>
          </a:xfrm>
          <a:prstGeom prst="rect">
            <a:avLst/>
          </a:prstGeom>
        </p:spPr>
      </p:pic>
      <p:pic>
        <p:nvPicPr>
          <p:cNvPr id="3" name="Picture 2">
            <a:extLst>
              <a:ext uri="{FF2B5EF4-FFF2-40B4-BE49-F238E27FC236}">
                <a16:creationId xmlns:a16="http://schemas.microsoft.com/office/drawing/2014/main" id="{2501D6E3-1E8F-C011-F66C-9C7B5FDBAA1C}"/>
              </a:ext>
            </a:extLst>
          </p:cNvPr>
          <p:cNvPicPr>
            <a:picLocks noChangeAspect="1"/>
          </p:cNvPicPr>
          <p:nvPr/>
        </p:nvPicPr>
        <p:blipFill>
          <a:blip r:embed="rId4"/>
          <a:stretch>
            <a:fillRect/>
          </a:stretch>
        </p:blipFill>
        <p:spPr>
          <a:xfrm>
            <a:off x="342349" y="2365785"/>
            <a:ext cx="11507302" cy="3068614"/>
          </a:xfrm>
          <a:prstGeom prst="rect">
            <a:avLst/>
          </a:prstGeom>
        </p:spPr>
      </p:pic>
      <p:sp>
        <p:nvSpPr>
          <p:cNvPr id="4" name="Rectangle 3">
            <a:extLst>
              <a:ext uri="{FF2B5EF4-FFF2-40B4-BE49-F238E27FC236}">
                <a16:creationId xmlns:a16="http://schemas.microsoft.com/office/drawing/2014/main" id="{9BDD221C-FE99-57BB-3150-EBE479B499F8}"/>
              </a:ext>
            </a:extLst>
          </p:cNvPr>
          <p:cNvSpPr/>
          <p:nvPr/>
        </p:nvSpPr>
        <p:spPr>
          <a:xfrm>
            <a:off x="677334" y="2150773"/>
            <a:ext cx="7883006" cy="100735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7041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8" name="Group 27">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9" name="Straight Connector 28">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4D42B29A-3ED8-2097-583F-650C1B07FD0A}"/>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sz="3600"/>
              <a:t>IMPORTANT NOTES	</a:t>
            </a:r>
          </a:p>
        </p:txBody>
      </p:sp>
      <p:pic>
        <p:nvPicPr>
          <p:cNvPr id="6" name="Graphic 5" descr="Comment Important outline">
            <a:extLst>
              <a:ext uri="{FF2B5EF4-FFF2-40B4-BE49-F238E27FC236}">
                <a16:creationId xmlns:a16="http://schemas.microsoft.com/office/drawing/2014/main" id="{5506A6D3-696D-1E99-88F6-8955718531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7474" y="2159331"/>
            <a:ext cx="2915973" cy="2915973"/>
          </a:xfrm>
          <a:prstGeom prst="rect">
            <a:avLst/>
          </a:prstGeom>
        </p:spPr>
      </p:pic>
      <p:sp>
        <p:nvSpPr>
          <p:cNvPr id="3" name="Content Placeholder 2">
            <a:extLst>
              <a:ext uri="{FF2B5EF4-FFF2-40B4-BE49-F238E27FC236}">
                <a16:creationId xmlns:a16="http://schemas.microsoft.com/office/drawing/2014/main" id="{968390A4-17F6-AC1F-F7F9-E102EFEB945B}"/>
              </a:ext>
            </a:extLst>
          </p:cNvPr>
          <p:cNvSpPr>
            <a:spLocks noGrp="1"/>
          </p:cNvSpPr>
          <p:nvPr>
            <p:ph idx="1"/>
          </p:nvPr>
        </p:nvSpPr>
        <p:spPr>
          <a:xfrm>
            <a:off x="4063160" y="2160589"/>
            <a:ext cx="5207839" cy="3880773"/>
          </a:xfrm>
        </p:spPr>
        <p:txBody>
          <a:bodyPr vert="horz" lIns="91440" tIns="45720" rIns="91440" bIns="45720" rtlCol="0">
            <a:normAutofit/>
          </a:bodyPr>
          <a:lstStyle/>
          <a:p>
            <a:r>
              <a:rPr lang="en-US" dirty="0"/>
              <a:t>All grants from ICJI Victim Services are reimbursement grants, which means that the agency must first incur the expense prior to CJI reimbursing for the expense. Verification of expenses along with verification of payment of expenses must be provided to ICJI on a monthly or quarterly basis prior to reimbursement of expenses by ICJI. </a:t>
            </a:r>
          </a:p>
          <a:p>
            <a:r>
              <a:rPr lang="en-US" dirty="0"/>
              <a:t>No match required for SASP or SAVAF</a:t>
            </a:r>
          </a:p>
          <a:p>
            <a:r>
              <a:rPr lang="en-US" dirty="0"/>
              <a:t>SAVAF is a 2-year grant cycle, therefore the budget must include Year 1 and Year 2 after every expense. </a:t>
            </a:r>
          </a:p>
        </p:txBody>
      </p:sp>
      <p:pic>
        <p:nvPicPr>
          <p:cNvPr id="7" name="Picture 6" descr="Logo&#10;&#10;Description automatically generated">
            <a:extLst>
              <a:ext uri="{FF2B5EF4-FFF2-40B4-BE49-F238E27FC236}">
                <a16:creationId xmlns:a16="http://schemas.microsoft.com/office/drawing/2014/main" id="{27F38E73-ADE0-8FB7-7D31-5AD6A65A5F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00303" y="5674437"/>
            <a:ext cx="1167310" cy="817877"/>
          </a:xfrm>
          <a:prstGeom prst="rect">
            <a:avLst/>
          </a:prstGeom>
        </p:spPr>
      </p:pic>
    </p:spTree>
    <p:extLst>
      <p:ext uri="{BB962C8B-B14F-4D97-AF65-F5344CB8AC3E}">
        <p14:creationId xmlns:p14="http://schemas.microsoft.com/office/powerpoint/2010/main" val="3852833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Graphic 5" descr="Monitor with solid fill">
            <a:extLst>
              <a:ext uri="{FF2B5EF4-FFF2-40B4-BE49-F238E27FC236}">
                <a16:creationId xmlns:a16="http://schemas.microsoft.com/office/drawing/2014/main" id="{48A78905-BFD4-AF22-0E20-B61835D109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53514" y="1619712"/>
            <a:ext cx="3251701" cy="3251701"/>
          </a:xfrm>
          <a:prstGeom prst="rect">
            <a:avLst/>
          </a:prstGeom>
        </p:spPr>
      </p:pic>
      <p:sp>
        <p:nvSpPr>
          <p:cNvPr id="3" name="Content Placeholder 2">
            <a:extLst>
              <a:ext uri="{FF2B5EF4-FFF2-40B4-BE49-F238E27FC236}">
                <a16:creationId xmlns:a16="http://schemas.microsoft.com/office/drawing/2014/main" id="{E7737E67-8DA0-2306-125E-B8851BA92AF7}"/>
              </a:ext>
            </a:extLst>
          </p:cNvPr>
          <p:cNvSpPr>
            <a:spLocks noGrp="1"/>
          </p:cNvSpPr>
          <p:nvPr>
            <p:ph idx="1"/>
          </p:nvPr>
        </p:nvSpPr>
        <p:spPr>
          <a:xfrm>
            <a:off x="490583" y="590841"/>
            <a:ext cx="5064759" cy="5309445"/>
          </a:xfrm>
        </p:spPr>
        <p:txBody>
          <a:bodyPr>
            <a:noAutofit/>
          </a:bodyPr>
          <a:lstStyle/>
          <a:p>
            <a:pPr marL="0" indent="0" algn="ctr">
              <a:lnSpc>
                <a:spcPct val="90000"/>
              </a:lnSpc>
              <a:buNone/>
            </a:pPr>
            <a:r>
              <a:rPr lang="en-US" sz="2400" dirty="0"/>
              <a:t>For technical assistance contact the ICJI Helpdesk at CJIHelpDesk@cji.in.gov. Help Desk hours are Monday – Friday, 8:00 am to 4:30 pm ET, except state holidays. </a:t>
            </a:r>
          </a:p>
          <a:p>
            <a:pPr marL="0" indent="0" algn="ctr">
              <a:lnSpc>
                <a:spcPct val="90000"/>
              </a:lnSpc>
              <a:buNone/>
            </a:pPr>
            <a:endParaRPr lang="en-US" sz="2400" dirty="0"/>
          </a:p>
          <a:p>
            <a:pPr marL="0" indent="0" algn="ctr">
              <a:lnSpc>
                <a:spcPct val="90000"/>
              </a:lnSpc>
              <a:buNone/>
            </a:pPr>
            <a:r>
              <a:rPr lang="en-US" sz="2400" dirty="0"/>
              <a:t>ICJI is not responsible for technical issues with grant submission within 48 hours of grant deadline. </a:t>
            </a:r>
          </a:p>
          <a:p>
            <a:pPr marL="0" indent="0" algn="ctr">
              <a:lnSpc>
                <a:spcPct val="90000"/>
              </a:lnSpc>
              <a:buNone/>
            </a:pPr>
            <a:endParaRPr lang="en-US" sz="2400" dirty="0"/>
          </a:p>
          <a:p>
            <a:pPr marL="0" indent="0" algn="ctr">
              <a:lnSpc>
                <a:spcPct val="90000"/>
              </a:lnSpc>
              <a:buNone/>
            </a:pPr>
            <a:r>
              <a:rPr lang="en-US" sz="2400" dirty="0"/>
              <a:t>For assistance with any other requirements of this solicitation, please contact The Victim Services Division at ICJI. </a:t>
            </a:r>
          </a:p>
        </p:txBody>
      </p:sp>
      <p:pic>
        <p:nvPicPr>
          <p:cNvPr id="4" name="Picture 3" descr="Logo&#10;&#10;Description automatically generated">
            <a:extLst>
              <a:ext uri="{FF2B5EF4-FFF2-40B4-BE49-F238E27FC236}">
                <a16:creationId xmlns:a16="http://schemas.microsoft.com/office/drawing/2014/main" id="{F1E04F6A-F017-D67D-6F29-4DAEB5A7E9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00303" y="5674437"/>
            <a:ext cx="1167310" cy="817877"/>
          </a:xfrm>
          <a:prstGeom prst="rect">
            <a:avLst/>
          </a:prstGeom>
        </p:spPr>
      </p:pic>
    </p:spTree>
    <p:extLst>
      <p:ext uri="{BB962C8B-B14F-4D97-AF65-F5344CB8AC3E}">
        <p14:creationId xmlns:p14="http://schemas.microsoft.com/office/powerpoint/2010/main" val="1839539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109DB5-3813-E04C-E0C0-06A8BE481C86}"/>
              </a:ext>
            </a:extLst>
          </p:cNvPr>
          <p:cNvSpPr>
            <a:spLocks noGrp="1"/>
          </p:cNvSpPr>
          <p:nvPr>
            <p:ph type="body" idx="1"/>
          </p:nvPr>
        </p:nvSpPr>
        <p:spPr/>
        <p:txBody>
          <a:bodyPr/>
          <a:lstStyle/>
          <a:p>
            <a:r>
              <a:rPr lang="en-US" dirty="0"/>
              <a:t>Contact Info: </a:t>
            </a:r>
          </a:p>
          <a:p>
            <a:r>
              <a:rPr lang="en-US" dirty="0"/>
              <a:t>Dalayna Anderson, Victim Services Program Specialist </a:t>
            </a:r>
          </a:p>
          <a:p>
            <a:r>
              <a:rPr lang="en-US" dirty="0">
                <a:solidFill>
                  <a:schemeClr val="tx2">
                    <a:lumMod val="75000"/>
                  </a:schemeClr>
                </a:solidFill>
                <a:hlinkClick r:id="rId2">
                  <a:extLst>
                    <a:ext uri="{A12FA001-AC4F-418D-AE19-62706E023703}">
                      <ahyp:hlinkClr xmlns:ahyp="http://schemas.microsoft.com/office/drawing/2018/hyperlinkcolor" val="tx"/>
                    </a:ext>
                  </a:extLst>
                </a:hlinkClick>
              </a:rPr>
              <a:t>DaAnderson1@cji.in.gov</a:t>
            </a:r>
            <a:r>
              <a:rPr lang="en-US" dirty="0">
                <a:solidFill>
                  <a:schemeClr val="tx2">
                    <a:lumMod val="75000"/>
                  </a:schemeClr>
                </a:solidFill>
              </a:rPr>
              <a:t> </a:t>
            </a:r>
          </a:p>
        </p:txBody>
      </p:sp>
      <p:pic>
        <p:nvPicPr>
          <p:cNvPr id="8" name="Picture 7">
            <a:extLst>
              <a:ext uri="{FF2B5EF4-FFF2-40B4-BE49-F238E27FC236}">
                <a16:creationId xmlns:a16="http://schemas.microsoft.com/office/drawing/2014/main" id="{AF38A672-A3AC-FAD8-C67E-DE978E55A5B5}"/>
              </a:ext>
            </a:extLst>
          </p:cNvPr>
          <p:cNvPicPr>
            <a:picLocks noChangeAspect="1"/>
          </p:cNvPicPr>
          <p:nvPr/>
        </p:nvPicPr>
        <p:blipFill>
          <a:blip r:embed="rId3"/>
          <a:stretch>
            <a:fillRect/>
          </a:stretch>
        </p:blipFill>
        <p:spPr>
          <a:xfrm>
            <a:off x="155347" y="278001"/>
            <a:ext cx="11510246" cy="3731075"/>
          </a:xfrm>
          <a:prstGeom prst="rect">
            <a:avLst/>
          </a:prstGeom>
          <a:ln>
            <a:noFill/>
          </a:ln>
          <a:effectLst>
            <a:outerShdw blurRad="292100" dist="139700" dir="2700000" algn="tl" rotWithShape="0">
              <a:srgbClr val="333333">
                <a:alpha val="65000"/>
              </a:srgbClr>
            </a:outerShdw>
          </a:effectLst>
        </p:spPr>
      </p:pic>
      <p:pic>
        <p:nvPicPr>
          <p:cNvPr id="9" name="Picture 8" descr="Logo&#10;&#10;Description automatically generated">
            <a:extLst>
              <a:ext uri="{FF2B5EF4-FFF2-40B4-BE49-F238E27FC236}">
                <a16:creationId xmlns:a16="http://schemas.microsoft.com/office/drawing/2014/main" id="{D567E30B-E3C4-FD70-7DEF-1FD39ADCD2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00303" y="5674437"/>
            <a:ext cx="1167310" cy="817877"/>
          </a:xfrm>
          <a:prstGeom prst="rect">
            <a:avLst/>
          </a:prstGeom>
        </p:spPr>
      </p:pic>
    </p:spTree>
    <p:extLst>
      <p:ext uri="{BB962C8B-B14F-4D97-AF65-F5344CB8AC3E}">
        <p14:creationId xmlns:p14="http://schemas.microsoft.com/office/powerpoint/2010/main" val="2703454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3E84D-2DAB-CED3-D6A2-7460B791A1A1}"/>
              </a:ext>
            </a:extLst>
          </p:cNvPr>
          <p:cNvSpPr>
            <a:spLocks noGrp="1"/>
          </p:cNvSpPr>
          <p:nvPr>
            <p:ph type="title"/>
          </p:nvPr>
        </p:nvSpPr>
        <p:spPr>
          <a:xfrm>
            <a:off x="584568" y="450574"/>
            <a:ext cx="8596668" cy="1320800"/>
          </a:xfrm>
        </p:spPr>
        <p:txBody>
          <a:bodyPr/>
          <a:lstStyle/>
          <a:p>
            <a:r>
              <a:rPr lang="en-US" dirty="0">
                <a:solidFill>
                  <a:schemeClr val="tx2">
                    <a:lumMod val="75000"/>
                  </a:schemeClr>
                </a:solidFill>
              </a:rPr>
              <a:t>Accessing the RFP’s</a:t>
            </a:r>
          </a:p>
        </p:txBody>
      </p:sp>
      <p:pic>
        <p:nvPicPr>
          <p:cNvPr id="8" name="Picture 7">
            <a:extLst>
              <a:ext uri="{FF2B5EF4-FFF2-40B4-BE49-F238E27FC236}">
                <a16:creationId xmlns:a16="http://schemas.microsoft.com/office/drawing/2014/main" id="{472CAF72-E8F3-72CE-5572-AB0E13557450}"/>
              </a:ext>
            </a:extLst>
          </p:cNvPr>
          <p:cNvPicPr>
            <a:picLocks noChangeAspect="1"/>
          </p:cNvPicPr>
          <p:nvPr/>
        </p:nvPicPr>
        <p:blipFill>
          <a:blip r:embed="rId2"/>
          <a:stretch>
            <a:fillRect/>
          </a:stretch>
        </p:blipFill>
        <p:spPr>
          <a:xfrm>
            <a:off x="382060" y="1279701"/>
            <a:ext cx="4163435" cy="2120811"/>
          </a:xfrm>
          <a:prstGeom prst="rect">
            <a:avLst/>
          </a:prstGeom>
        </p:spPr>
      </p:pic>
      <p:pic>
        <p:nvPicPr>
          <p:cNvPr id="10" name="Picture 9">
            <a:extLst>
              <a:ext uri="{FF2B5EF4-FFF2-40B4-BE49-F238E27FC236}">
                <a16:creationId xmlns:a16="http://schemas.microsoft.com/office/drawing/2014/main" id="{198683AD-B949-C282-5F3C-290B6B47B8D4}"/>
              </a:ext>
            </a:extLst>
          </p:cNvPr>
          <p:cNvPicPr>
            <a:picLocks noChangeAspect="1"/>
          </p:cNvPicPr>
          <p:nvPr/>
        </p:nvPicPr>
        <p:blipFill>
          <a:blip r:embed="rId3"/>
          <a:stretch>
            <a:fillRect/>
          </a:stretch>
        </p:blipFill>
        <p:spPr>
          <a:xfrm>
            <a:off x="5093855" y="1279700"/>
            <a:ext cx="4087381" cy="2120811"/>
          </a:xfrm>
          <a:prstGeom prst="rect">
            <a:avLst/>
          </a:prstGeom>
        </p:spPr>
      </p:pic>
      <p:sp>
        <p:nvSpPr>
          <p:cNvPr id="13" name="TextBox 12">
            <a:extLst>
              <a:ext uri="{FF2B5EF4-FFF2-40B4-BE49-F238E27FC236}">
                <a16:creationId xmlns:a16="http://schemas.microsoft.com/office/drawing/2014/main" id="{B3E6A75B-D9F8-56CE-E83D-0DAE71F7DDB2}"/>
              </a:ext>
            </a:extLst>
          </p:cNvPr>
          <p:cNvSpPr txBox="1"/>
          <p:nvPr/>
        </p:nvSpPr>
        <p:spPr>
          <a:xfrm>
            <a:off x="742121" y="5632174"/>
            <a:ext cx="3803374" cy="457200"/>
          </a:xfrm>
          <a:prstGeom prst="rect">
            <a:avLst/>
          </a:prstGeom>
          <a:noFill/>
        </p:spPr>
        <p:txBody>
          <a:bodyPr wrap="square" rtlCol="0">
            <a:spAutoFit/>
          </a:bodyPr>
          <a:lstStyle/>
          <a:p>
            <a:endParaRPr lang="en-US"/>
          </a:p>
        </p:txBody>
      </p:sp>
      <p:sp>
        <p:nvSpPr>
          <p:cNvPr id="14" name="TextBox 13">
            <a:extLst>
              <a:ext uri="{FF2B5EF4-FFF2-40B4-BE49-F238E27FC236}">
                <a16:creationId xmlns:a16="http://schemas.microsoft.com/office/drawing/2014/main" id="{858001F3-89C3-8A5C-1909-321691E29842}"/>
              </a:ext>
            </a:extLst>
          </p:cNvPr>
          <p:cNvSpPr txBox="1"/>
          <p:nvPr/>
        </p:nvSpPr>
        <p:spPr>
          <a:xfrm>
            <a:off x="382060" y="3591339"/>
            <a:ext cx="9198038" cy="2862322"/>
          </a:xfrm>
          <a:prstGeom prst="rect">
            <a:avLst/>
          </a:prstGeom>
          <a:noFill/>
        </p:spPr>
        <p:txBody>
          <a:bodyPr wrap="square" rtlCol="0">
            <a:spAutoFit/>
          </a:bodyPr>
          <a:lstStyle/>
          <a:p>
            <a:r>
              <a:rPr lang="en-US" sz="1800" dirty="0">
                <a:solidFill>
                  <a:schemeClr val="tx2">
                    <a:lumMod val="75000"/>
                  </a:schemeClr>
                </a:solidFill>
              </a:rPr>
              <a:t>In.gov/</a:t>
            </a:r>
            <a:r>
              <a:rPr lang="en-US" sz="1800" dirty="0" err="1">
                <a:solidFill>
                  <a:schemeClr val="tx2">
                    <a:lumMod val="75000"/>
                  </a:schemeClr>
                </a:solidFill>
              </a:rPr>
              <a:t>cji</a:t>
            </a:r>
            <a:r>
              <a:rPr lang="en-US" sz="1800" dirty="0">
                <a:solidFill>
                  <a:schemeClr val="tx2">
                    <a:lumMod val="75000"/>
                  </a:schemeClr>
                </a:solidFill>
              </a:rPr>
              <a:t> </a:t>
            </a:r>
            <a:r>
              <a:rPr lang="en-US" sz="1800" dirty="0">
                <a:solidFill>
                  <a:schemeClr val="tx2">
                    <a:lumMod val="75000"/>
                  </a:schemeClr>
                </a:solidFill>
                <a:sym typeface="Wingdings" panose="05000000000000000000" pitchFamily="2" charset="2"/>
              </a:rPr>
              <a:t> </a:t>
            </a:r>
            <a:r>
              <a:rPr lang="en-US" sz="1800" b="1" i="1" dirty="0">
                <a:solidFill>
                  <a:schemeClr val="tx2">
                    <a:lumMod val="75000"/>
                  </a:schemeClr>
                </a:solidFill>
                <a:sym typeface="Wingdings" panose="05000000000000000000" pitchFamily="2" charset="2"/>
              </a:rPr>
              <a:t>Victim Services</a:t>
            </a:r>
            <a:r>
              <a:rPr lang="en-US" sz="1800" dirty="0">
                <a:solidFill>
                  <a:schemeClr val="tx2">
                    <a:lumMod val="75000"/>
                  </a:schemeClr>
                </a:solidFill>
                <a:sym typeface="Wingdings" panose="05000000000000000000" pitchFamily="2" charset="2"/>
              </a:rPr>
              <a:t>  Sexual Assault Services Project (SASP)  2024 SASP RFP</a:t>
            </a:r>
          </a:p>
          <a:p>
            <a:endParaRPr lang="en-US" sz="1800" dirty="0">
              <a:solidFill>
                <a:schemeClr val="tx2">
                  <a:lumMod val="75000"/>
                </a:schemeClr>
              </a:solidFill>
              <a:sym typeface="Wingdings" panose="05000000000000000000" pitchFamily="2" charset="2"/>
            </a:endParaRPr>
          </a:p>
          <a:p>
            <a:r>
              <a:rPr lang="en-US" sz="1800" dirty="0">
                <a:solidFill>
                  <a:schemeClr val="tx2">
                    <a:lumMod val="75000"/>
                  </a:schemeClr>
                </a:solidFill>
              </a:rPr>
              <a:t>In.gov/</a:t>
            </a:r>
            <a:r>
              <a:rPr lang="en-US" sz="1800" dirty="0" err="1">
                <a:solidFill>
                  <a:schemeClr val="tx2">
                    <a:lumMod val="75000"/>
                  </a:schemeClr>
                </a:solidFill>
              </a:rPr>
              <a:t>cji</a:t>
            </a:r>
            <a:r>
              <a:rPr lang="en-US" sz="1800" dirty="0">
                <a:solidFill>
                  <a:schemeClr val="tx2">
                    <a:lumMod val="75000"/>
                  </a:schemeClr>
                </a:solidFill>
              </a:rPr>
              <a:t> </a:t>
            </a:r>
            <a:r>
              <a:rPr lang="en-US" sz="1800" dirty="0">
                <a:solidFill>
                  <a:schemeClr val="tx2">
                    <a:lumMod val="75000"/>
                  </a:schemeClr>
                </a:solidFill>
                <a:sym typeface="Wingdings" panose="05000000000000000000" pitchFamily="2" charset="2"/>
              </a:rPr>
              <a:t> </a:t>
            </a:r>
            <a:r>
              <a:rPr lang="en-US" sz="1800" b="1" i="1" dirty="0">
                <a:solidFill>
                  <a:schemeClr val="tx2">
                    <a:lumMod val="75000"/>
                  </a:schemeClr>
                </a:solidFill>
                <a:sym typeface="Wingdings" panose="05000000000000000000" pitchFamily="2" charset="2"/>
              </a:rPr>
              <a:t>Victim Services</a:t>
            </a:r>
            <a:r>
              <a:rPr lang="en-US" sz="1800" dirty="0">
                <a:solidFill>
                  <a:schemeClr val="tx2">
                    <a:lumMod val="75000"/>
                  </a:schemeClr>
                </a:solidFill>
                <a:sym typeface="Wingdings" panose="05000000000000000000" pitchFamily="2" charset="2"/>
              </a:rPr>
              <a:t>  Sexual Assault Victims Assistance Fund (SAVAF) 2024 SAVAF RFP</a:t>
            </a:r>
          </a:p>
          <a:p>
            <a:endParaRPr lang="en-US" dirty="0">
              <a:solidFill>
                <a:schemeClr val="tx2">
                  <a:lumMod val="75000"/>
                </a:schemeClr>
              </a:solidFill>
              <a:sym typeface="Wingdings" panose="05000000000000000000" pitchFamily="2" charset="2"/>
            </a:endParaRPr>
          </a:p>
          <a:p>
            <a:r>
              <a:rPr lang="en-US" sz="1800" dirty="0">
                <a:solidFill>
                  <a:schemeClr val="tx2">
                    <a:lumMod val="75000"/>
                  </a:schemeClr>
                </a:solidFill>
                <a:hlinkClick r:id="rId4">
                  <a:extLst>
                    <a:ext uri="{A12FA001-AC4F-418D-AE19-62706E023703}">
                      <ahyp:hlinkClr xmlns:ahyp="http://schemas.microsoft.com/office/drawing/2018/hyperlinkcolor" val="tx"/>
                    </a:ext>
                  </a:extLst>
                </a:hlinkClick>
              </a:rPr>
              <a:t>https://www.in.gov/cji/victim-services/sasp/</a:t>
            </a:r>
            <a:r>
              <a:rPr lang="en-US" sz="1800" dirty="0">
                <a:solidFill>
                  <a:schemeClr val="tx2">
                    <a:lumMod val="75000"/>
                  </a:schemeClr>
                </a:solidFill>
              </a:rPr>
              <a:t> </a:t>
            </a:r>
          </a:p>
          <a:p>
            <a:endParaRPr lang="en-US" sz="1800" dirty="0">
              <a:solidFill>
                <a:schemeClr val="tx2">
                  <a:lumMod val="75000"/>
                </a:schemeClr>
              </a:solidFill>
            </a:endParaRPr>
          </a:p>
          <a:p>
            <a:r>
              <a:rPr lang="en-US" sz="1800" dirty="0">
                <a:solidFill>
                  <a:schemeClr val="tx2">
                    <a:lumMod val="75000"/>
                  </a:schemeClr>
                </a:solidFill>
                <a:hlinkClick r:id="rId5">
                  <a:extLst>
                    <a:ext uri="{A12FA001-AC4F-418D-AE19-62706E023703}">
                      <ahyp:hlinkClr xmlns:ahyp="http://schemas.microsoft.com/office/drawing/2018/hyperlinkcolor" val="tx"/>
                    </a:ext>
                  </a:extLst>
                </a:hlinkClick>
              </a:rPr>
              <a:t>https://www.in.gov/cji/victim-services/sexual-assault-victim-assistance-fund/</a:t>
            </a:r>
            <a:endParaRPr lang="en-US" sz="1800" dirty="0">
              <a:solidFill>
                <a:schemeClr val="tx2">
                  <a:lumMod val="75000"/>
                </a:schemeClr>
              </a:solidFill>
            </a:endParaRPr>
          </a:p>
          <a:p>
            <a:endParaRPr lang="en-US" sz="1800" dirty="0">
              <a:solidFill>
                <a:schemeClr val="tx2">
                  <a:lumMod val="75000"/>
                </a:schemeClr>
              </a:solidFill>
              <a:sym typeface="Wingdings" panose="05000000000000000000" pitchFamily="2" charset="2"/>
            </a:endParaRPr>
          </a:p>
        </p:txBody>
      </p:sp>
      <p:pic>
        <p:nvPicPr>
          <p:cNvPr id="22" name="Picture 21" descr="Logo&#10;&#10;Description automatically generated">
            <a:extLst>
              <a:ext uri="{FF2B5EF4-FFF2-40B4-BE49-F238E27FC236}">
                <a16:creationId xmlns:a16="http://schemas.microsoft.com/office/drawing/2014/main" id="{53C83CB5-D859-1954-8DBA-829E7E487E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14772" y="5661185"/>
            <a:ext cx="1167310" cy="817877"/>
          </a:xfrm>
          <a:prstGeom prst="rect">
            <a:avLst/>
          </a:prstGeom>
        </p:spPr>
      </p:pic>
    </p:spTree>
    <p:extLst>
      <p:ext uri="{BB962C8B-B14F-4D97-AF65-F5344CB8AC3E}">
        <p14:creationId xmlns:p14="http://schemas.microsoft.com/office/powerpoint/2010/main" val="4176122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9153B-D522-A497-0192-D3F5A6318310}"/>
              </a:ext>
            </a:extLst>
          </p:cNvPr>
          <p:cNvSpPr>
            <a:spLocks noGrp="1"/>
          </p:cNvSpPr>
          <p:nvPr>
            <p:ph type="title"/>
          </p:nvPr>
        </p:nvSpPr>
        <p:spPr>
          <a:xfrm>
            <a:off x="534572" y="609600"/>
            <a:ext cx="9453490" cy="1320800"/>
          </a:xfrm>
        </p:spPr>
        <p:txBody>
          <a:bodyPr>
            <a:normAutofit/>
          </a:bodyPr>
          <a:lstStyle/>
          <a:p>
            <a:r>
              <a:rPr lang="en-US" sz="3600" dirty="0">
                <a:solidFill>
                  <a:schemeClr val="tx2">
                    <a:lumMod val="75000"/>
                  </a:schemeClr>
                </a:solidFill>
              </a:rPr>
              <a:t>2024 SASP (Sexual Assault Services Program) </a:t>
            </a:r>
            <a:r>
              <a:rPr lang="en-US" sz="3100" dirty="0">
                <a:solidFill>
                  <a:schemeClr val="tx2">
                    <a:lumMod val="75000"/>
                  </a:schemeClr>
                </a:solidFill>
              </a:rPr>
              <a:t>Violence Against Women Formula Grant Application</a:t>
            </a:r>
          </a:p>
        </p:txBody>
      </p:sp>
      <p:sp>
        <p:nvSpPr>
          <p:cNvPr id="3" name="Content Placeholder 2">
            <a:extLst>
              <a:ext uri="{FF2B5EF4-FFF2-40B4-BE49-F238E27FC236}">
                <a16:creationId xmlns:a16="http://schemas.microsoft.com/office/drawing/2014/main" id="{75D1E936-E241-0253-04D8-B6B79682516D}"/>
              </a:ext>
            </a:extLst>
          </p:cNvPr>
          <p:cNvSpPr>
            <a:spLocks noGrp="1"/>
          </p:cNvSpPr>
          <p:nvPr>
            <p:ph idx="1"/>
          </p:nvPr>
        </p:nvSpPr>
        <p:spPr>
          <a:xfrm>
            <a:off x="691401" y="1930400"/>
            <a:ext cx="8596668" cy="4437159"/>
          </a:xfrm>
        </p:spPr>
        <p:txBody>
          <a:bodyPr>
            <a:normAutofit/>
          </a:bodyPr>
          <a:lstStyle/>
          <a:p>
            <a:pPr marL="0" indent="0">
              <a:buNone/>
            </a:pPr>
            <a:endParaRPr lang="en-US" dirty="0"/>
          </a:p>
          <a:p>
            <a:pPr marL="0" indent="0">
              <a:buNone/>
            </a:pPr>
            <a:r>
              <a:rPr lang="en-US" sz="2200" dirty="0"/>
              <a:t>Application opened: September 20</a:t>
            </a:r>
            <a:r>
              <a:rPr lang="en-US" sz="2200" baseline="30000" dirty="0"/>
              <a:t>th</a:t>
            </a:r>
            <a:r>
              <a:rPr lang="en-US" sz="2200" dirty="0"/>
              <a:t>, 2023</a:t>
            </a:r>
          </a:p>
          <a:p>
            <a:pPr marL="0" indent="0">
              <a:buNone/>
            </a:pPr>
            <a:r>
              <a:rPr lang="en-US" sz="2200" dirty="0"/>
              <a:t>Application closes: October 30</a:t>
            </a:r>
            <a:r>
              <a:rPr lang="en-US" sz="2200" baseline="30000" dirty="0"/>
              <a:t>th</a:t>
            </a:r>
            <a:r>
              <a:rPr lang="en-US" sz="2200" dirty="0"/>
              <a:t>, 2023</a:t>
            </a:r>
          </a:p>
          <a:p>
            <a:pPr marL="0" indent="0">
              <a:buNone/>
            </a:pPr>
            <a:r>
              <a:rPr lang="en-US" dirty="0"/>
              <a:t>	</a:t>
            </a:r>
            <a:r>
              <a:rPr lang="en-US" dirty="0">
                <a:solidFill>
                  <a:srgbClr val="FF0000"/>
                </a:solidFill>
              </a:rPr>
              <a:t>Applicants are strongly encouraged to submit applications 48 hours prior to 	the deadline. </a:t>
            </a:r>
          </a:p>
          <a:p>
            <a:pPr marL="0" indent="0">
              <a:buNone/>
            </a:pPr>
            <a:endParaRPr lang="en-US" dirty="0">
              <a:solidFill>
                <a:srgbClr val="FF0000"/>
              </a:solidFill>
            </a:endParaRPr>
          </a:p>
          <a:p>
            <a:pPr marL="0" indent="0">
              <a:buNone/>
            </a:pPr>
            <a:r>
              <a:rPr lang="en-US" sz="2200" b="1" dirty="0"/>
              <a:t>Award period for SASP: January 1, 2024, to December 31, 2024 </a:t>
            </a:r>
            <a:br>
              <a:rPr lang="en-US" sz="2200" b="1" dirty="0"/>
            </a:br>
            <a:r>
              <a:rPr lang="en-US" sz="2200" b="1" dirty="0"/>
              <a:t>(12-month award period) </a:t>
            </a:r>
          </a:p>
          <a:p>
            <a:pPr marL="0" indent="0">
              <a:buNone/>
            </a:pPr>
            <a:r>
              <a:rPr lang="en-US" sz="1800" b="0" i="0" u="none" strike="noStrike" baseline="0" dirty="0">
                <a:solidFill>
                  <a:srgbClr val="FF0000"/>
                </a:solidFill>
                <a:latin typeface="Calibri" panose="020F0502020204030204" pitchFamily="34" charset="0"/>
              </a:rPr>
              <a:t>Projects should begin on January 1, 2024, and must be in operation no later than 60 days after this date. Failure to have the funded project operational within 60 days from January 1, 2024, will result in the cancellation of the grant and the de-obligation of all awarded funds. </a:t>
            </a:r>
            <a:endParaRPr lang="en-US" sz="2400" dirty="0">
              <a:solidFill>
                <a:srgbClr val="FF0000"/>
              </a:solidFill>
            </a:endParaRPr>
          </a:p>
          <a:p>
            <a:pPr marL="0" indent="0">
              <a:buNone/>
            </a:pPr>
            <a:endParaRPr lang="en-US" dirty="0"/>
          </a:p>
          <a:p>
            <a:pPr marL="0" indent="0">
              <a:buNone/>
            </a:pPr>
            <a:endParaRPr lang="en-US" dirty="0"/>
          </a:p>
          <a:p>
            <a:pPr marL="0" indent="0">
              <a:buNone/>
            </a:pPr>
            <a:endParaRPr lang="en-US" dirty="0"/>
          </a:p>
        </p:txBody>
      </p:sp>
      <p:pic>
        <p:nvPicPr>
          <p:cNvPr id="4" name="Picture 3" descr="Logo&#10;&#10;Description automatically generated">
            <a:extLst>
              <a:ext uri="{FF2B5EF4-FFF2-40B4-BE49-F238E27FC236}">
                <a16:creationId xmlns:a16="http://schemas.microsoft.com/office/drawing/2014/main" id="{65B0FC81-63A4-E7DE-D02B-C3B91B1977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4772" y="5661185"/>
            <a:ext cx="1167310" cy="817877"/>
          </a:xfrm>
          <a:prstGeom prst="rect">
            <a:avLst/>
          </a:prstGeom>
        </p:spPr>
      </p:pic>
    </p:spTree>
    <p:extLst>
      <p:ext uri="{BB962C8B-B14F-4D97-AF65-F5344CB8AC3E}">
        <p14:creationId xmlns:p14="http://schemas.microsoft.com/office/powerpoint/2010/main" val="1943508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E1CE16-EF5C-9F2D-B688-9A73A50BDCE9}"/>
              </a:ext>
            </a:extLst>
          </p:cNvPr>
          <p:cNvSpPr txBox="1"/>
          <p:nvPr/>
        </p:nvSpPr>
        <p:spPr>
          <a:xfrm>
            <a:off x="972462" y="1488613"/>
            <a:ext cx="8616777" cy="3880773"/>
          </a:xfrm>
          <a:prstGeom prst="rect">
            <a:avLst/>
          </a:prstGeom>
        </p:spPr>
        <p:txBody>
          <a:bodyPr vert="horz" lIns="91440" tIns="45720" rIns="91440" bIns="45720" rtlCol="0">
            <a:normAutofit/>
          </a:bodyPr>
          <a:lstStyle/>
          <a:p>
            <a:pPr marL="0" indent="0" algn="ctr">
              <a:spcBef>
                <a:spcPts val="1000"/>
              </a:spcBef>
              <a:buClr>
                <a:schemeClr val="accent1"/>
              </a:buClr>
              <a:buSzPct val="80000"/>
            </a:pPr>
            <a:r>
              <a:rPr lang="en-US" sz="3200" b="1" dirty="0">
                <a:solidFill>
                  <a:schemeClr val="tx2">
                    <a:lumMod val="75000"/>
                  </a:schemeClr>
                </a:solidFill>
                <a:latin typeface="Calibri" panose="020F0502020204030204" pitchFamily="34" charset="0"/>
                <a:cs typeface="Calibri" panose="020F0502020204030204" pitchFamily="34" charset="0"/>
              </a:rPr>
              <a:t>SASP Overview</a:t>
            </a:r>
            <a:r>
              <a:rPr lang="en-US" sz="3200" b="1" dirty="0">
                <a:solidFill>
                  <a:schemeClr val="tx1">
                    <a:lumMod val="75000"/>
                    <a:lumOff val="25000"/>
                  </a:schemeClr>
                </a:solidFill>
                <a:latin typeface="Calibri" panose="020F0502020204030204" pitchFamily="34" charset="0"/>
                <a:cs typeface="Calibri" panose="020F0502020204030204" pitchFamily="34" charset="0"/>
              </a:rPr>
              <a:t>:</a:t>
            </a:r>
          </a:p>
          <a:p>
            <a:pPr marL="0" indent="0" algn="ctr">
              <a:spcBef>
                <a:spcPts val="1000"/>
              </a:spcBef>
              <a:buClr>
                <a:schemeClr val="accent1"/>
              </a:buClr>
              <a:buSzPct val="80000"/>
            </a:pPr>
            <a:endParaRPr lang="en-US" dirty="0">
              <a:solidFill>
                <a:schemeClr val="tx1">
                  <a:lumMod val="75000"/>
                  <a:lumOff val="25000"/>
                </a:schemeClr>
              </a:solidFill>
              <a:latin typeface="Calibri" panose="020F0502020204030204" pitchFamily="34" charset="0"/>
              <a:cs typeface="Calibri" panose="020F0502020204030204" pitchFamily="34" charset="0"/>
            </a:endParaRPr>
          </a:p>
          <a:p>
            <a:pPr marL="0" indent="0" algn="ctr">
              <a:spcBef>
                <a:spcPts val="1000"/>
              </a:spcBef>
              <a:buClr>
                <a:schemeClr val="accent1"/>
              </a:buClr>
              <a:buSzPct val="80000"/>
            </a:pPr>
            <a:r>
              <a:rPr lang="en-US" sz="2400" b="0" i="0" u="none" strike="noStrike" baseline="0" dirty="0">
                <a:solidFill>
                  <a:schemeClr val="tx2">
                    <a:lumMod val="75000"/>
                  </a:schemeClr>
                </a:solidFill>
                <a:latin typeface="Calibri" panose="020F0502020204030204" pitchFamily="34" charset="0"/>
                <a:cs typeface="Calibri" panose="020F0502020204030204" pitchFamily="34" charset="0"/>
              </a:rPr>
              <a:t>The Sexual Assault Services Program (SASP) was created by the Violence Against Women and Department of Justice Reauthorization Act of 2005, 34 U.S.C. § 12511. The program directs grant dollars to states to assist them in supporting rape crisis centers and nonprofit, nongovernmental organizations that provide core services, direct intervention, and related assistance to victims of sexual assault. </a:t>
            </a:r>
            <a:endParaRPr lang="en-US" sz="2400" dirty="0">
              <a:solidFill>
                <a:schemeClr val="tx2">
                  <a:lumMod val="75000"/>
                </a:schemeClr>
              </a:solidFill>
              <a:latin typeface="Calibri" panose="020F0502020204030204" pitchFamily="34" charset="0"/>
              <a:cs typeface="Calibri" panose="020F0502020204030204" pitchFamily="34" charset="0"/>
            </a:endParaRPr>
          </a:p>
        </p:txBody>
      </p:sp>
      <p:pic>
        <p:nvPicPr>
          <p:cNvPr id="4" name="Picture 3" descr="Logo&#10;&#10;Description automatically generated">
            <a:extLst>
              <a:ext uri="{FF2B5EF4-FFF2-40B4-BE49-F238E27FC236}">
                <a16:creationId xmlns:a16="http://schemas.microsoft.com/office/drawing/2014/main" id="{383B6F51-6B79-7142-7876-924662139C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4772" y="5661185"/>
            <a:ext cx="1167310" cy="817877"/>
          </a:xfrm>
          <a:prstGeom prst="rect">
            <a:avLst/>
          </a:prstGeom>
        </p:spPr>
      </p:pic>
    </p:spTree>
    <p:extLst>
      <p:ext uri="{BB962C8B-B14F-4D97-AF65-F5344CB8AC3E}">
        <p14:creationId xmlns:p14="http://schemas.microsoft.com/office/powerpoint/2010/main" val="2988719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20F2B-6B8B-3DC2-D6D5-DFFE8D8C2B2A}"/>
              </a:ext>
            </a:extLst>
          </p:cNvPr>
          <p:cNvSpPr>
            <a:spLocks noGrp="1"/>
          </p:cNvSpPr>
          <p:nvPr>
            <p:ph type="title"/>
          </p:nvPr>
        </p:nvSpPr>
        <p:spPr/>
        <p:txBody>
          <a:bodyPr/>
          <a:lstStyle/>
          <a:p>
            <a:r>
              <a:rPr lang="en-US" dirty="0">
                <a:solidFill>
                  <a:schemeClr val="tx2">
                    <a:lumMod val="75000"/>
                  </a:schemeClr>
                </a:solidFill>
              </a:rPr>
              <a:t>SASP Funding Eligibility</a:t>
            </a:r>
          </a:p>
        </p:txBody>
      </p:sp>
      <p:sp>
        <p:nvSpPr>
          <p:cNvPr id="3" name="Content Placeholder 2">
            <a:extLst>
              <a:ext uri="{FF2B5EF4-FFF2-40B4-BE49-F238E27FC236}">
                <a16:creationId xmlns:a16="http://schemas.microsoft.com/office/drawing/2014/main" id="{33A83D29-3F90-4AA4-35F8-270C8BA68BDD}"/>
              </a:ext>
            </a:extLst>
          </p:cNvPr>
          <p:cNvSpPr>
            <a:spLocks noGrp="1"/>
          </p:cNvSpPr>
          <p:nvPr>
            <p:ph idx="1"/>
          </p:nvPr>
        </p:nvSpPr>
        <p:spPr>
          <a:xfrm>
            <a:off x="384313" y="1351723"/>
            <a:ext cx="8889689" cy="4689640"/>
          </a:xfrm>
        </p:spPr>
        <p:txBody>
          <a:bodyPr>
            <a:normAutofit fontScale="92500" lnSpcReduction="20000"/>
          </a:bodyPr>
          <a:lstStyle/>
          <a:p>
            <a:pPr>
              <a:buClr>
                <a:schemeClr val="tx2">
                  <a:lumMod val="75000"/>
                </a:schemeClr>
              </a:buClr>
            </a:pPr>
            <a:r>
              <a:rPr lang="en-US" sz="1900" b="0" i="0" u="none" strike="noStrike" baseline="0" dirty="0">
                <a:solidFill>
                  <a:srgbClr val="000000"/>
                </a:solidFill>
                <a:latin typeface="Calibri" panose="020F0502020204030204" pitchFamily="34" charset="0"/>
              </a:rPr>
              <a:t>Eligible </a:t>
            </a:r>
            <a:r>
              <a:rPr lang="en-US" sz="1900" dirty="0">
                <a:solidFill>
                  <a:srgbClr val="000000"/>
                </a:solidFill>
                <a:latin typeface="Calibri" panose="020F0502020204030204" pitchFamily="34" charset="0"/>
              </a:rPr>
              <a:t>applicants </a:t>
            </a:r>
            <a:r>
              <a:rPr lang="en-US" sz="1900" b="0" i="0" u="none" strike="noStrike" baseline="0" dirty="0">
                <a:solidFill>
                  <a:srgbClr val="000000"/>
                </a:solidFill>
                <a:latin typeface="Calibri" panose="020F0502020204030204" pitchFamily="34" charset="0"/>
              </a:rPr>
              <a:t>include:</a:t>
            </a:r>
          </a:p>
          <a:p>
            <a:pPr lvl="1">
              <a:buClr>
                <a:schemeClr val="tx2">
                  <a:lumMod val="75000"/>
                </a:schemeClr>
              </a:buClr>
            </a:pPr>
            <a:r>
              <a:rPr lang="en-US" sz="1800" dirty="0">
                <a:solidFill>
                  <a:srgbClr val="000000"/>
                </a:solidFill>
                <a:latin typeface="Calibri" panose="020F0502020204030204" pitchFamily="34" charset="0"/>
              </a:rPr>
              <a:t>Nonprofit, nongovernmental rape crisis centers</a:t>
            </a:r>
          </a:p>
          <a:p>
            <a:pPr lvl="1">
              <a:buClr>
                <a:schemeClr val="tx2">
                  <a:lumMod val="75000"/>
                </a:schemeClr>
              </a:buClr>
            </a:pPr>
            <a:r>
              <a:rPr lang="en-US" sz="1800" b="0" i="0" u="none" strike="noStrike" baseline="0" dirty="0">
                <a:solidFill>
                  <a:srgbClr val="000000"/>
                </a:solidFill>
                <a:latin typeface="Calibri" panose="020F0502020204030204" pitchFamily="34" charset="0"/>
              </a:rPr>
              <a:t>Nonprofit, nongovernmental dual programs that provide sexual assault and domestic violence services</a:t>
            </a:r>
          </a:p>
          <a:p>
            <a:pPr lvl="1">
              <a:buClr>
                <a:schemeClr val="tx2">
                  <a:lumMod val="75000"/>
                </a:schemeClr>
              </a:buClr>
            </a:pPr>
            <a:r>
              <a:rPr lang="en-US" sz="1800" dirty="0">
                <a:solidFill>
                  <a:srgbClr val="000000"/>
                </a:solidFill>
                <a:latin typeface="Calibri" panose="020F0502020204030204" pitchFamily="34" charset="0"/>
              </a:rPr>
              <a:t>Governmental entity rape crisis (or dual) centers. </a:t>
            </a:r>
          </a:p>
          <a:p>
            <a:pPr lvl="2">
              <a:buClr>
                <a:schemeClr val="tx2">
                  <a:lumMod val="75000"/>
                </a:schemeClr>
              </a:buClr>
            </a:pPr>
            <a:r>
              <a:rPr lang="en-US" sz="1400" dirty="0">
                <a:solidFill>
                  <a:srgbClr val="000000"/>
                </a:solidFill>
                <a:latin typeface="Calibri" panose="020F0502020204030204" pitchFamily="34" charset="0"/>
              </a:rPr>
              <a:t>The entity may not be part of the criminal justice system (such as a law enforcement agency) and must be able to offer a comparable level of confidentiality</a:t>
            </a:r>
          </a:p>
          <a:p>
            <a:pPr lvl="1">
              <a:buClr>
                <a:schemeClr val="tx2">
                  <a:lumMod val="75000"/>
                </a:schemeClr>
              </a:buClr>
            </a:pPr>
            <a:r>
              <a:rPr lang="en-US" sz="1800" b="0" i="0" u="none" strike="noStrike" baseline="0" dirty="0">
                <a:solidFill>
                  <a:srgbClr val="000000"/>
                </a:solidFill>
                <a:latin typeface="Calibri" panose="020F0502020204030204" pitchFamily="34" charset="0"/>
              </a:rPr>
              <a:t>Faith-based organizations</a:t>
            </a:r>
          </a:p>
          <a:p>
            <a:pPr lvl="1">
              <a:buClr>
                <a:schemeClr val="tx2">
                  <a:lumMod val="75000"/>
                </a:schemeClr>
              </a:buClr>
            </a:pPr>
            <a:r>
              <a:rPr lang="en-US" sz="1800" b="0" i="0" u="none" strike="noStrike" baseline="0" dirty="0">
                <a:solidFill>
                  <a:srgbClr val="000000"/>
                </a:solidFill>
                <a:latin typeface="Calibri" panose="020F0502020204030204" pitchFamily="34" charset="0"/>
              </a:rPr>
              <a:t>Other state, local public, and nonprofit agencies such as mental health or counseling centers or other programs that have staff specifically trained to serve victims of Sexual Assault</a:t>
            </a:r>
          </a:p>
          <a:p>
            <a:pPr>
              <a:buClr>
                <a:schemeClr val="tx2">
                  <a:lumMod val="75000"/>
                </a:schemeClr>
              </a:buClr>
            </a:pPr>
            <a:r>
              <a:rPr lang="en-US" sz="1900" dirty="0">
                <a:solidFill>
                  <a:srgbClr val="000000"/>
                </a:solidFill>
                <a:latin typeface="Calibri" panose="020F0502020204030204" pitchFamily="34" charset="0"/>
              </a:rPr>
              <a:t>Other Requirements include:</a:t>
            </a:r>
          </a:p>
          <a:p>
            <a:pPr lvl="1">
              <a:buClr>
                <a:schemeClr val="tx2">
                  <a:lumMod val="75000"/>
                </a:schemeClr>
              </a:buClr>
            </a:pPr>
            <a:r>
              <a:rPr lang="en-US" sz="1900" b="0" i="0" u="none" strike="noStrike" baseline="0" dirty="0">
                <a:solidFill>
                  <a:srgbClr val="000000"/>
                </a:solidFill>
                <a:latin typeface="Calibri" panose="020F0502020204030204" pitchFamily="34" charset="0"/>
              </a:rPr>
              <a:t>Registered </a:t>
            </a:r>
            <a:r>
              <a:rPr lang="en-US" sz="1900" dirty="0">
                <a:solidFill>
                  <a:srgbClr val="000000"/>
                </a:solidFill>
                <a:latin typeface="Calibri" panose="020F0502020204030204" pitchFamily="34" charset="0"/>
              </a:rPr>
              <a:t>UEI </a:t>
            </a:r>
            <a:endParaRPr lang="en-US" sz="1900" b="0" i="0" u="none" strike="noStrike" baseline="0" dirty="0">
              <a:solidFill>
                <a:srgbClr val="000000"/>
              </a:solidFill>
              <a:latin typeface="Calibri" panose="020F0502020204030204" pitchFamily="34" charset="0"/>
            </a:endParaRPr>
          </a:p>
          <a:p>
            <a:pPr lvl="1">
              <a:buClr>
                <a:schemeClr val="tx2">
                  <a:lumMod val="75000"/>
                </a:schemeClr>
              </a:buClr>
            </a:pPr>
            <a:r>
              <a:rPr lang="en-US" sz="1900" b="0" i="0" u="none" strike="noStrike" baseline="0" dirty="0">
                <a:solidFill>
                  <a:srgbClr val="000000"/>
                </a:solidFill>
                <a:latin typeface="Calibri" panose="020F0502020204030204" pitchFamily="34" charset="0"/>
              </a:rPr>
              <a:t>Active and current registration with SAM.gov</a:t>
            </a:r>
          </a:p>
          <a:p>
            <a:pPr lvl="1">
              <a:buClr>
                <a:schemeClr val="tx2">
                  <a:lumMod val="75000"/>
                </a:schemeClr>
              </a:buClr>
            </a:pPr>
            <a:r>
              <a:rPr lang="en-US" sz="1900" dirty="0">
                <a:solidFill>
                  <a:srgbClr val="000000"/>
                </a:solidFill>
                <a:latin typeface="Calibri" panose="020F0502020204030204" pitchFamily="34" charset="0"/>
              </a:rPr>
              <a:t>Good standing with the Department of Revenue (DOR), Department of Workforce Development (DWD), and Secretary of State (SOS)</a:t>
            </a:r>
            <a:endParaRPr lang="en-US" sz="1900" b="0" i="0" u="none" strike="noStrike" baseline="0" dirty="0">
              <a:solidFill>
                <a:srgbClr val="000000"/>
              </a:solidFill>
              <a:latin typeface="Calibri" panose="020F0502020204030204" pitchFamily="34" charset="0"/>
            </a:endParaRPr>
          </a:p>
          <a:p>
            <a:pPr marL="0" indent="0">
              <a:buNone/>
            </a:pPr>
            <a:endParaRPr lang="en-US" dirty="0"/>
          </a:p>
        </p:txBody>
      </p:sp>
      <p:pic>
        <p:nvPicPr>
          <p:cNvPr id="4" name="Picture 3" descr="Logo&#10;&#10;Description automatically generated">
            <a:extLst>
              <a:ext uri="{FF2B5EF4-FFF2-40B4-BE49-F238E27FC236}">
                <a16:creationId xmlns:a16="http://schemas.microsoft.com/office/drawing/2014/main" id="{8030E564-FF86-696D-46F3-4B5EF72803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4772" y="5661185"/>
            <a:ext cx="1167310" cy="817877"/>
          </a:xfrm>
          <a:prstGeom prst="rect">
            <a:avLst/>
          </a:prstGeom>
        </p:spPr>
      </p:pic>
    </p:spTree>
    <p:extLst>
      <p:ext uri="{BB962C8B-B14F-4D97-AF65-F5344CB8AC3E}">
        <p14:creationId xmlns:p14="http://schemas.microsoft.com/office/powerpoint/2010/main" val="127412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446C78D-DE18-FBAE-3D2B-5198B9BC9807}"/>
              </a:ext>
            </a:extLst>
          </p:cNvPr>
          <p:cNvSpPr>
            <a:spLocks noGrp="1"/>
          </p:cNvSpPr>
          <p:nvPr>
            <p:ph type="title"/>
          </p:nvPr>
        </p:nvSpPr>
        <p:spPr>
          <a:xfrm>
            <a:off x="1043950" y="1179151"/>
            <a:ext cx="3300646" cy="4463889"/>
          </a:xfrm>
        </p:spPr>
        <p:txBody>
          <a:bodyPr anchor="ctr">
            <a:normAutofit/>
          </a:bodyPr>
          <a:lstStyle/>
          <a:p>
            <a:r>
              <a:rPr lang="en-US" dirty="0"/>
              <a:t>SASP Purpose Areas</a:t>
            </a:r>
          </a:p>
        </p:txBody>
      </p:sp>
      <p:sp>
        <p:nvSpPr>
          <p:cNvPr id="12" name="Isosceles Triangle 11">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7D399ADA-1F10-7622-0759-A9F8215AC724}"/>
              </a:ext>
            </a:extLst>
          </p:cNvPr>
          <p:cNvSpPr>
            <a:spLocks noGrp="1"/>
          </p:cNvSpPr>
          <p:nvPr>
            <p:ph idx="1"/>
          </p:nvPr>
        </p:nvSpPr>
        <p:spPr>
          <a:xfrm>
            <a:off x="4344596" y="-541607"/>
            <a:ext cx="7329260" cy="7941213"/>
          </a:xfrm>
        </p:spPr>
        <p:txBody>
          <a:bodyPr anchor="ctr">
            <a:normAutofit/>
          </a:bodyPr>
          <a:lstStyle/>
          <a:p>
            <a:pPr lvl="1">
              <a:lnSpc>
                <a:spcPct val="90000"/>
              </a:lnSpc>
              <a:buClr>
                <a:schemeClr val="tx2">
                  <a:lumMod val="75000"/>
                </a:schemeClr>
              </a:buClr>
            </a:pPr>
            <a:r>
              <a:rPr lang="en-US" sz="1300" dirty="0">
                <a:latin typeface="Calibri" panose="020F0502020204030204" pitchFamily="34" charset="0"/>
              </a:rPr>
              <a:t>Funds under this program must be used to provide intervention and related assistance to:</a:t>
            </a:r>
          </a:p>
          <a:p>
            <a:pPr lvl="2">
              <a:lnSpc>
                <a:spcPct val="90000"/>
              </a:lnSpc>
              <a:buClr>
                <a:schemeClr val="tx2">
                  <a:lumMod val="75000"/>
                </a:schemeClr>
              </a:buClr>
            </a:pPr>
            <a:r>
              <a:rPr lang="en-US" sz="1300" b="1" i="0" u="none" strike="noStrike" baseline="0" dirty="0">
                <a:latin typeface="Calibri" panose="020F0502020204030204" pitchFamily="34" charset="0"/>
              </a:rPr>
              <a:t>Adult, youth, and child victims </a:t>
            </a:r>
            <a:r>
              <a:rPr lang="en-US" sz="1300" b="0" i="0" u="none" strike="noStrike" baseline="0" dirty="0">
                <a:latin typeface="Calibri" panose="020F0502020204030204" pitchFamily="34" charset="0"/>
              </a:rPr>
              <a:t>of sexual assault;</a:t>
            </a:r>
          </a:p>
          <a:p>
            <a:pPr lvl="2">
              <a:lnSpc>
                <a:spcPct val="90000"/>
              </a:lnSpc>
              <a:buClr>
                <a:schemeClr val="tx2">
                  <a:lumMod val="75000"/>
                </a:schemeClr>
              </a:buClr>
            </a:pPr>
            <a:r>
              <a:rPr lang="en-US" sz="1300" b="1" dirty="0">
                <a:latin typeface="Calibri" panose="020F0502020204030204" pitchFamily="34" charset="0"/>
              </a:rPr>
              <a:t>Family and household members </a:t>
            </a:r>
            <a:r>
              <a:rPr lang="en-US" sz="1300" dirty="0">
                <a:latin typeface="Calibri" panose="020F0502020204030204" pitchFamily="34" charset="0"/>
              </a:rPr>
              <a:t>of such victims; and</a:t>
            </a:r>
          </a:p>
          <a:p>
            <a:pPr lvl="2">
              <a:lnSpc>
                <a:spcPct val="90000"/>
              </a:lnSpc>
              <a:buClr>
                <a:schemeClr val="tx2">
                  <a:lumMod val="75000"/>
                </a:schemeClr>
              </a:buClr>
            </a:pPr>
            <a:r>
              <a:rPr lang="en-US" sz="1300" b="1" i="0" u="none" strike="noStrike" baseline="0" dirty="0">
                <a:latin typeface="Calibri" panose="020F0502020204030204" pitchFamily="34" charset="0"/>
              </a:rPr>
              <a:t>Those collaterally affected by the victimization</a:t>
            </a:r>
            <a:r>
              <a:rPr lang="en-US" sz="1300" b="0" i="0" u="none" strike="noStrike" baseline="0" dirty="0">
                <a:latin typeface="Calibri" panose="020F0502020204030204" pitchFamily="34" charset="0"/>
              </a:rPr>
              <a:t>, except for the perpetrator of such victimization</a:t>
            </a:r>
          </a:p>
          <a:p>
            <a:pPr lvl="1">
              <a:lnSpc>
                <a:spcPct val="90000"/>
              </a:lnSpc>
              <a:buClr>
                <a:schemeClr val="tx2">
                  <a:lumMod val="75000"/>
                </a:schemeClr>
              </a:buClr>
            </a:pPr>
            <a:r>
              <a:rPr lang="en-US" sz="1300" dirty="0">
                <a:latin typeface="Calibri" panose="020F0502020204030204" pitchFamily="34" charset="0"/>
              </a:rPr>
              <a:t>Funds under this program must be used to support the establishment, maintenance, and expansion of rape crisis centers and other nongovernmental or tribal programs and activities that provide direct intervention and related assistance to individuals who have been victimized by sexual assault, without regard to the age of individual.</a:t>
            </a:r>
          </a:p>
          <a:p>
            <a:pPr lvl="1">
              <a:lnSpc>
                <a:spcPct val="90000"/>
              </a:lnSpc>
              <a:buClr>
                <a:schemeClr val="tx2">
                  <a:lumMod val="75000"/>
                </a:schemeClr>
              </a:buClr>
            </a:pPr>
            <a:r>
              <a:rPr lang="en-US" sz="1300" b="0" i="0" u="none" strike="noStrike" baseline="0" dirty="0">
                <a:latin typeface="Calibri" panose="020F0502020204030204" pitchFamily="34" charset="0"/>
              </a:rPr>
              <a:t>Intervention and related assistanc</a:t>
            </a:r>
            <a:r>
              <a:rPr lang="en-US" sz="1300" dirty="0">
                <a:latin typeface="Calibri" panose="020F0502020204030204" pitchFamily="34" charset="0"/>
              </a:rPr>
              <a:t>e may include:</a:t>
            </a:r>
          </a:p>
          <a:p>
            <a:pPr lvl="2">
              <a:lnSpc>
                <a:spcPct val="90000"/>
              </a:lnSpc>
              <a:buClr>
                <a:schemeClr val="tx2">
                  <a:lumMod val="75000"/>
                </a:schemeClr>
              </a:buClr>
            </a:pPr>
            <a:r>
              <a:rPr lang="en-US" sz="1300" b="0" i="0" u="none" strike="noStrike" baseline="0" dirty="0">
                <a:latin typeface="Calibri" panose="020F0502020204030204" pitchFamily="34" charset="0"/>
              </a:rPr>
              <a:t>24-hour hotline services providing crisis intervention services and referral</a:t>
            </a:r>
          </a:p>
          <a:p>
            <a:pPr lvl="2">
              <a:lnSpc>
                <a:spcPct val="90000"/>
              </a:lnSpc>
              <a:buClr>
                <a:schemeClr val="tx2">
                  <a:lumMod val="75000"/>
                </a:schemeClr>
              </a:buClr>
            </a:pPr>
            <a:r>
              <a:rPr lang="en-US" sz="1300" dirty="0">
                <a:latin typeface="Calibri" panose="020F0502020204030204" pitchFamily="34" charset="0"/>
              </a:rPr>
              <a:t>Accompaniment and advocacy through medical, criminal justice, and social support systems, including medical facilities, police, and court proceedings</a:t>
            </a:r>
          </a:p>
          <a:p>
            <a:pPr lvl="2">
              <a:lnSpc>
                <a:spcPct val="90000"/>
              </a:lnSpc>
              <a:buClr>
                <a:schemeClr val="tx2">
                  <a:lumMod val="75000"/>
                </a:schemeClr>
              </a:buClr>
            </a:pPr>
            <a:r>
              <a:rPr lang="en-US" sz="1300" b="0" i="0" u="none" strike="noStrike" baseline="0" dirty="0">
                <a:latin typeface="Calibri" panose="020F0502020204030204" pitchFamily="34" charset="0"/>
              </a:rPr>
              <a:t>Crisis intervention, short-term individual and group support services, and comprehensive service coordination and supervision to assist sexual assault victims and family or household members</a:t>
            </a:r>
          </a:p>
          <a:p>
            <a:pPr lvl="2">
              <a:lnSpc>
                <a:spcPct val="90000"/>
              </a:lnSpc>
              <a:buClr>
                <a:schemeClr val="tx2">
                  <a:lumMod val="75000"/>
                </a:schemeClr>
              </a:buClr>
            </a:pPr>
            <a:r>
              <a:rPr lang="en-US" sz="1300" dirty="0">
                <a:latin typeface="Calibri" panose="020F0502020204030204" pitchFamily="34" charset="0"/>
              </a:rPr>
              <a:t>Information and referral to assist sexual assault victims and family or household members</a:t>
            </a:r>
          </a:p>
          <a:p>
            <a:pPr lvl="2">
              <a:lnSpc>
                <a:spcPct val="90000"/>
              </a:lnSpc>
              <a:buClr>
                <a:schemeClr val="tx2">
                  <a:lumMod val="75000"/>
                </a:schemeClr>
              </a:buClr>
            </a:pPr>
            <a:r>
              <a:rPr lang="en-US" sz="1300" b="0" i="0" u="none" strike="noStrike" baseline="0" dirty="0">
                <a:latin typeface="Calibri" panose="020F0502020204030204" pitchFamily="34" charset="0"/>
              </a:rPr>
              <a:t>Community Based, culturally specific services and support mechanisms, including outreach activities for underserved communities; and</a:t>
            </a:r>
          </a:p>
          <a:p>
            <a:pPr lvl="2">
              <a:lnSpc>
                <a:spcPct val="90000"/>
              </a:lnSpc>
              <a:buClr>
                <a:schemeClr val="tx2">
                  <a:lumMod val="75000"/>
                </a:schemeClr>
              </a:buClr>
            </a:pPr>
            <a:r>
              <a:rPr lang="en-US" sz="1300" dirty="0">
                <a:latin typeface="Calibri" panose="020F0502020204030204" pitchFamily="34" charset="0"/>
              </a:rPr>
              <a:t>Development and distribution of materials on issues related to the services described above</a:t>
            </a:r>
            <a:endParaRPr lang="en-US" sz="1300" b="0" i="0" u="none" strike="noStrike" baseline="0" dirty="0">
              <a:latin typeface="Calibri" panose="020F0502020204030204" pitchFamily="34" charset="0"/>
            </a:endParaRPr>
          </a:p>
        </p:txBody>
      </p:sp>
      <p:sp>
        <p:nvSpPr>
          <p:cNvPr id="16" name="Isosceles Triangle 15">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2" descr="Logo&#10;&#10;Description automatically generated">
            <a:extLst>
              <a:ext uri="{FF2B5EF4-FFF2-40B4-BE49-F238E27FC236}">
                <a16:creationId xmlns:a16="http://schemas.microsoft.com/office/drawing/2014/main" id="{2B9C92BE-644E-F9F1-398F-44DA526728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4772" y="5661185"/>
            <a:ext cx="1167310" cy="817877"/>
          </a:xfrm>
          <a:prstGeom prst="rect">
            <a:avLst/>
          </a:prstGeom>
        </p:spPr>
      </p:pic>
    </p:spTree>
    <p:extLst>
      <p:ext uri="{BB962C8B-B14F-4D97-AF65-F5344CB8AC3E}">
        <p14:creationId xmlns:p14="http://schemas.microsoft.com/office/powerpoint/2010/main" val="1607591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F2D94280-4125-1B78-B258-55F512BFA299}"/>
              </a:ext>
            </a:extLst>
          </p:cNvPr>
          <p:cNvSpPr>
            <a:spLocks noGrp="1"/>
          </p:cNvSpPr>
          <p:nvPr>
            <p:ph type="title"/>
          </p:nvPr>
        </p:nvSpPr>
        <p:spPr>
          <a:xfrm>
            <a:off x="1064765" y="146623"/>
            <a:ext cx="10197494" cy="1099457"/>
          </a:xfrm>
        </p:spPr>
        <p:txBody>
          <a:bodyPr>
            <a:normAutofit/>
          </a:bodyPr>
          <a:lstStyle/>
          <a:p>
            <a:r>
              <a:rPr lang="en-US" dirty="0"/>
              <a:t>SASP Allowable Activities and Costs</a:t>
            </a:r>
            <a:br>
              <a:rPr lang="en-US" dirty="0"/>
            </a:br>
            <a:r>
              <a:rPr lang="en-US" sz="2200" dirty="0"/>
              <a:t>The activities and associated costs for the activities below are allowable </a:t>
            </a:r>
          </a:p>
        </p:txBody>
      </p:sp>
      <p:sp>
        <p:nvSpPr>
          <p:cNvPr id="17" name="Isosceles Triangle 16">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1" name="Content Placeholder 7">
            <a:extLst>
              <a:ext uri="{FF2B5EF4-FFF2-40B4-BE49-F238E27FC236}">
                <a16:creationId xmlns:a16="http://schemas.microsoft.com/office/drawing/2014/main" id="{90B6AE08-2E92-C234-CD85-32D6D740E580}"/>
              </a:ext>
            </a:extLst>
          </p:cNvPr>
          <p:cNvGraphicFramePr>
            <a:graphicFrameLocks noGrp="1"/>
          </p:cNvGraphicFramePr>
          <p:nvPr>
            <p:ph idx="1"/>
            <p:extLst>
              <p:ext uri="{D42A27DB-BD31-4B8C-83A1-F6EECF244321}">
                <p14:modId xmlns:p14="http://schemas.microsoft.com/office/powerpoint/2010/main" val="3547190786"/>
              </p:ext>
            </p:extLst>
          </p:nvPr>
        </p:nvGraphicFramePr>
        <p:xfrm>
          <a:off x="323557" y="1392702"/>
          <a:ext cx="11160870" cy="5465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9212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17" name="Straight Connector 16">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 name="Title 6">
            <a:extLst>
              <a:ext uri="{FF2B5EF4-FFF2-40B4-BE49-F238E27FC236}">
                <a16:creationId xmlns:a16="http://schemas.microsoft.com/office/drawing/2014/main" id="{F2D94280-4125-1B78-B258-55F512BFA299}"/>
              </a:ext>
            </a:extLst>
          </p:cNvPr>
          <p:cNvSpPr>
            <a:spLocks noGrp="1"/>
          </p:cNvSpPr>
          <p:nvPr>
            <p:ph type="title"/>
          </p:nvPr>
        </p:nvSpPr>
        <p:spPr>
          <a:xfrm>
            <a:off x="652481" y="1382486"/>
            <a:ext cx="3547581" cy="4093028"/>
          </a:xfrm>
        </p:spPr>
        <p:txBody>
          <a:bodyPr anchor="ctr">
            <a:normAutofit/>
          </a:bodyPr>
          <a:lstStyle/>
          <a:p>
            <a:r>
              <a:rPr lang="en-US" sz="4400">
                <a:solidFill>
                  <a:schemeClr val="accent1">
                    <a:lumMod val="75000"/>
                  </a:schemeClr>
                </a:solidFill>
              </a:rPr>
              <a:t>SASP Allowable Activities and Costs Cont.  </a:t>
            </a:r>
          </a:p>
        </p:txBody>
      </p:sp>
      <p:sp>
        <p:nvSpPr>
          <p:cNvPr id="27" name="Rectangle 26">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ontent Placeholder 7">
            <a:extLst>
              <a:ext uri="{FF2B5EF4-FFF2-40B4-BE49-F238E27FC236}">
                <a16:creationId xmlns:a16="http://schemas.microsoft.com/office/drawing/2014/main" id="{CEAA3C0B-D655-4214-0082-71317AD60A1E}"/>
              </a:ext>
            </a:extLst>
          </p:cNvPr>
          <p:cNvGraphicFramePr>
            <a:graphicFrameLocks noGrp="1"/>
          </p:cNvGraphicFramePr>
          <p:nvPr>
            <p:ph idx="1"/>
            <p:extLst>
              <p:ext uri="{D42A27DB-BD31-4B8C-83A1-F6EECF244321}">
                <p14:modId xmlns:p14="http://schemas.microsoft.com/office/powerpoint/2010/main" val="2062755441"/>
              </p:ext>
            </p:extLst>
          </p:nvPr>
        </p:nvGraphicFramePr>
        <p:xfrm>
          <a:off x="4834046" y="1602432"/>
          <a:ext cx="6692814"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BBE8F387-B77E-D225-D81D-8AD4D4E14191}"/>
              </a:ext>
            </a:extLst>
          </p:cNvPr>
          <p:cNvSpPr txBox="1"/>
          <p:nvPr/>
        </p:nvSpPr>
        <p:spPr>
          <a:xfrm>
            <a:off x="3681337" y="362396"/>
            <a:ext cx="8547175" cy="923330"/>
          </a:xfrm>
          <a:prstGeom prst="rect">
            <a:avLst/>
          </a:prstGeom>
          <a:noFill/>
        </p:spPr>
        <p:txBody>
          <a:bodyPr wrap="square">
            <a:spAutoFit/>
          </a:bodyPr>
          <a:lstStyle/>
          <a:p>
            <a:r>
              <a:rPr lang="en-US" sz="1800" b="0" i="0" u="none" strike="noStrike" baseline="0" dirty="0">
                <a:solidFill>
                  <a:schemeClr val="bg1"/>
                </a:solidFill>
                <a:latin typeface="Calibri" panose="020F0502020204030204" pitchFamily="34" charset="0"/>
              </a:rPr>
              <a:t>Direct payments to victims and their family or household members must be for costs related to the sexual assault. OVW encourages payments are paid to vendors directly. Examples of costs that direct payments may cover include, but are not limited to:</a:t>
            </a:r>
            <a:endParaRPr lang="en-US" dirty="0">
              <a:solidFill>
                <a:schemeClr val="bg1"/>
              </a:solidFill>
            </a:endParaRPr>
          </a:p>
        </p:txBody>
      </p:sp>
    </p:spTree>
    <p:extLst>
      <p:ext uri="{BB962C8B-B14F-4D97-AF65-F5344CB8AC3E}">
        <p14:creationId xmlns:p14="http://schemas.microsoft.com/office/powerpoint/2010/main" val="160195951"/>
      </p:ext>
    </p:extLst>
  </p:cSld>
  <p:clrMapOvr>
    <a:masterClrMapping/>
  </p:clrMapOvr>
</p:sld>
</file>

<file path=ppt/theme/theme1.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281</TotalTime>
  <Words>2325</Words>
  <Application>Microsoft Office PowerPoint</Application>
  <PresentationFormat>Widescreen</PresentationFormat>
  <Paragraphs>185</Paragraphs>
  <Slides>26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Trebuchet MS</vt:lpstr>
      <vt:lpstr>Wingdings</vt:lpstr>
      <vt:lpstr>Wingdings 3</vt:lpstr>
      <vt:lpstr>Facet</vt:lpstr>
      <vt:lpstr>2024 SASP &amp; SAVAF RFP Webinar</vt:lpstr>
      <vt:lpstr>Thanks for joining us today:  Please keep your lines muted during the presentation.   Webinar is being recorded and will be posted on the ICJI website.   Questions and Answers at the end.   Feel Free to utilize the chat box during the webinar.  </vt:lpstr>
      <vt:lpstr>Accessing the RFP’s</vt:lpstr>
      <vt:lpstr>2024 SASP (Sexual Assault Services Program) Violence Against Women Formula Grant Application</vt:lpstr>
      <vt:lpstr>PowerPoint Presentation</vt:lpstr>
      <vt:lpstr>SASP Funding Eligibility</vt:lpstr>
      <vt:lpstr>SASP Purpose Areas</vt:lpstr>
      <vt:lpstr>SASP Allowable Activities and Costs The activities and associated costs for the activities below are allowable </vt:lpstr>
      <vt:lpstr>SASP Allowable Activities and Costs Cont.  </vt:lpstr>
      <vt:lpstr>2024 SAVAF (Sexual Assault Victims Assistance Fund) State Grant Application</vt:lpstr>
      <vt:lpstr>PowerPoint Presentation</vt:lpstr>
      <vt:lpstr>SAVAF Funding Eligibility</vt:lpstr>
      <vt:lpstr>SAVAF Allowable Activities and Costs </vt:lpstr>
      <vt:lpstr>Priority Areas </vt:lpstr>
      <vt:lpstr>Initiating an application in IntelliGrants  </vt:lpstr>
      <vt:lpstr>Steps to initiating an application</vt:lpstr>
      <vt:lpstr>Forms that need to be completed</vt:lpstr>
      <vt:lpstr>PowerPoint Presentation</vt:lpstr>
      <vt:lpstr>PowerPoint Presentation</vt:lpstr>
      <vt:lpstr>PowerPoint Presentation</vt:lpstr>
      <vt:lpstr>New In IntelliGrants</vt:lpstr>
      <vt:lpstr>New in IntelliGrants: Equipment</vt:lpstr>
      <vt:lpstr>New in IntelliGrants: Budget Narrative</vt:lpstr>
      <vt:lpstr>IMPORTANT NOTES </vt:lpstr>
      <vt:lpstr>PowerPoint Presentation</vt:lpstr>
      <vt:lpstr>PowerPoint Presentation</vt:lpstr>
    </vt:vector>
  </TitlesOfParts>
  <Company>Indiana Office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Anderson, Dalayna E (CJI)</dc:creator>
  <cp:lastModifiedBy>Anderson, Dalayna E (CJI)</cp:lastModifiedBy>
  <cp:revision>28</cp:revision>
  <dcterms:created xsi:type="dcterms:W3CDTF">2023-09-19T12:17:47Z</dcterms:created>
  <dcterms:modified xsi:type="dcterms:W3CDTF">2023-09-26T18:16:55Z</dcterms:modified>
</cp:coreProperties>
</file>