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67" r:id="rId3"/>
    <p:sldId id="257" r:id="rId4"/>
    <p:sldId id="258" r:id="rId5"/>
    <p:sldId id="259" r:id="rId6"/>
    <p:sldId id="260" r:id="rId7"/>
    <p:sldId id="262" r:id="rId8"/>
    <p:sldId id="261" r:id="rId9"/>
    <p:sldId id="268" r:id="rId10"/>
    <p:sldId id="264" r:id="rId11"/>
    <p:sldId id="263" r:id="rId12"/>
    <p:sldId id="266" r:id="rId13"/>
    <p:sldId id="265" r:id="rId14"/>
    <p:sldId id="269" r:id="rId15"/>
    <p:sldId id="270" r:id="rId16"/>
    <p:sldId id="27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085924A-3D12-20E7-9AB8-BF4331E033D6}" name="Anderson, Dalayna E (CJI)" initials="DA" userId="S::DaAnderson1@cji.IN.gov::f87440f5-a978-4443-b581-0d66854eaaac"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58563" autoAdjust="0"/>
  </p:normalViewPr>
  <p:slideViewPr>
    <p:cSldViewPr snapToGrid="0">
      <p:cViewPr varScale="1">
        <p:scale>
          <a:sx n="41" d="100"/>
          <a:sy n="41" d="100"/>
        </p:scale>
        <p:origin x="1860"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8/10/relationships/authors" Target="authors.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5DBE67-F271-4043-9527-7E9CC60547CB}" type="datetimeFigureOut">
              <a:rPr lang="en-US" smtClean="0"/>
              <a:t>1/24/2025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A05F7B-6E21-499C-B9D1-DFC02408DD07}" type="slidenum">
              <a:rPr lang="en-US" smtClean="0"/>
              <a:t>‹#›</a:t>
            </a:fld>
            <a:endParaRPr lang="en-US"/>
          </a:p>
        </p:txBody>
      </p:sp>
    </p:spTree>
    <p:extLst>
      <p:ext uri="{BB962C8B-B14F-4D97-AF65-F5344CB8AC3E}">
        <p14:creationId xmlns:p14="http://schemas.microsoft.com/office/powerpoint/2010/main" val="30301156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2A05F7B-6E21-499C-B9D1-DFC02408DD07}" type="slidenum">
              <a:rPr lang="en-US" smtClean="0"/>
              <a:t>5</a:t>
            </a:fld>
            <a:endParaRPr lang="en-US"/>
          </a:p>
        </p:txBody>
      </p:sp>
    </p:spTree>
    <p:extLst>
      <p:ext uri="{BB962C8B-B14F-4D97-AF65-F5344CB8AC3E}">
        <p14:creationId xmlns:p14="http://schemas.microsoft.com/office/powerpoint/2010/main" val="10364193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Applications are to be submitted within our </a:t>
            </a:r>
            <a:r>
              <a:rPr lang="en-US" dirty="0" err="1"/>
              <a:t>Intelligrants</a:t>
            </a:r>
            <a:r>
              <a:rPr lang="en-US" dirty="0"/>
              <a:t>, our grant management system.</a:t>
            </a:r>
          </a:p>
          <a:p>
            <a:endParaRPr lang="en-US" dirty="0"/>
          </a:p>
          <a:p>
            <a:r>
              <a:rPr lang="en-US" dirty="0"/>
              <a:t>If you already have an account, you will log in, View opportunities and find the 2025 TII application. </a:t>
            </a:r>
          </a:p>
          <a:p>
            <a:endParaRPr lang="en-US" dirty="0"/>
          </a:p>
          <a:p>
            <a:r>
              <a:rPr lang="en-US" dirty="0"/>
              <a:t>If you do not have an account, you will first need to click on New User and create an account. </a:t>
            </a:r>
          </a:p>
        </p:txBody>
      </p:sp>
      <p:sp>
        <p:nvSpPr>
          <p:cNvPr id="4" name="Slide Number Placeholder 3"/>
          <p:cNvSpPr>
            <a:spLocks noGrp="1"/>
          </p:cNvSpPr>
          <p:nvPr>
            <p:ph type="sldNum" sz="quarter" idx="5"/>
          </p:nvPr>
        </p:nvSpPr>
        <p:spPr/>
        <p:txBody>
          <a:bodyPr/>
          <a:lstStyle/>
          <a:p>
            <a:fld id="{12A05F7B-6E21-499C-B9D1-DFC02408DD07}" type="slidenum">
              <a:rPr lang="en-US" smtClean="0"/>
              <a:t>11</a:t>
            </a:fld>
            <a:endParaRPr lang="en-US"/>
          </a:p>
        </p:txBody>
      </p:sp>
    </p:spTree>
    <p:extLst>
      <p:ext uri="{BB962C8B-B14F-4D97-AF65-F5344CB8AC3E}">
        <p14:creationId xmlns:p14="http://schemas.microsoft.com/office/powerpoint/2010/main" val="16543685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Total agency budget, suitability, EEOP, lobbying certification and disclosure forms are all linked in the RFP. </a:t>
            </a:r>
          </a:p>
        </p:txBody>
      </p:sp>
      <p:sp>
        <p:nvSpPr>
          <p:cNvPr id="4" name="Slide Number Placeholder 3"/>
          <p:cNvSpPr>
            <a:spLocks noGrp="1"/>
          </p:cNvSpPr>
          <p:nvPr>
            <p:ph type="sldNum" sz="quarter" idx="5"/>
          </p:nvPr>
        </p:nvSpPr>
        <p:spPr/>
        <p:txBody>
          <a:bodyPr/>
          <a:lstStyle/>
          <a:p>
            <a:fld id="{12A05F7B-6E21-499C-B9D1-DFC02408DD07}" type="slidenum">
              <a:rPr lang="en-US" smtClean="0"/>
              <a:t>13</a:t>
            </a:fld>
            <a:endParaRPr lang="en-US"/>
          </a:p>
        </p:txBody>
      </p:sp>
    </p:spTree>
    <p:extLst>
      <p:ext uri="{BB962C8B-B14F-4D97-AF65-F5344CB8AC3E}">
        <p14:creationId xmlns:p14="http://schemas.microsoft.com/office/powerpoint/2010/main" val="24609616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1BA244-60DA-F374-5F00-1078A296DB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8906A1-9006-1C22-46D1-CD630DCA847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41AD65-057D-7C66-A622-C500B85C87E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51B711F-FAC6-51D8-88E3-56B4DFB09EA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A05F7B-6E21-499C-B9D1-DFC02408DD07}"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7876276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98707-B2E5-6A9E-B84B-783193CB295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2C4611A-D600-633B-47E2-D4D9E186EEB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878FDF0-5AF2-81B8-41E1-E1D9DF98931A}"/>
              </a:ext>
            </a:extLst>
          </p:cNvPr>
          <p:cNvSpPr>
            <a:spLocks noGrp="1"/>
          </p:cNvSpPr>
          <p:nvPr>
            <p:ph type="dt" sz="half" idx="10"/>
          </p:nvPr>
        </p:nvSpPr>
        <p:spPr/>
        <p:txBody>
          <a:bodyPr/>
          <a:lstStyle/>
          <a:p>
            <a:fld id="{27936895-42A5-4376-B6F6-84F253487596}" type="datetimeFigureOut">
              <a:rPr lang="en-US" smtClean="0"/>
              <a:t>1/24/2025</a:t>
            </a:fld>
            <a:endParaRPr lang="en-US"/>
          </a:p>
        </p:txBody>
      </p:sp>
      <p:sp>
        <p:nvSpPr>
          <p:cNvPr id="5" name="Footer Placeholder 4">
            <a:extLst>
              <a:ext uri="{FF2B5EF4-FFF2-40B4-BE49-F238E27FC236}">
                <a16:creationId xmlns:a16="http://schemas.microsoft.com/office/drawing/2014/main" id="{52A9E00E-8DC5-B2ED-9688-21EF8AD2AD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A44BCD-9953-BA44-5643-9BF121B8BC2F}"/>
              </a:ext>
            </a:extLst>
          </p:cNvPr>
          <p:cNvSpPr>
            <a:spLocks noGrp="1"/>
          </p:cNvSpPr>
          <p:nvPr>
            <p:ph type="sldNum" sz="quarter" idx="12"/>
          </p:nvPr>
        </p:nvSpPr>
        <p:spPr/>
        <p:txBody>
          <a:bodyPr/>
          <a:lstStyle/>
          <a:p>
            <a:fld id="{5EFF5D82-5A01-4559-85CD-8DDCF93EC90B}" type="slidenum">
              <a:rPr lang="en-US" smtClean="0"/>
              <a:t>‹#›</a:t>
            </a:fld>
            <a:endParaRPr lang="en-US"/>
          </a:p>
        </p:txBody>
      </p:sp>
    </p:spTree>
    <p:extLst>
      <p:ext uri="{BB962C8B-B14F-4D97-AF65-F5344CB8AC3E}">
        <p14:creationId xmlns:p14="http://schemas.microsoft.com/office/powerpoint/2010/main" val="14274346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32B2BE-932A-C8F8-27D7-45E8DD33672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818652C-15CA-3B97-3344-F5BFAFEC158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BB2EDB-56A9-E333-50BA-C174E0808731}"/>
              </a:ext>
            </a:extLst>
          </p:cNvPr>
          <p:cNvSpPr>
            <a:spLocks noGrp="1"/>
          </p:cNvSpPr>
          <p:nvPr>
            <p:ph type="dt" sz="half" idx="10"/>
          </p:nvPr>
        </p:nvSpPr>
        <p:spPr/>
        <p:txBody>
          <a:bodyPr/>
          <a:lstStyle/>
          <a:p>
            <a:fld id="{27936895-42A5-4376-B6F6-84F253487596}" type="datetimeFigureOut">
              <a:rPr lang="en-US" smtClean="0"/>
              <a:t>1/24/2025</a:t>
            </a:fld>
            <a:endParaRPr lang="en-US"/>
          </a:p>
        </p:txBody>
      </p:sp>
      <p:sp>
        <p:nvSpPr>
          <p:cNvPr id="5" name="Footer Placeholder 4">
            <a:extLst>
              <a:ext uri="{FF2B5EF4-FFF2-40B4-BE49-F238E27FC236}">
                <a16:creationId xmlns:a16="http://schemas.microsoft.com/office/drawing/2014/main" id="{396258C7-4F2E-7B09-824A-9F8A648567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B757EA-AF7F-9525-E0C8-E8092F636282}"/>
              </a:ext>
            </a:extLst>
          </p:cNvPr>
          <p:cNvSpPr>
            <a:spLocks noGrp="1"/>
          </p:cNvSpPr>
          <p:nvPr>
            <p:ph type="sldNum" sz="quarter" idx="12"/>
          </p:nvPr>
        </p:nvSpPr>
        <p:spPr/>
        <p:txBody>
          <a:bodyPr/>
          <a:lstStyle/>
          <a:p>
            <a:fld id="{5EFF5D82-5A01-4559-85CD-8DDCF93EC90B}" type="slidenum">
              <a:rPr lang="en-US" smtClean="0"/>
              <a:t>‹#›</a:t>
            </a:fld>
            <a:endParaRPr lang="en-US"/>
          </a:p>
        </p:txBody>
      </p:sp>
    </p:spTree>
    <p:extLst>
      <p:ext uri="{BB962C8B-B14F-4D97-AF65-F5344CB8AC3E}">
        <p14:creationId xmlns:p14="http://schemas.microsoft.com/office/powerpoint/2010/main" val="3062358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F131393-903B-7285-7049-8EB5D46D39A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DB53901-7F38-4550-DFFB-F817E7AF1F6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74B27A-6AC5-421C-93DC-4E30F846A197}"/>
              </a:ext>
            </a:extLst>
          </p:cNvPr>
          <p:cNvSpPr>
            <a:spLocks noGrp="1"/>
          </p:cNvSpPr>
          <p:nvPr>
            <p:ph type="dt" sz="half" idx="10"/>
          </p:nvPr>
        </p:nvSpPr>
        <p:spPr/>
        <p:txBody>
          <a:bodyPr/>
          <a:lstStyle/>
          <a:p>
            <a:fld id="{27936895-42A5-4376-B6F6-84F253487596}" type="datetimeFigureOut">
              <a:rPr lang="en-US" smtClean="0"/>
              <a:t>1/24/2025</a:t>
            </a:fld>
            <a:endParaRPr lang="en-US"/>
          </a:p>
        </p:txBody>
      </p:sp>
      <p:sp>
        <p:nvSpPr>
          <p:cNvPr id="5" name="Footer Placeholder 4">
            <a:extLst>
              <a:ext uri="{FF2B5EF4-FFF2-40B4-BE49-F238E27FC236}">
                <a16:creationId xmlns:a16="http://schemas.microsoft.com/office/drawing/2014/main" id="{DB375720-F30F-9A18-84FF-3C13C1E5C2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FC90BF-9A57-F5AD-DC17-5936668E6341}"/>
              </a:ext>
            </a:extLst>
          </p:cNvPr>
          <p:cNvSpPr>
            <a:spLocks noGrp="1"/>
          </p:cNvSpPr>
          <p:nvPr>
            <p:ph type="sldNum" sz="quarter" idx="12"/>
          </p:nvPr>
        </p:nvSpPr>
        <p:spPr/>
        <p:txBody>
          <a:bodyPr/>
          <a:lstStyle/>
          <a:p>
            <a:fld id="{5EFF5D82-5A01-4559-85CD-8DDCF93EC90B}" type="slidenum">
              <a:rPr lang="en-US" smtClean="0"/>
              <a:t>‹#›</a:t>
            </a:fld>
            <a:endParaRPr lang="en-US"/>
          </a:p>
        </p:txBody>
      </p:sp>
    </p:spTree>
    <p:extLst>
      <p:ext uri="{BB962C8B-B14F-4D97-AF65-F5344CB8AC3E}">
        <p14:creationId xmlns:p14="http://schemas.microsoft.com/office/powerpoint/2010/main" val="6684280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F91898-8406-EEEE-7C05-A17A707DDC6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C5EA8FE-11EB-B758-34DB-C6E7CDF3C00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A741FDD-D293-2FB7-C155-AA6869127E35}"/>
              </a:ext>
            </a:extLst>
          </p:cNvPr>
          <p:cNvSpPr>
            <a:spLocks noGrp="1"/>
          </p:cNvSpPr>
          <p:nvPr>
            <p:ph type="dt" sz="half" idx="10"/>
          </p:nvPr>
        </p:nvSpPr>
        <p:spPr/>
        <p:txBody>
          <a:bodyPr/>
          <a:lstStyle/>
          <a:p>
            <a:fld id="{27936895-42A5-4376-B6F6-84F253487596}" type="datetimeFigureOut">
              <a:rPr lang="en-US" smtClean="0"/>
              <a:t>1/24/2025</a:t>
            </a:fld>
            <a:endParaRPr lang="en-US"/>
          </a:p>
        </p:txBody>
      </p:sp>
      <p:sp>
        <p:nvSpPr>
          <p:cNvPr id="5" name="Footer Placeholder 4">
            <a:extLst>
              <a:ext uri="{FF2B5EF4-FFF2-40B4-BE49-F238E27FC236}">
                <a16:creationId xmlns:a16="http://schemas.microsoft.com/office/drawing/2014/main" id="{F0E8F653-520E-4260-12CA-9620C80BFE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8826DC-5E26-3254-C6CC-00A36366A935}"/>
              </a:ext>
            </a:extLst>
          </p:cNvPr>
          <p:cNvSpPr>
            <a:spLocks noGrp="1"/>
          </p:cNvSpPr>
          <p:nvPr>
            <p:ph type="sldNum" sz="quarter" idx="12"/>
          </p:nvPr>
        </p:nvSpPr>
        <p:spPr/>
        <p:txBody>
          <a:bodyPr/>
          <a:lstStyle/>
          <a:p>
            <a:fld id="{5EFF5D82-5A01-4559-85CD-8DDCF93EC90B}" type="slidenum">
              <a:rPr lang="en-US" smtClean="0"/>
              <a:t>‹#›</a:t>
            </a:fld>
            <a:endParaRPr lang="en-US"/>
          </a:p>
        </p:txBody>
      </p:sp>
    </p:spTree>
    <p:extLst>
      <p:ext uri="{BB962C8B-B14F-4D97-AF65-F5344CB8AC3E}">
        <p14:creationId xmlns:p14="http://schemas.microsoft.com/office/powerpoint/2010/main" val="31673931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93B61-7DF7-5343-1ED8-AAB7CA1666F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0FB10F3-D065-5FA1-C50C-B4EAD006B90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1D52E8E-234F-993E-7C61-F5DDC2D49598}"/>
              </a:ext>
            </a:extLst>
          </p:cNvPr>
          <p:cNvSpPr>
            <a:spLocks noGrp="1"/>
          </p:cNvSpPr>
          <p:nvPr>
            <p:ph type="dt" sz="half" idx="10"/>
          </p:nvPr>
        </p:nvSpPr>
        <p:spPr/>
        <p:txBody>
          <a:bodyPr/>
          <a:lstStyle/>
          <a:p>
            <a:fld id="{27936895-42A5-4376-B6F6-84F253487596}" type="datetimeFigureOut">
              <a:rPr lang="en-US" smtClean="0"/>
              <a:t>1/24/2025</a:t>
            </a:fld>
            <a:endParaRPr lang="en-US"/>
          </a:p>
        </p:txBody>
      </p:sp>
      <p:sp>
        <p:nvSpPr>
          <p:cNvPr id="5" name="Footer Placeholder 4">
            <a:extLst>
              <a:ext uri="{FF2B5EF4-FFF2-40B4-BE49-F238E27FC236}">
                <a16:creationId xmlns:a16="http://schemas.microsoft.com/office/drawing/2014/main" id="{7373A79C-4DFE-2662-D7A1-F384FB5744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72A15B-7C64-0B34-9109-BC15646C19CA}"/>
              </a:ext>
            </a:extLst>
          </p:cNvPr>
          <p:cNvSpPr>
            <a:spLocks noGrp="1"/>
          </p:cNvSpPr>
          <p:nvPr>
            <p:ph type="sldNum" sz="quarter" idx="12"/>
          </p:nvPr>
        </p:nvSpPr>
        <p:spPr/>
        <p:txBody>
          <a:bodyPr/>
          <a:lstStyle/>
          <a:p>
            <a:fld id="{5EFF5D82-5A01-4559-85CD-8DDCF93EC90B}" type="slidenum">
              <a:rPr lang="en-US" smtClean="0"/>
              <a:t>‹#›</a:t>
            </a:fld>
            <a:endParaRPr lang="en-US"/>
          </a:p>
        </p:txBody>
      </p:sp>
    </p:spTree>
    <p:extLst>
      <p:ext uri="{BB962C8B-B14F-4D97-AF65-F5344CB8AC3E}">
        <p14:creationId xmlns:p14="http://schemas.microsoft.com/office/powerpoint/2010/main" val="2233844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E8304E-A1CD-67E4-E2B5-8381F4B940E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AB69FDB-3D7A-3ACF-9A3C-ED9348475F5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A49CB1B-ED32-7E70-7447-76D71EA183C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8301F1F-55F9-0F97-A785-C31D37F14DAB}"/>
              </a:ext>
            </a:extLst>
          </p:cNvPr>
          <p:cNvSpPr>
            <a:spLocks noGrp="1"/>
          </p:cNvSpPr>
          <p:nvPr>
            <p:ph type="dt" sz="half" idx="10"/>
          </p:nvPr>
        </p:nvSpPr>
        <p:spPr/>
        <p:txBody>
          <a:bodyPr/>
          <a:lstStyle/>
          <a:p>
            <a:fld id="{27936895-42A5-4376-B6F6-84F253487596}" type="datetimeFigureOut">
              <a:rPr lang="en-US" smtClean="0"/>
              <a:t>1/24/2025</a:t>
            </a:fld>
            <a:endParaRPr lang="en-US"/>
          </a:p>
        </p:txBody>
      </p:sp>
      <p:sp>
        <p:nvSpPr>
          <p:cNvPr id="6" name="Footer Placeholder 5">
            <a:extLst>
              <a:ext uri="{FF2B5EF4-FFF2-40B4-BE49-F238E27FC236}">
                <a16:creationId xmlns:a16="http://schemas.microsoft.com/office/drawing/2014/main" id="{412F7D54-8CF0-20FA-826F-4ADA47B5B45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90EC3F0-C44E-8D3C-E8C7-6ACC03E97698}"/>
              </a:ext>
            </a:extLst>
          </p:cNvPr>
          <p:cNvSpPr>
            <a:spLocks noGrp="1"/>
          </p:cNvSpPr>
          <p:nvPr>
            <p:ph type="sldNum" sz="quarter" idx="12"/>
          </p:nvPr>
        </p:nvSpPr>
        <p:spPr/>
        <p:txBody>
          <a:bodyPr/>
          <a:lstStyle/>
          <a:p>
            <a:fld id="{5EFF5D82-5A01-4559-85CD-8DDCF93EC90B}" type="slidenum">
              <a:rPr lang="en-US" smtClean="0"/>
              <a:t>‹#›</a:t>
            </a:fld>
            <a:endParaRPr lang="en-US"/>
          </a:p>
        </p:txBody>
      </p:sp>
    </p:spTree>
    <p:extLst>
      <p:ext uri="{BB962C8B-B14F-4D97-AF65-F5344CB8AC3E}">
        <p14:creationId xmlns:p14="http://schemas.microsoft.com/office/powerpoint/2010/main" val="11713851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1DBAE-A112-9226-E56D-76554CD53A0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2489166-A6A7-171C-1058-CD440BECCF6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8822E86-0B1F-BB88-8393-6BF9FE07A9C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DF569A3-7E3B-E037-5948-771C150E0D7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F30F4D9-073F-E46D-3ECB-C890BE35FA5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7319C29-9852-0CC3-BC63-B7C8E8D890FF}"/>
              </a:ext>
            </a:extLst>
          </p:cNvPr>
          <p:cNvSpPr>
            <a:spLocks noGrp="1"/>
          </p:cNvSpPr>
          <p:nvPr>
            <p:ph type="dt" sz="half" idx="10"/>
          </p:nvPr>
        </p:nvSpPr>
        <p:spPr/>
        <p:txBody>
          <a:bodyPr/>
          <a:lstStyle/>
          <a:p>
            <a:fld id="{27936895-42A5-4376-B6F6-84F253487596}" type="datetimeFigureOut">
              <a:rPr lang="en-US" smtClean="0"/>
              <a:t>1/24/2025</a:t>
            </a:fld>
            <a:endParaRPr lang="en-US"/>
          </a:p>
        </p:txBody>
      </p:sp>
      <p:sp>
        <p:nvSpPr>
          <p:cNvPr id="8" name="Footer Placeholder 7">
            <a:extLst>
              <a:ext uri="{FF2B5EF4-FFF2-40B4-BE49-F238E27FC236}">
                <a16:creationId xmlns:a16="http://schemas.microsoft.com/office/drawing/2014/main" id="{57DB07DD-CD8D-A596-6D25-F7C3326179F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AB9F8EA-8539-3280-FC7B-BC43B847722C}"/>
              </a:ext>
            </a:extLst>
          </p:cNvPr>
          <p:cNvSpPr>
            <a:spLocks noGrp="1"/>
          </p:cNvSpPr>
          <p:nvPr>
            <p:ph type="sldNum" sz="quarter" idx="12"/>
          </p:nvPr>
        </p:nvSpPr>
        <p:spPr/>
        <p:txBody>
          <a:bodyPr/>
          <a:lstStyle/>
          <a:p>
            <a:fld id="{5EFF5D82-5A01-4559-85CD-8DDCF93EC90B}" type="slidenum">
              <a:rPr lang="en-US" smtClean="0"/>
              <a:t>‹#›</a:t>
            </a:fld>
            <a:endParaRPr lang="en-US"/>
          </a:p>
        </p:txBody>
      </p:sp>
    </p:spTree>
    <p:extLst>
      <p:ext uri="{BB962C8B-B14F-4D97-AF65-F5344CB8AC3E}">
        <p14:creationId xmlns:p14="http://schemas.microsoft.com/office/powerpoint/2010/main" val="23710844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33DF64-1D7C-9443-E17D-61192E9ED88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079AA31-166F-5C9F-FB83-AD05651F4723}"/>
              </a:ext>
            </a:extLst>
          </p:cNvPr>
          <p:cNvSpPr>
            <a:spLocks noGrp="1"/>
          </p:cNvSpPr>
          <p:nvPr>
            <p:ph type="dt" sz="half" idx="10"/>
          </p:nvPr>
        </p:nvSpPr>
        <p:spPr/>
        <p:txBody>
          <a:bodyPr/>
          <a:lstStyle/>
          <a:p>
            <a:fld id="{27936895-42A5-4376-B6F6-84F253487596}" type="datetimeFigureOut">
              <a:rPr lang="en-US" smtClean="0"/>
              <a:t>1/24/2025</a:t>
            </a:fld>
            <a:endParaRPr lang="en-US"/>
          </a:p>
        </p:txBody>
      </p:sp>
      <p:sp>
        <p:nvSpPr>
          <p:cNvPr id="4" name="Footer Placeholder 3">
            <a:extLst>
              <a:ext uri="{FF2B5EF4-FFF2-40B4-BE49-F238E27FC236}">
                <a16:creationId xmlns:a16="http://schemas.microsoft.com/office/drawing/2014/main" id="{06200F3D-EE32-EB83-33B3-AFFCAA47719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D1F66FB-B280-C781-E0D8-196CE234A483}"/>
              </a:ext>
            </a:extLst>
          </p:cNvPr>
          <p:cNvSpPr>
            <a:spLocks noGrp="1"/>
          </p:cNvSpPr>
          <p:nvPr>
            <p:ph type="sldNum" sz="quarter" idx="12"/>
          </p:nvPr>
        </p:nvSpPr>
        <p:spPr/>
        <p:txBody>
          <a:bodyPr/>
          <a:lstStyle/>
          <a:p>
            <a:fld id="{5EFF5D82-5A01-4559-85CD-8DDCF93EC90B}" type="slidenum">
              <a:rPr lang="en-US" smtClean="0"/>
              <a:t>‹#›</a:t>
            </a:fld>
            <a:endParaRPr lang="en-US"/>
          </a:p>
        </p:txBody>
      </p:sp>
    </p:spTree>
    <p:extLst>
      <p:ext uri="{BB962C8B-B14F-4D97-AF65-F5344CB8AC3E}">
        <p14:creationId xmlns:p14="http://schemas.microsoft.com/office/powerpoint/2010/main" val="11639755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711019A-B72C-4B7C-86A7-97048951DFEB}"/>
              </a:ext>
            </a:extLst>
          </p:cNvPr>
          <p:cNvSpPr>
            <a:spLocks noGrp="1"/>
          </p:cNvSpPr>
          <p:nvPr>
            <p:ph type="dt" sz="half" idx="10"/>
          </p:nvPr>
        </p:nvSpPr>
        <p:spPr/>
        <p:txBody>
          <a:bodyPr/>
          <a:lstStyle/>
          <a:p>
            <a:fld id="{27936895-42A5-4376-B6F6-84F253487596}" type="datetimeFigureOut">
              <a:rPr lang="en-US" smtClean="0"/>
              <a:t>1/24/2025</a:t>
            </a:fld>
            <a:endParaRPr lang="en-US"/>
          </a:p>
        </p:txBody>
      </p:sp>
      <p:sp>
        <p:nvSpPr>
          <p:cNvPr id="3" name="Footer Placeholder 2">
            <a:extLst>
              <a:ext uri="{FF2B5EF4-FFF2-40B4-BE49-F238E27FC236}">
                <a16:creationId xmlns:a16="http://schemas.microsoft.com/office/drawing/2014/main" id="{7D915B61-B057-41AE-C8FE-0CB7A6404AA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41F3898-01AD-6D55-994B-E4BEFD3DE1A7}"/>
              </a:ext>
            </a:extLst>
          </p:cNvPr>
          <p:cNvSpPr>
            <a:spLocks noGrp="1"/>
          </p:cNvSpPr>
          <p:nvPr>
            <p:ph type="sldNum" sz="quarter" idx="12"/>
          </p:nvPr>
        </p:nvSpPr>
        <p:spPr/>
        <p:txBody>
          <a:bodyPr/>
          <a:lstStyle/>
          <a:p>
            <a:fld id="{5EFF5D82-5A01-4559-85CD-8DDCF93EC90B}" type="slidenum">
              <a:rPr lang="en-US" smtClean="0"/>
              <a:t>‹#›</a:t>
            </a:fld>
            <a:endParaRPr lang="en-US"/>
          </a:p>
        </p:txBody>
      </p:sp>
    </p:spTree>
    <p:extLst>
      <p:ext uri="{BB962C8B-B14F-4D97-AF65-F5344CB8AC3E}">
        <p14:creationId xmlns:p14="http://schemas.microsoft.com/office/powerpoint/2010/main" val="13556465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CEC9E6-D683-B89B-F350-00B926A1186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6E47B89-0E18-8F7B-088F-8B113F12A3D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D971785-2D45-C795-269E-417F465C33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015D791-FF96-E46B-F669-55E10344AD60}"/>
              </a:ext>
            </a:extLst>
          </p:cNvPr>
          <p:cNvSpPr>
            <a:spLocks noGrp="1"/>
          </p:cNvSpPr>
          <p:nvPr>
            <p:ph type="dt" sz="half" idx="10"/>
          </p:nvPr>
        </p:nvSpPr>
        <p:spPr/>
        <p:txBody>
          <a:bodyPr/>
          <a:lstStyle/>
          <a:p>
            <a:fld id="{27936895-42A5-4376-B6F6-84F253487596}" type="datetimeFigureOut">
              <a:rPr lang="en-US" smtClean="0"/>
              <a:t>1/24/2025</a:t>
            </a:fld>
            <a:endParaRPr lang="en-US"/>
          </a:p>
        </p:txBody>
      </p:sp>
      <p:sp>
        <p:nvSpPr>
          <p:cNvPr id="6" name="Footer Placeholder 5">
            <a:extLst>
              <a:ext uri="{FF2B5EF4-FFF2-40B4-BE49-F238E27FC236}">
                <a16:creationId xmlns:a16="http://schemas.microsoft.com/office/drawing/2014/main" id="{177F4155-FD70-CB03-A69C-5FB093D5BE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20E52BD-E264-29E4-DAF3-BA9D9C22BFAE}"/>
              </a:ext>
            </a:extLst>
          </p:cNvPr>
          <p:cNvSpPr>
            <a:spLocks noGrp="1"/>
          </p:cNvSpPr>
          <p:nvPr>
            <p:ph type="sldNum" sz="quarter" idx="12"/>
          </p:nvPr>
        </p:nvSpPr>
        <p:spPr/>
        <p:txBody>
          <a:bodyPr/>
          <a:lstStyle/>
          <a:p>
            <a:fld id="{5EFF5D82-5A01-4559-85CD-8DDCF93EC90B}" type="slidenum">
              <a:rPr lang="en-US" smtClean="0"/>
              <a:t>‹#›</a:t>
            </a:fld>
            <a:endParaRPr lang="en-US"/>
          </a:p>
        </p:txBody>
      </p:sp>
    </p:spTree>
    <p:extLst>
      <p:ext uri="{BB962C8B-B14F-4D97-AF65-F5344CB8AC3E}">
        <p14:creationId xmlns:p14="http://schemas.microsoft.com/office/powerpoint/2010/main" val="34625748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0EB75F-0DE2-D126-F8D2-8B07FDFF137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BC3392E-D581-7E2D-C51E-679A5042643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AD65F8A-1B41-B987-A2E6-A76663C9BE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6A30ED7-3D51-1C8D-E78E-127D34FE63D3}"/>
              </a:ext>
            </a:extLst>
          </p:cNvPr>
          <p:cNvSpPr>
            <a:spLocks noGrp="1"/>
          </p:cNvSpPr>
          <p:nvPr>
            <p:ph type="dt" sz="half" idx="10"/>
          </p:nvPr>
        </p:nvSpPr>
        <p:spPr/>
        <p:txBody>
          <a:bodyPr/>
          <a:lstStyle/>
          <a:p>
            <a:fld id="{27936895-42A5-4376-B6F6-84F253487596}" type="datetimeFigureOut">
              <a:rPr lang="en-US" smtClean="0"/>
              <a:t>1/24/2025</a:t>
            </a:fld>
            <a:endParaRPr lang="en-US"/>
          </a:p>
        </p:txBody>
      </p:sp>
      <p:sp>
        <p:nvSpPr>
          <p:cNvPr id="6" name="Footer Placeholder 5">
            <a:extLst>
              <a:ext uri="{FF2B5EF4-FFF2-40B4-BE49-F238E27FC236}">
                <a16:creationId xmlns:a16="http://schemas.microsoft.com/office/drawing/2014/main" id="{55E768E0-5641-E031-F385-D72749917B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7178CF4-75FB-5B84-E240-8A752EE66658}"/>
              </a:ext>
            </a:extLst>
          </p:cNvPr>
          <p:cNvSpPr>
            <a:spLocks noGrp="1"/>
          </p:cNvSpPr>
          <p:nvPr>
            <p:ph type="sldNum" sz="quarter" idx="12"/>
          </p:nvPr>
        </p:nvSpPr>
        <p:spPr/>
        <p:txBody>
          <a:bodyPr/>
          <a:lstStyle/>
          <a:p>
            <a:fld id="{5EFF5D82-5A01-4559-85CD-8DDCF93EC90B}" type="slidenum">
              <a:rPr lang="en-US" smtClean="0"/>
              <a:t>‹#›</a:t>
            </a:fld>
            <a:endParaRPr lang="en-US"/>
          </a:p>
        </p:txBody>
      </p:sp>
    </p:spTree>
    <p:extLst>
      <p:ext uri="{BB962C8B-B14F-4D97-AF65-F5344CB8AC3E}">
        <p14:creationId xmlns:p14="http://schemas.microsoft.com/office/powerpoint/2010/main" val="4418898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5902E6C-498D-FEEF-3CD8-62AFF7AA809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50768F1-BE4D-68C4-27B5-668F0C963E9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960C3E-4D3E-C1BA-4FDB-889E41AF6D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7936895-42A5-4376-B6F6-84F253487596}" type="datetimeFigureOut">
              <a:rPr lang="en-US" smtClean="0"/>
              <a:t>1/24/2025</a:t>
            </a:fld>
            <a:endParaRPr lang="en-US"/>
          </a:p>
        </p:txBody>
      </p:sp>
      <p:sp>
        <p:nvSpPr>
          <p:cNvPr id="5" name="Footer Placeholder 4">
            <a:extLst>
              <a:ext uri="{FF2B5EF4-FFF2-40B4-BE49-F238E27FC236}">
                <a16:creationId xmlns:a16="http://schemas.microsoft.com/office/drawing/2014/main" id="{99BC28D5-EC84-E6FB-3142-EEEC687F8A4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07CDEBBC-9AE2-D22C-B460-A4756B52EC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EFF5D82-5A01-4559-85CD-8DDCF93EC90B}" type="slidenum">
              <a:rPr lang="en-US" smtClean="0"/>
              <a:t>‹#›</a:t>
            </a:fld>
            <a:endParaRPr lang="en-US"/>
          </a:p>
        </p:txBody>
      </p:sp>
    </p:spTree>
    <p:extLst>
      <p:ext uri="{BB962C8B-B14F-4D97-AF65-F5344CB8AC3E}">
        <p14:creationId xmlns:p14="http://schemas.microsoft.com/office/powerpoint/2010/main" val="38334065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indianaintelligrants.intelligrants.com/Login2.aspx?APPTHEME=INGRT" TargetMode="External"/><Relationship Id="rId5" Type="http://schemas.openxmlformats.org/officeDocument/2006/relationships/image" Target="../media/image14.png"/><Relationship Id="rId4" Type="http://schemas.openxmlformats.org/officeDocument/2006/relationships/image" Target="../media/image13.svg"/></Relationships>
</file>

<file path=ppt/slides/_rels/slide12.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8.sv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mailto:ESheets1@cji.in.gov"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mailto:DaAnderson1@cji.in.gov"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7.xml"/><Relationship Id="rId5" Type="http://schemas.openxmlformats.org/officeDocument/2006/relationships/image" Target="../media/image5.sv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3A25D70-4A55-4F72-B9C5-A69CDBF4DB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4957100-6D8B-4161-9F2F-C0A949EC84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12" name="Freeform: Shape 11">
            <a:extLst>
              <a:ext uri="{FF2B5EF4-FFF2-40B4-BE49-F238E27FC236}">
                <a16:creationId xmlns:a16="http://schemas.microsoft.com/office/drawing/2014/main" id="{CBCB02B1-1B82-403C-B7D2-E2CED1882F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96934" y="3984"/>
            <a:ext cx="9376632" cy="6858000"/>
          </a:xfrm>
          <a:custGeom>
            <a:avLst/>
            <a:gdLst>
              <a:gd name="connsiteX0" fmla="*/ 1691615 w 9376632"/>
              <a:gd name="connsiteY0" fmla="*/ 0 h 6858000"/>
              <a:gd name="connsiteX1" fmla="*/ 7685017 w 9376632"/>
              <a:gd name="connsiteY1" fmla="*/ 0 h 6858000"/>
              <a:gd name="connsiteX2" fmla="*/ 7840634 w 9376632"/>
              <a:gd name="connsiteY2" fmla="*/ 134799 h 6858000"/>
              <a:gd name="connsiteX3" fmla="*/ 9376632 w 9376632"/>
              <a:gd name="connsiteY3" fmla="*/ 3605175 h 6858000"/>
              <a:gd name="connsiteX4" fmla="*/ 8158692 w 9376632"/>
              <a:gd name="connsiteY4" fmla="*/ 6757493 h 6858000"/>
              <a:gd name="connsiteX5" fmla="*/ 8062868 w 9376632"/>
              <a:gd name="connsiteY5" fmla="*/ 6858000 h 6858000"/>
              <a:gd name="connsiteX6" fmla="*/ 1313765 w 9376632"/>
              <a:gd name="connsiteY6" fmla="*/ 6858000 h 6858000"/>
              <a:gd name="connsiteX7" fmla="*/ 1217940 w 9376632"/>
              <a:gd name="connsiteY7" fmla="*/ 6757493 h 6858000"/>
              <a:gd name="connsiteX8" fmla="*/ 0 w 9376632"/>
              <a:gd name="connsiteY8" fmla="*/ 3605175 h 6858000"/>
              <a:gd name="connsiteX9" fmla="*/ 1535999 w 9376632"/>
              <a:gd name="connsiteY9" fmla="*/ 134799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376632" h="6858000">
                <a:moveTo>
                  <a:pt x="1691615" y="0"/>
                </a:moveTo>
                <a:lnTo>
                  <a:pt x="7685017" y="0"/>
                </a:lnTo>
                <a:lnTo>
                  <a:pt x="7840634" y="134799"/>
                </a:lnTo>
                <a:cubicBezTo>
                  <a:pt x="8784230" y="992423"/>
                  <a:pt x="9376632" y="2229618"/>
                  <a:pt x="9376632" y="3605175"/>
                </a:cubicBezTo>
                <a:cubicBezTo>
                  <a:pt x="9376632" y="4818903"/>
                  <a:pt x="8915419" y="5924908"/>
                  <a:pt x="8158692" y="6757493"/>
                </a:cubicBezTo>
                <a:lnTo>
                  <a:pt x="8062868" y="6858000"/>
                </a:lnTo>
                <a:lnTo>
                  <a:pt x="1313765" y="6858000"/>
                </a:lnTo>
                <a:lnTo>
                  <a:pt x="1217940" y="6757493"/>
                </a:lnTo>
                <a:cubicBezTo>
                  <a:pt x="461213" y="5924908"/>
                  <a:pt x="0" y="4818903"/>
                  <a:pt x="0" y="3605175"/>
                </a:cubicBezTo>
                <a:cubicBezTo>
                  <a:pt x="0" y="2229618"/>
                  <a:pt x="592403" y="992423"/>
                  <a:pt x="1535999" y="134799"/>
                </a:cubicBezTo>
                <a:close/>
              </a:path>
            </a:pathLst>
          </a:cu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4" name="Group 33">
            <a:extLst>
              <a:ext uri="{FF2B5EF4-FFF2-40B4-BE49-F238E27FC236}">
                <a16:creationId xmlns:a16="http://schemas.microsoft.com/office/drawing/2014/main" id="{CCDE13A7-6382-4A67-BEBE-4FF1F37C7F5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6937"/>
            <a:chExt cx="9772765" cy="6858000"/>
          </a:xfrm>
          <a:solidFill>
            <a:schemeClr val="bg1">
              <a:alpha val="30000"/>
            </a:schemeClr>
          </a:solidFill>
        </p:grpSpPr>
        <p:sp>
          <p:nvSpPr>
            <p:cNvPr id="15" name="Freeform: Shape 14">
              <a:extLst>
                <a:ext uri="{FF2B5EF4-FFF2-40B4-BE49-F238E27FC236}">
                  <a16:creationId xmlns:a16="http://schemas.microsoft.com/office/drawing/2014/main" id="{E9978FC9-2E40-4257-8D97-FAB20CA4BF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6937"/>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5" name="Freeform: Shape 34">
              <a:extLst>
                <a:ext uri="{FF2B5EF4-FFF2-40B4-BE49-F238E27FC236}">
                  <a16:creationId xmlns:a16="http://schemas.microsoft.com/office/drawing/2014/main" id="{740ABB98-77BA-4C40-8121-34D196E58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6937"/>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41AA752E-66C1-4835-8A3C-556475159D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6937"/>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6" name="Freeform: Shape 35">
              <a:extLst>
                <a:ext uri="{FF2B5EF4-FFF2-40B4-BE49-F238E27FC236}">
                  <a16:creationId xmlns:a16="http://schemas.microsoft.com/office/drawing/2014/main" id="{EE9555AB-2295-4939-AEC9-B2CBFCB4CC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6937"/>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97499201-5A2C-48B3-9B02-5519B88294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6937"/>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Freeform: Shape 19">
              <a:extLst>
                <a:ext uri="{FF2B5EF4-FFF2-40B4-BE49-F238E27FC236}">
                  <a16:creationId xmlns:a16="http://schemas.microsoft.com/office/drawing/2014/main" id="{D3FC2AE7-C60C-4C48-BCAE-410BB6C3DF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6937"/>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Freeform: Shape 20">
              <a:extLst>
                <a:ext uri="{FF2B5EF4-FFF2-40B4-BE49-F238E27FC236}">
                  <a16:creationId xmlns:a16="http://schemas.microsoft.com/office/drawing/2014/main" id="{40EA1593-6BC9-441E-8F3C-46DD50F810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6937"/>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grpSp>
      <p:sp>
        <p:nvSpPr>
          <p:cNvPr id="2" name="Title 1">
            <a:extLst>
              <a:ext uri="{FF2B5EF4-FFF2-40B4-BE49-F238E27FC236}">
                <a16:creationId xmlns:a16="http://schemas.microsoft.com/office/drawing/2014/main" id="{04C41AEF-FADC-599C-B4F5-0F1086DD729B}"/>
              </a:ext>
            </a:extLst>
          </p:cNvPr>
          <p:cNvSpPr>
            <a:spLocks noGrp="1"/>
          </p:cNvSpPr>
          <p:nvPr>
            <p:ph type="ctrTitle"/>
          </p:nvPr>
        </p:nvSpPr>
        <p:spPr>
          <a:xfrm>
            <a:off x="3371482" y="2341133"/>
            <a:ext cx="5448730" cy="2387918"/>
          </a:xfrm>
        </p:spPr>
        <p:txBody>
          <a:bodyPr anchor="b">
            <a:normAutofit/>
          </a:bodyPr>
          <a:lstStyle/>
          <a:p>
            <a:r>
              <a:rPr lang="en-US" dirty="0">
                <a:solidFill>
                  <a:schemeClr val="tx2"/>
                </a:solidFill>
              </a:rPr>
              <a:t>2025 Title II</a:t>
            </a:r>
          </a:p>
        </p:txBody>
      </p:sp>
      <p:sp>
        <p:nvSpPr>
          <p:cNvPr id="3" name="Subtitle 2">
            <a:extLst>
              <a:ext uri="{FF2B5EF4-FFF2-40B4-BE49-F238E27FC236}">
                <a16:creationId xmlns:a16="http://schemas.microsoft.com/office/drawing/2014/main" id="{D7FE22B8-6F6C-3869-9600-CA320A955BB4}"/>
              </a:ext>
            </a:extLst>
          </p:cNvPr>
          <p:cNvSpPr>
            <a:spLocks noGrp="1"/>
          </p:cNvSpPr>
          <p:nvPr>
            <p:ph type="subTitle" idx="1"/>
          </p:nvPr>
        </p:nvSpPr>
        <p:spPr>
          <a:xfrm>
            <a:off x="3315570" y="4780350"/>
            <a:ext cx="5449982" cy="1426555"/>
          </a:xfrm>
        </p:spPr>
        <p:txBody>
          <a:bodyPr>
            <a:normAutofit/>
          </a:bodyPr>
          <a:lstStyle/>
          <a:p>
            <a:r>
              <a:rPr lang="en-US" dirty="0">
                <a:solidFill>
                  <a:schemeClr val="tx2"/>
                </a:solidFill>
              </a:rPr>
              <a:t>RFP Webinar	</a:t>
            </a:r>
          </a:p>
          <a:p>
            <a:r>
              <a:rPr lang="en-US" dirty="0">
                <a:solidFill>
                  <a:schemeClr val="tx2"/>
                </a:solidFill>
              </a:rPr>
              <a:t>January 24, 2025</a:t>
            </a:r>
          </a:p>
          <a:p>
            <a:endParaRPr lang="en-US" dirty="0">
              <a:solidFill>
                <a:schemeClr val="tx2"/>
              </a:solidFill>
            </a:endParaRPr>
          </a:p>
          <a:p>
            <a:endParaRPr lang="en-US" dirty="0">
              <a:solidFill>
                <a:schemeClr val="tx2"/>
              </a:solidFill>
            </a:endParaRPr>
          </a:p>
        </p:txBody>
      </p:sp>
      <p:grpSp>
        <p:nvGrpSpPr>
          <p:cNvPr id="23" name="Group 22">
            <a:extLst>
              <a:ext uri="{FF2B5EF4-FFF2-40B4-BE49-F238E27FC236}">
                <a16:creationId xmlns:a16="http://schemas.microsoft.com/office/drawing/2014/main" id="{17147D5D-F01F-4164-BD81-D10DC6F23E4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142" y="2854"/>
            <a:ext cx="2783421" cy="2406445"/>
            <a:chOff x="-305" y="-4155"/>
            <a:chExt cx="2514948" cy="2174333"/>
          </a:xfrm>
        </p:grpSpPr>
        <p:sp>
          <p:nvSpPr>
            <p:cNvPr id="24" name="Freeform: Shape 23">
              <a:extLst>
                <a:ext uri="{FF2B5EF4-FFF2-40B4-BE49-F238E27FC236}">
                  <a16:creationId xmlns:a16="http://schemas.microsoft.com/office/drawing/2014/main" id="{F24C7412-3E2D-4708-8DC3-425A457A10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71483A6A-CB0B-4469-B09D-C9451F9B07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Shape 25">
              <a:extLst>
                <a:ext uri="{FF2B5EF4-FFF2-40B4-BE49-F238E27FC236}">
                  <a16:creationId xmlns:a16="http://schemas.microsoft.com/office/drawing/2014/main" id="{9A935E9D-EB55-46F3-BCCB-9CB918E870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7" name="Freeform: Shape 26">
              <a:extLst>
                <a:ext uri="{FF2B5EF4-FFF2-40B4-BE49-F238E27FC236}">
                  <a16:creationId xmlns:a16="http://schemas.microsoft.com/office/drawing/2014/main" id="{8EDC5655-C7D7-4936-91EA-E188A96DC6C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7" name="Group 36">
            <a:extLst>
              <a:ext uri="{FF2B5EF4-FFF2-40B4-BE49-F238E27FC236}">
                <a16:creationId xmlns:a16="http://schemas.microsoft.com/office/drawing/2014/main" id="{6D0E248E-80AB-4B35-BA8D-F940FCB4432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417253" y="4456669"/>
            <a:ext cx="2783421" cy="2406445"/>
            <a:chOff x="-305" y="-4155"/>
            <a:chExt cx="2514948" cy="2174333"/>
          </a:xfrm>
        </p:grpSpPr>
        <p:sp>
          <p:nvSpPr>
            <p:cNvPr id="38" name="Freeform: Shape 37">
              <a:extLst>
                <a:ext uri="{FF2B5EF4-FFF2-40B4-BE49-F238E27FC236}">
                  <a16:creationId xmlns:a16="http://schemas.microsoft.com/office/drawing/2014/main" id="{F9E91B0A-66E8-4298-BAC6-004DBE4919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Shape 38">
              <a:extLst>
                <a:ext uri="{FF2B5EF4-FFF2-40B4-BE49-F238E27FC236}">
                  <a16:creationId xmlns:a16="http://schemas.microsoft.com/office/drawing/2014/main" id="{0A629C66-36BD-487E-B1CD-ED026D7789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reeform: Shape 31">
              <a:extLst>
                <a:ext uri="{FF2B5EF4-FFF2-40B4-BE49-F238E27FC236}">
                  <a16:creationId xmlns:a16="http://schemas.microsoft.com/office/drawing/2014/main" id="{A6BC2D2C-3D7D-4224-81BC-22C094C9FB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33" name="Freeform: Shape 32">
              <a:extLst>
                <a:ext uri="{FF2B5EF4-FFF2-40B4-BE49-F238E27FC236}">
                  <a16:creationId xmlns:a16="http://schemas.microsoft.com/office/drawing/2014/main" id="{53BDF903-22C5-4312-8776-C2ABC3EDC0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5" name="Picture 4" descr="Logo&#10;&#10;Description automatically generated">
            <a:extLst>
              <a:ext uri="{FF2B5EF4-FFF2-40B4-BE49-F238E27FC236}">
                <a16:creationId xmlns:a16="http://schemas.microsoft.com/office/drawing/2014/main" id="{D9C7609F-FD6E-5CF0-9074-DCB58B598A0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95129" y="604225"/>
            <a:ext cx="3718426" cy="2605319"/>
          </a:xfrm>
          <a:prstGeom prst="rect">
            <a:avLst/>
          </a:prstGeom>
        </p:spPr>
      </p:pic>
    </p:spTree>
    <p:extLst>
      <p:ext uri="{BB962C8B-B14F-4D97-AF65-F5344CB8AC3E}">
        <p14:creationId xmlns:p14="http://schemas.microsoft.com/office/powerpoint/2010/main" val="17136242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45A9F99-D9B1-4094-A2E2-B90AC1DB7B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7FAF607-473A-4A43-A23D-BBFF5C4117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3A673A9-44F0-852C-838A-D406825CC6B7}"/>
              </a:ext>
            </a:extLst>
          </p:cNvPr>
          <p:cNvSpPr>
            <a:spLocks noGrp="1"/>
          </p:cNvSpPr>
          <p:nvPr>
            <p:ph type="title"/>
          </p:nvPr>
        </p:nvSpPr>
        <p:spPr>
          <a:xfrm>
            <a:off x="5931040" y="0"/>
            <a:ext cx="4977976" cy="1454051"/>
          </a:xfrm>
        </p:spPr>
        <p:txBody>
          <a:bodyPr>
            <a:normAutofit/>
          </a:bodyPr>
          <a:lstStyle/>
          <a:p>
            <a:r>
              <a:rPr lang="en-US" sz="4000" dirty="0">
                <a:solidFill>
                  <a:schemeClr val="tx2"/>
                </a:solidFill>
              </a:rPr>
              <a:t>Eligibility</a:t>
            </a:r>
          </a:p>
        </p:txBody>
      </p:sp>
      <p:pic>
        <p:nvPicPr>
          <p:cNvPr id="7" name="Graphic 6" descr="Schoolhouse">
            <a:extLst>
              <a:ext uri="{FF2B5EF4-FFF2-40B4-BE49-F238E27FC236}">
                <a16:creationId xmlns:a16="http://schemas.microsoft.com/office/drawing/2014/main" id="{6219C90C-F4D5-721C-DC9C-5668F931DEB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86951" y="1793846"/>
            <a:ext cx="3620021" cy="3620021"/>
          </a:xfrm>
          <a:prstGeom prst="rect">
            <a:avLst/>
          </a:prstGeom>
        </p:spPr>
      </p:pic>
      <p:sp>
        <p:nvSpPr>
          <p:cNvPr id="3" name="Content Placeholder 2">
            <a:extLst>
              <a:ext uri="{FF2B5EF4-FFF2-40B4-BE49-F238E27FC236}">
                <a16:creationId xmlns:a16="http://schemas.microsoft.com/office/drawing/2014/main" id="{CF4A58EE-59B5-A619-9458-6210FBE6427C}"/>
              </a:ext>
            </a:extLst>
          </p:cNvPr>
          <p:cNvSpPr>
            <a:spLocks noGrp="1"/>
          </p:cNvSpPr>
          <p:nvPr>
            <p:ph idx="1"/>
          </p:nvPr>
        </p:nvSpPr>
        <p:spPr>
          <a:xfrm>
            <a:off x="6096000" y="1180617"/>
            <a:ext cx="4977578" cy="5382227"/>
          </a:xfrm>
        </p:spPr>
        <p:txBody>
          <a:bodyPr anchor="ctr">
            <a:normAutofit/>
          </a:bodyPr>
          <a:lstStyle/>
          <a:p>
            <a:pPr marL="0" indent="0">
              <a:buNone/>
            </a:pPr>
            <a:r>
              <a:rPr lang="en-US" sz="1800" b="0" i="0" u="none" strike="noStrike" baseline="0" dirty="0">
                <a:solidFill>
                  <a:schemeClr val="tx2"/>
                </a:solidFill>
              </a:rPr>
              <a:t>The following entities are eligible to apply for Title II funding: </a:t>
            </a:r>
          </a:p>
          <a:p>
            <a:r>
              <a:rPr lang="en-US" sz="1800" b="0" i="0" u="none" strike="noStrike" baseline="0" dirty="0">
                <a:solidFill>
                  <a:schemeClr val="tx2"/>
                </a:solidFill>
              </a:rPr>
              <a:t>Nonprofit organizations </a:t>
            </a:r>
          </a:p>
          <a:p>
            <a:r>
              <a:rPr lang="en-US" sz="1800" b="0" i="0" u="none" strike="noStrike" baseline="0" dirty="0">
                <a:solidFill>
                  <a:schemeClr val="tx2"/>
                </a:solidFill>
              </a:rPr>
              <a:t>Educational institutions </a:t>
            </a:r>
          </a:p>
          <a:p>
            <a:r>
              <a:rPr lang="en-US" sz="1800" b="0" i="0" u="none" strike="noStrike" baseline="0" dirty="0">
                <a:solidFill>
                  <a:schemeClr val="tx2"/>
                </a:solidFill>
              </a:rPr>
              <a:t>State agencies </a:t>
            </a:r>
          </a:p>
          <a:p>
            <a:r>
              <a:rPr lang="en-US" sz="1800" b="0" i="0" u="none" strike="noStrike" baseline="0" dirty="0">
                <a:solidFill>
                  <a:schemeClr val="tx2"/>
                </a:solidFill>
              </a:rPr>
              <a:t>Units of local government </a:t>
            </a:r>
          </a:p>
          <a:p>
            <a:endParaRPr lang="en-US" sz="1800" dirty="0">
              <a:solidFill>
                <a:schemeClr val="tx2"/>
              </a:solidFill>
            </a:endParaRPr>
          </a:p>
          <a:p>
            <a:pPr marL="0" indent="0">
              <a:buNone/>
            </a:pPr>
            <a:r>
              <a:rPr lang="en-US" sz="1800" dirty="0">
                <a:solidFill>
                  <a:schemeClr val="tx2"/>
                </a:solidFill>
              </a:rPr>
              <a:t>Other requirements include: </a:t>
            </a:r>
          </a:p>
          <a:p>
            <a:r>
              <a:rPr lang="en-US" sz="1800" dirty="0">
                <a:solidFill>
                  <a:schemeClr val="tx2"/>
                </a:solidFill>
                <a:cs typeface="Calibri" panose="020F0502020204030204" pitchFamily="34" charset="0"/>
              </a:rPr>
              <a:t>UEI</a:t>
            </a:r>
            <a:endParaRPr lang="en-US" sz="1800" b="0" i="0" u="none" strike="noStrike" baseline="0" dirty="0">
              <a:solidFill>
                <a:schemeClr val="tx2"/>
              </a:solidFill>
            </a:endParaRPr>
          </a:p>
          <a:p>
            <a:r>
              <a:rPr lang="en-US" sz="1800" b="0" i="0" u="none" strike="noStrike" baseline="0" dirty="0">
                <a:solidFill>
                  <a:schemeClr val="tx2"/>
                </a:solidFill>
              </a:rPr>
              <a:t>Active System for Award Management (SAM) Registration </a:t>
            </a:r>
          </a:p>
          <a:p>
            <a:r>
              <a:rPr lang="en-US" sz="1800" dirty="0">
                <a:solidFill>
                  <a:schemeClr val="tx2"/>
                </a:solidFill>
              </a:rPr>
              <a:t>G</a:t>
            </a:r>
            <a:r>
              <a:rPr lang="en-US" sz="1800" b="0" i="0" u="none" strike="noStrike" baseline="0" dirty="0">
                <a:solidFill>
                  <a:schemeClr val="tx2"/>
                </a:solidFill>
              </a:rPr>
              <a:t>ood standing with Indiana Department of Revenue (DOR), Indiana Department of Workforce Development (DWD), and Secretary of State (SOS). </a:t>
            </a:r>
          </a:p>
          <a:p>
            <a:endParaRPr lang="en-US" sz="2000" dirty="0">
              <a:solidFill>
                <a:schemeClr val="tx2"/>
              </a:solidFill>
            </a:endParaRPr>
          </a:p>
        </p:txBody>
      </p:sp>
      <p:grpSp>
        <p:nvGrpSpPr>
          <p:cNvPr id="14" name="Group 13">
            <a:extLst>
              <a:ext uri="{FF2B5EF4-FFF2-40B4-BE49-F238E27FC236}">
                <a16:creationId xmlns:a16="http://schemas.microsoft.com/office/drawing/2014/main" id="{C5F6476F-D303-44D3-B30F-1BA348F0F64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2635" y="52996"/>
            <a:ext cx="5928607" cy="6805005"/>
            <a:chOff x="6095999" y="52996"/>
            <a:chExt cx="6093363" cy="6805005"/>
          </a:xfrm>
          <a:solidFill>
            <a:schemeClr val="accent5">
              <a:alpha val="10000"/>
            </a:schemeClr>
          </a:solidFill>
        </p:grpSpPr>
        <p:sp>
          <p:nvSpPr>
            <p:cNvPr id="15" name="Freeform: Shape 14">
              <a:extLst>
                <a:ext uri="{FF2B5EF4-FFF2-40B4-BE49-F238E27FC236}">
                  <a16:creationId xmlns:a16="http://schemas.microsoft.com/office/drawing/2014/main" id="{C972EB4B-0539-4430-9340-8117B9D7C3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1" y="52996"/>
              <a:ext cx="6093361" cy="6805003"/>
            </a:xfrm>
            <a:custGeom>
              <a:avLst/>
              <a:gdLst>
                <a:gd name="connsiteX0" fmla="*/ 3391253 w 5890489"/>
                <a:gd name="connsiteY0" fmla="*/ 0 h 6578438"/>
                <a:gd name="connsiteX1" fmla="*/ 3434974 w 5890489"/>
                <a:gd name="connsiteY1" fmla="*/ 646 h 6578438"/>
                <a:gd name="connsiteX2" fmla="*/ 3522419 w 5890489"/>
                <a:gd name="connsiteY2" fmla="*/ 2712 h 6578438"/>
                <a:gd name="connsiteX3" fmla="*/ 3610261 w 5890489"/>
                <a:gd name="connsiteY3" fmla="*/ 6458 h 6578438"/>
                <a:gd name="connsiteX4" fmla="*/ 3786872 w 5890489"/>
                <a:gd name="connsiteY4" fmla="*/ 20667 h 6578438"/>
                <a:gd name="connsiteX5" fmla="*/ 3962291 w 5890489"/>
                <a:gd name="connsiteY5" fmla="*/ 43530 h 6578438"/>
                <a:gd name="connsiteX6" fmla="*/ 4135855 w 5890489"/>
                <a:gd name="connsiteY6" fmla="*/ 75176 h 6578438"/>
                <a:gd name="connsiteX7" fmla="*/ 4307299 w 5890489"/>
                <a:gd name="connsiteY7" fmla="*/ 114315 h 6578438"/>
                <a:gd name="connsiteX8" fmla="*/ 4476358 w 5890489"/>
                <a:gd name="connsiteY8" fmla="*/ 160816 h 6578438"/>
                <a:gd name="connsiteX9" fmla="*/ 4559829 w 5890489"/>
                <a:gd name="connsiteY9" fmla="*/ 186779 h 6578438"/>
                <a:gd name="connsiteX10" fmla="*/ 4642901 w 5890489"/>
                <a:gd name="connsiteY10" fmla="*/ 213648 h 6578438"/>
                <a:gd name="connsiteX11" fmla="*/ 5280847 w 5890489"/>
                <a:gd name="connsiteY11" fmla="*/ 485936 h 6578438"/>
                <a:gd name="connsiteX12" fmla="*/ 5865400 w 5890489"/>
                <a:gd name="connsiteY12" fmla="*/ 851099 h 6578438"/>
                <a:gd name="connsiteX13" fmla="*/ 5890489 w 5890489"/>
                <a:gd name="connsiteY13" fmla="*/ 870950 h 6578438"/>
                <a:gd name="connsiteX14" fmla="*/ 5890489 w 5890489"/>
                <a:gd name="connsiteY14" fmla="*/ 1321814 h 6578438"/>
                <a:gd name="connsiteX15" fmla="*/ 5887395 w 5890489"/>
                <a:gd name="connsiteY15" fmla="*/ 1318952 h 6578438"/>
                <a:gd name="connsiteX16" fmla="*/ 5830291 w 5890489"/>
                <a:gd name="connsiteY16" fmla="*/ 1265992 h 6578438"/>
                <a:gd name="connsiteX17" fmla="*/ 5815981 w 5890489"/>
                <a:gd name="connsiteY17" fmla="*/ 1252687 h 6578438"/>
                <a:gd name="connsiteX18" fmla="*/ 5801142 w 5890489"/>
                <a:gd name="connsiteY18" fmla="*/ 1240158 h 6578438"/>
                <a:gd name="connsiteX19" fmla="*/ 5771464 w 5890489"/>
                <a:gd name="connsiteY19" fmla="*/ 1214969 h 6578438"/>
                <a:gd name="connsiteX20" fmla="*/ 5651030 w 5890489"/>
                <a:gd name="connsiteY20" fmla="*/ 1115767 h 6578438"/>
                <a:gd name="connsiteX21" fmla="*/ 5123183 w 5890489"/>
                <a:gd name="connsiteY21" fmla="*/ 780443 h 6578438"/>
                <a:gd name="connsiteX22" fmla="*/ 4533860 w 5890489"/>
                <a:gd name="connsiteY22" fmla="*/ 567701 h 6578438"/>
                <a:gd name="connsiteX23" fmla="*/ 4457281 w 5890489"/>
                <a:gd name="connsiteY23" fmla="*/ 550780 h 6578438"/>
                <a:gd name="connsiteX24" fmla="*/ 4380568 w 5890489"/>
                <a:gd name="connsiteY24" fmla="*/ 535279 h 6578438"/>
                <a:gd name="connsiteX25" fmla="*/ 4303325 w 5890489"/>
                <a:gd name="connsiteY25" fmla="*/ 522879 h 6578438"/>
                <a:gd name="connsiteX26" fmla="*/ 4264769 w 5890489"/>
                <a:gd name="connsiteY26" fmla="*/ 516679 h 6578438"/>
                <a:gd name="connsiteX27" fmla="*/ 4226082 w 5890489"/>
                <a:gd name="connsiteY27" fmla="*/ 511253 h 6578438"/>
                <a:gd name="connsiteX28" fmla="*/ 4070934 w 5890489"/>
                <a:gd name="connsiteY28" fmla="*/ 494848 h 6578438"/>
                <a:gd name="connsiteX29" fmla="*/ 3915521 w 5890489"/>
                <a:gd name="connsiteY29" fmla="*/ 486065 h 6578438"/>
                <a:gd name="connsiteX30" fmla="*/ 3760241 w 5890489"/>
                <a:gd name="connsiteY30" fmla="*/ 484257 h 6578438"/>
                <a:gd name="connsiteX31" fmla="*/ 3682734 w 5890489"/>
                <a:gd name="connsiteY31" fmla="*/ 486581 h 6578438"/>
                <a:gd name="connsiteX32" fmla="*/ 3605491 w 5890489"/>
                <a:gd name="connsiteY32" fmla="*/ 488907 h 6578438"/>
                <a:gd name="connsiteX33" fmla="*/ 3527454 w 5890489"/>
                <a:gd name="connsiteY33" fmla="*/ 493169 h 6578438"/>
                <a:gd name="connsiteX34" fmla="*/ 3449151 w 5890489"/>
                <a:gd name="connsiteY34" fmla="*/ 498336 h 6578438"/>
                <a:gd name="connsiteX35" fmla="*/ 3410067 w 5890489"/>
                <a:gd name="connsiteY35" fmla="*/ 500532 h 6578438"/>
                <a:gd name="connsiteX36" fmla="*/ 3371246 w 5890489"/>
                <a:gd name="connsiteY36" fmla="*/ 504279 h 6578438"/>
                <a:gd name="connsiteX37" fmla="*/ 3293739 w 5890489"/>
                <a:gd name="connsiteY37" fmla="*/ 511512 h 6578438"/>
                <a:gd name="connsiteX38" fmla="*/ 2689445 w 5890489"/>
                <a:gd name="connsiteY38" fmla="*/ 610198 h 6578438"/>
                <a:gd name="connsiteX39" fmla="*/ 2117875 w 5890489"/>
                <a:gd name="connsiteY39" fmla="*/ 800335 h 6578438"/>
                <a:gd name="connsiteX40" fmla="*/ 1981276 w 5890489"/>
                <a:gd name="connsiteY40" fmla="*/ 865566 h 6578438"/>
                <a:gd name="connsiteX41" fmla="*/ 1847991 w 5890489"/>
                <a:gd name="connsiteY41" fmla="*/ 938676 h 6578438"/>
                <a:gd name="connsiteX42" fmla="*/ 1783069 w 5890489"/>
                <a:gd name="connsiteY42" fmla="*/ 978718 h 6578438"/>
                <a:gd name="connsiteX43" fmla="*/ 1750609 w 5890489"/>
                <a:gd name="connsiteY43" fmla="*/ 998869 h 6578438"/>
                <a:gd name="connsiteX44" fmla="*/ 1734312 w 5890489"/>
                <a:gd name="connsiteY44" fmla="*/ 1008945 h 6578438"/>
                <a:gd name="connsiteX45" fmla="*/ 1718547 w 5890489"/>
                <a:gd name="connsiteY45" fmla="*/ 1019924 h 6578438"/>
                <a:gd name="connsiteX46" fmla="*/ 1655481 w 5890489"/>
                <a:gd name="connsiteY46" fmla="*/ 1063582 h 6578438"/>
                <a:gd name="connsiteX47" fmla="*/ 1593077 w 5890489"/>
                <a:gd name="connsiteY47" fmla="*/ 1108664 h 6578438"/>
                <a:gd name="connsiteX48" fmla="*/ 1532263 w 5890489"/>
                <a:gd name="connsiteY48" fmla="*/ 1156197 h 6578438"/>
                <a:gd name="connsiteX49" fmla="*/ 1472509 w 5890489"/>
                <a:gd name="connsiteY49" fmla="*/ 1205152 h 6578438"/>
                <a:gd name="connsiteX50" fmla="*/ 1414212 w 5890489"/>
                <a:gd name="connsiteY50" fmla="*/ 1256175 h 6578438"/>
                <a:gd name="connsiteX51" fmla="*/ 1357242 w 5890489"/>
                <a:gd name="connsiteY51" fmla="*/ 1308359 h 6578438"/>
                <a:gd name="connsiteX52" fmla="*/ 1153072 w 5890489"/>
                <a:gd name="connsiteY52" fmla="*/ 1529498 h 6578438"/>
                <a:gd name="connsiteX53" fmla="*/ 1002694 w 5890489"/>
                <a:gd name="connsiteY53" fmla="*/ 1770658 h 6578438"/>
                <a:gd name="connsiteX54" fmla="*/ 974076 w 5890489"/>
                <a:gd name="connsiteY54" fmla="*/ 1835371 h 6578438"/>
                <a:gd name="connsiteX55" fmla="*/ 949564 w 5890489"/>
                <a:gd name="connsiteY55" fmla="*/ 1903573 h 6578438"/>
                <a:gd name="connsiteX56" fmla="*/ 927173 w 5890489"/>
                <a:gd name="connsiteY56" fmla="*/ 1974229 h 6578438"/>
                <a:gd name="connsiteX57" fmla="*/ 906107 w 5890489"/>
                <a:gd name="connsiteY57" fmla="*/ 2046952 h 6578438"/>
                <a:gd name="connsiteX58" fmla="*/ 751092 w 5890489"/>
                <a:gd name="connsiteY58" fmla="*/ 2676266 h 6578438"/>
                <a:gd name="connsiteX59" fmla="*/ 547189 w 5890489"/>
                <a:gd name="connsiteY59" fmla="*/ 3308422 h 6578438"/>
                <a:gd name="connsiteX60" fmla="*/ 441195 w 5890489"/>
                <a:gd name="connsiteY60" fmla="*/ 3866306 h 6578438"/>
                <a:gd name="connsiteX61" fmla="*/ 527182 w 5890489"/>
                <a:gd name="connsiteY61" fmla="*/ 4439174 h 6578438"/>
                <a:gd name="connsiteX62" fmla="*/ 775073 w 5890489"/>
                <a:gd name="connsiteY62" fmla="*/ 4987240 h 6578438"/>
                <a:gd name="connsiteX63" fmla="*/ 943206 w 5890489"/>
                <a:gd name="connsiteY63" fmla="*/ 5244933 h 6578438"/>
                <a:gd name="connsiteX64" fmla="*/ 1133728 w 5890489"/>
                <a:gd name="connsiteY64" fmla="*/ 5490356 h 6578438"/>
                <a:gd name="connsiteX65" fmla="*/ 1359626 w 5890489"/>
                <a:gd name="connsiteY65" fmla="*/ 5709815 h 6578438"/>
                <a:gd name="connsiteX66" fmla="*/ 1481254 w 5890489"/>
                <a:gd name="connsiteY66" fmla="*/ 5809146 h 6578438"/>
                <a:gd name="connsiteX67" fmla="*/ 1543260 w 5890489"/>
                <a:gd name="connsiteY67" fmla="*/ 5856940 h 6578438"/>
                <a:gd name="connsiteX68" fmla="*/ 1607518 w 5890489"/>
                <a:gd name="connsiteY68" fmla="*/ 5901374 h 6578438"/>
                <a:gd name="connsiteX69" fmla="*/ 2145566 w 5890489"/>
                <a:gd name="connsiteY69" fmla="*/ 6193814 h 6578438"/>
                <a:gd name="connsiteX70" fmla="*/ 2214991 w 5890489"/>
                <a:gd name="connsiteY70" fmla="*/ 6221844 h 6578438"/>
                <a:gd name="connsiteX71" fmla="*/ 2249307 w 5890489"/>
                <a:gd name="connsiteY71" fmla="*/ 6236182 h 6578438"/>
                <a:gd name="connsiteX72" fmla="*/ 2284285 w 5890489"/>
                <a:gd name="connsiteY72" fmla="*/ 6248711 h 6578438"/>
                <a:gd name="connsiteX73" fmla="*/ 2354241 w 5890489"/>
                <a:gd name="connsiteY73" fmla="*/ 6273124 h 6578438"/>
                <a:gd name="connsiteX74" fmla="*/ 2371597 w 5890489"/>
                <a:gd name="connsiteY74" fmla="*/ 6279324 h 6578438"/>
                <a:gd name="connsiteX75" fmla="*/ 2387894 w 5890489"/>
                <a:gd name="connsiteY75" fmla="*/ 6287719 h 6578438"/>
                <a:gd name="connsiteX76" fmla="*/ 2421414 w 5890489"/>
                <a:gd name="connsiteY76" fmla="*/ 6302186 h 6578438"/>
                <a:gd name="connsiteX77" fmla="*/ 2489117 w 5890489"/>
                <a:gd name="connsiteY77" fmla="*/ 6329441 h 6578438"/>
                <a:gd name="connsiteX78" fmla="*/ 2522902 w 5890489"/>
                <a:gd name="connsiteY78" fmla="*/ 6343134 h 6578438"/>
                <a:gd name="connsiteX79" fmla="*/ 2556953 w 5890489"/>
                <a:gd name="connsiteY79" fmla="*/ 6356051 h 6578438"/>
                <a:gd name="connsiteX80" fmla="*/ 2695009 w 5890489"/>
                <a:gd name="connsiteY80" fmla="*/ 6401905 h 6578438"/>
                <a:gd name="connsiteX81" fmla="*/ 3268035 w 5890489"/>
                <a:gd name="connsiteY81" fmla="*/ 6501238 h 6578438"/>
                <a:gd name="connsiteX82" fmla="*/ 3341038 w 5890489"/>
                <a:gd name="connsiteY82" fmla="*/ 6506145 h 6578438"/>
                <a:gd name="connsiteX83" fmla="*/ 3414703 w 5890489"/>
                <a:gd name="connsiteY83" fmla="*/ 6507050 h 6578438"/>
                <a:gd name="connsiteX84" fmla="*/ 3488237 w 5890489"/>
                <a:gd name="connsiteY84" fmla="*/ 6508212 h 6578438"/>
                <a:gd name="connsiteX85" fmla="*/ 3524142 w 5890489"/>
                <a:gd name="connsiteY85" fmla="*/ 6507955 h 6578438"/>
                <a:gd name="connsiteX86" fmla="*/ 3559252 w 5890489"/>
                <a:gd name="connsiteY86" fmla="*/ 6506921 h 6578438"/>
                <a:gd name="connsiteX87" fmla="*/ 3629207 w 5890489"/>
                <a:gd name="connsiteY87" fmla="*/ 6503045 h 6578438"/>
                <a:gd name="connsiteX88" fmla="*/ 3698633 w 5890489"/>
                <a:gd name="connsiteY88" fmla="*/ 6496845 h 6578438"/>
                <a:gd name="connsiteX89" fmla="*/ 3733213 w 5890489"/>
                <a:gd name="connsiteY89" fmla="*/ 6493357 h 6578438"/>
                <a:gd name="connsiteX90" fmla="*/ 3767529 w 5890489"/>
                <a:gd name="connsiteY90" fmla="*/ 6488707 h 6578438"/>
                <a:gd name="connsiteX91" fmla="*/ 3801845 w 5890489"/>
                <a:gd name="connsiteY91" fmla="*/ 6484057 h 6578438"/>
                <a:gd name="connsiteX92" fmla="*/ 3835895 w 5890489"/>
                <a:gd name="connsiteY92" fmla="*/ 6478116 h 6578438"/>
                <a:gd name="connsiteX93" fmla="*/ 4364801 w 5890489"/>
                <a:gd name="connsiteY93" fmla="*/ 6308517 h 6578438"/>
                <a:gd name="connsiteX94" fmla="*/ 4861379 w 5890489"/>
                <a:gd name="connsiteY94" fmla="*/ 6000576 h 6578438"/>
                <a:gd name="connsiteX95" fmla="*/ 5341263 w 5890489"/>
                <a:gd name="connsiteY95" fmla="*/ 5605834 h 6578438"/>
                <a:gd name="connsiteX96" fmla="*/ 5587301 w 5890489"/>
                <a:gd name="connsiteY96" fmla="*/ 5390379 h 6578438"/>
                <a:gd name="connsiteX97" fmla="*/ 5849105 w 5890489"/>
                <a:gd name="connsiteY97" fmla="*/ 5176344 h 6578438"/>
                <a:gd name="connsiteX98" fmla="*/ 5890489 w 5890489"/>
                <a:gd name="connsiteY98" fmla="*/ 5145260 h 6578438"/>
                <a:gd name="connsiteX99" fmla="*/ 5890489 w 5890489"/>
                <a:gd name="connsiteY99" fmla="*/ 5995323 h 6578438"/>
                <a:gd name="connsiteX100" fmla="*/ 5811477 w 5890489"/>
                <a:gd name="connsiteY100" fmla="*/ 6077819 h 6578438"/>
                <a:gd name="connsiteX101" fmla="*/ 5301384 w 5890489"/>
                <a:gd name="connsiteY101" fmla="*/ 6542958 h 6578438"/>
                <a:gd name="connsiteX102" fmla="*/ 5252008 w 5890489"/>
                <a:gd name="connsiteY102" fmla="*/ 6578438 h 6578438"/>
                <a:gd name="connsiteX103" fmla="*/ 1653730 w 5890489"/>
                <a:gd name="connsiteY103" fmla="*/ 6578438 h 6578438"/>
                <a:gd name="connsiteX104" fmla="*/ 1549768 w 5890489"/>
                <a:gd name="connsiteY104" fmla="*/ 6488821 h 6578438"/>
                <a:gd name="connsiteX105" fmla="*/ 1298282 w 5890489"/>
                <a:gd name="connsiteY105" fmla="*/ 6243932 h 6578438"/>
                <a:gd name="connsiteX106" fmla="*/ 1237999 w 5890489"/>
                <a:gd name="connsiteY106" fmla="*/ 6181671 h 6578438"/>
                <a:gd name="connsiteX107" fmla="*/ 1179967 w 5890489"/>
                <a:gd name="connsiteY107" fmla="*/ 6117862 h 6578438"/>
                <a:gd name="connsiteX108" fmla="*/ 1121936 w 5890489"/>
                <a:gd name="connsiteY108" fmla="*/ 6054569 h 6578438"/>
                <a:gd name="connsiteX109" fmla="*/ 1065628 w 5890489"/>
                <a:gd name="connsiteY109" fmla="*/ 5990243 h 6578438"/>
                <a:gd name="connsiteX110" fmla="*/ 954335 w 5890489"/>
                <a:gd name="connsiteY110" fmla="*/ 5861460 h 6578438"/>
                <a:gd name="connsiteX111" fmla="*/ 898953 w 5890489"/>
                <a:gd name="connsiteY111" fmla="*/ 5797393 h 6578438"/>
                <a:gd name="connsiteX112" fmla="*/ 842908 w 5890489"/>
                <a:gd name="connsiteY112" fmla="*/ 5733582 h 6578438"/>
                <a:gd name="connsiteX113" fmla="*/ 622442 w 5890489"/>
                <a:gd name="connsiteY113" fmla="*/ 5471884 h 6578438"/>
                <a:gd name="connsiteX114" fmla="*/ 425559 w 5890489"/>
                <a:gd name="connsiteY114" fmla="*/ 5190036 h 6578438"/>
                <a:gd name="connsiteX115" fmla="*/ 123877 w 5890489"/>
                <a:gd name="connsiteY115" fmla="*/ 4564210 h 6578438"/>
                <a:gd name="connsiteX116" fmla="*/ 130 w 5890489"/>
                <a:gd name="connsiteY116" fmla="*/ 3865530 h 6578438"/>
                <a:gd name="connsiteX117" fmla="*/ 30602 w 5890489"/>
                <a:gd name="connsiteY117" fmla="*/ 3505793 h 6578438"/>
                <a:gd name="connsiteX118" fmla="*/ 126924 w 5890489"/>
                <a:gd name="connsiteY118" fmla="*/ 3157164 h 6578438"/>
                <a:gd name="connsiteX119" fmla="*/ 334803 w 5890489"/>
                <a:gd name="connsiteY119" fmla="*/ 2560530 h 6578438"/>
                <a:gd name="connsiteX120" fmla="*/ 381176 w 5890489"/>
                <a:gd name="connsiteY120" fmla="*/ 2409144 h 6578438"/>
                <a:gd name="connsiteX121" fmla="*/ 425825 w 5890489"/>
                <a:gd name="connsiteY121" fmla="*/ 2255819 h 6578438"/>
                <a:gd name="connsiteX122" fmla="*/ 470210 w 5890489"/>
                <a:gd name="connsiteY122" fmla="*/ 2099523 h 6578438"/>
                <a:gd name="connsiteX123" fmla="*/ 492998 w 5890489"/>
                <a:gd name="connsiteY123" fmla="*/ 2020213 h 6578438"/>
                <a:gd name="connsiteX124" fmla="*/ 517509 w 5890489"/>
                <a:gd name="connsiteY124" fmla="*/ 1939224 h 6578438"/>
                <a:gd name="connsiteX125" fmla="*/ 544007 w 5890489"/>
                <a:gd name="connsiteY125" fmla="*/ 1857201 h 6578438"/>
                <a:gd name="connsiteX126" fmla="*/ 573288 w 5890489"/>
                <a:gd name="connsiteY126" fmla="*/ 1774274 h 6578438"/>
                <a:gd name="connsiteX127" fmla="*/ 606146 w 5890489"/>
                <a:gd name="connsiteY127" fmla="*/ 1690832 h 6578438"/>
                <a:gd name="connsiteX128" fmla="*/ 644569 w 5890489"/>
                <a:gd name="connsiteY128" fmla="*/ 1607775 h 6578438"/>
                <a:gd name="connsiteX129" fmla="*/ 837874 w 5890489"/>
                <a:gd name="connsiteY129" fmla="*/ 1297638 h 6578438"/>
                <a:gd name="connsiteX130" fmla="*/ 1069602 w 5890489"/>
                <a:gd name="connsiteY130" fmla="*/ 1032194 h 6578438"/>
                <a:gd name="connsiteX131" fmla="*/ 1130548 w 5890489"/>
                <a:gd name="connsiteY131" fmla="*/ 970839 h 6578438"/>
                <a:gd name="connsiteX132" fmla="*/ 1192024 w 5890489"/>
                <a:gd name="connsiteY132" fmla="*/ 910129 h 6578438"/>
                <a:gd name="connsiteX133" fmla="*/ 1255356 w 5890489"/>
                <a:gd name="connsiteY133" fmla="*/ 850841 h 6578438"/>
                <a:gd name="connsiteX134" fmla="*/ 1319614 w 5890489"/>
                <a:gd name="connsiteY134" fmla="*/ 792068 h 6578438"/>
                <a:gd name="connsiteX135" fmla="*/ 1385728 w 5890489"/>
                <a:gd name="connsiteY135" fmla="*/ 734975 h 6578438"/>
                <a:gd name="connsiteX136" fmla="*/ 1452768 w 5890489"/>
                <a:gd name="connsiteY136" fmla="*/ 678528 h 6578438"/>
                <a:gd name="connsiteX137" fmla="*/ 1469594 w 5890489"/>
                <a:gd name="connsiteY137" fmla="*/ 664449 h 6578438"/>
                <a:gd name="connsiteX138" fmla="*/ 1487083 w 5890489"/>
                <a:gd name="connsiteY138" fmla="*/ 651015 h 6578438"/>
                <a:gd name="connsiteX139" fmla="*/ 1522193 w 5890489"/>
                <a:gd name="connsiteY139" fmla="*/ 624277 h 6578438"/>
                <a:gd name="connsiteX140" fmla="*/ 1592415 w 5890489"/>
                <a:gd name="connsiteY140" fmla="*/ 570671 h 6578438"/>
                <a:gd name="connsiteX141" fmla="*/ 1738287 w 5890489"/>
                <a:gd name="connsiteY141" fmla="*/ 469402 h 6578438"/>
                <a:gd name="connsiteX142" fmla="*/ 1890918 w 5890489"/>
                <a:gd name="connsiteY142" fmla="*/ 376530 h 6578438"/>
                <a:gd name="connsiteX143" fmla="*/ 2555363 w 5890489"/>
                <a:gd name="connsiteY143" fmla="*/ 105274 h 6578438"/>
                <a:gd name="connsiteX144" fmla="*/ 3259291 w 5890489"/>
                <a:gd name="connsiteY144" fmla="*/ 3229 h 6578438"/>
                <a:gd name="connsiteX145" fmla="*/ 3347265 w 5890489"/>
                <a:gd name="connsiteY145" fmla="*/ 903 h 6578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5890489" h="6578438">
                  <a:moveTo>
                    <a:pt x="3391253" y="0"/>
                  </a:moveTo>
                  <a:lnTo>
                    <a:pt x="3434974" y="646"/>
                  </a:lnTo>
                  <a:lnTo>
                    <a:pt x="3522419" y="2712"/>
                  </a:lnTo>
                  <a:cubicBezTo>
                    <a:pt x="3551567" y="3488"/>
                    <a:pt x="3580451" y="3746"/>
                    <a:pt x="3610261" y="6458"/>
                  </a:cubicBezTo>
                  <a:cubicBezTo>
                    <a:pt x="3669353" y="10850"/>
                    <a:pt x="3728179" y="14337"/>
                    <a:pt x="3786872" y="20667"/>
                  </a:cubicBezTo>
                  <a:lnTo>
                    <a:pt x="3962291" y="43530"/>
                  </a:lnTo>
                  <a:lnTo>
                    <a:pt x="4135855" y="75176"/>
                  </a:lnTo>
                  <a:cubicBezTo>
                    <a:pt x="4193224" y="87836"/>
                    <a:pt x="4250328" y="101398"/>
                    <a:pt x="4307299" y="114315"/>
                  </a:cubicBezTo>
                  <a:cubicBezTo>
                    <a:pt x="4364139" y="128394"/>
                    <a:pt x="4420050" y="145575"/>
                    <a:pt x="4476358" y="160816"/>
                  </a:cubicBezTo>
                  <a:cubicBezTo>
                    <a:pt x="4504580" y="167921"/>
                    <a:pt x="4532138" y="177995"/>
                    <a:pt x="4559829" y="186779"/>
                  </a:cubicBezTo>
                  <a:lnTo>
                    <a:pt x="4642901" y="213648"/>
                  </a:lnTo>
                  <a:cubicBezTo>
                    <a:pt x="4863234" y="288307"/>
                    <a:pt x="5076414" y="379371"/>
                    <a:pt x="5280847" y="485936"/>
                  </a:cubicBezTo>
                  <a:cubicBezTo>
                    <a:pt x="5485018" y="592631"/>
                    <a:pt x="5681768" y="713145"/>
                    <a:pt x="5865400" y="851099"/>
                  </a:cubicBezTo>
                  <a:lnTo>
                    <a:pt x="5890489" y="870950"/>
                  </a:lnTo>
                  <a:lnTo>
                    <a:pt x="5890489" y="1321814"/>
                  </a:lnTo>
                  <a:lnTo>
                    <a:pt x="5887395" y="1318952"/>
                  </a:lnTo>
                  <a:lnTo>
                    <a:pt x="5830291" y="1265992"/>
                  </a:lnTo>
                  <a:lnTo>
                    <a:pt x="5815981" y="1252687"/>
                  </a:lnTo>
                  <a:lnTo>
                    <a:pt x="5801142" y="1240158"/>
                  </a:lnTo>
                  <a:lnTo>
                    <a:pt x="5771464" y="1214969"/>
                  </a:lnTo>
                  <a:cubicBezTo>
                    <a:pt x="5731849" y="1181385"/>
                    <a:pt x="5692897" y="1146896"/>
                    <a:pt x="5651030" y="1115767"/>
                  </a:cubicBezTo>
                  <a:cubicBezTo>
                    <a:pt x="5487534" y="986985"/>
                    <a:pt x="5311321" y="872542"/>
                    <a:pt x="5123183" y="780443"/>
                  </a:cubicBezTo>
                  <a:cubicBezTo>
                    <a:pt x="4935309" y="688087"/>
                    <a:pt x="4737102" y="616398"/>
                    <a:pt x="4533860" y="567701"/>
                  </a:cubicBezTo>
                  <a:lnTo>
                    <a:pt x="4457281" y="550780"/>
                  </a:lnTo>
                  <a:cubicBezTo>
                    <a:pt x="4431709" y="545484"/>
                    <a:pt x="4406536" y="538896"/>
                    <a:pt x="4380568" y="535279"/>
                  </a:cubicBezTo>
                  <a:lnTo>
                    <a:pt x="4303325" y="522879"/>
                  </a:lnTo>
                  <a:lnTo>
                    <a:pt x="4264769" y="516679"/>
                  </a:lnTo>
                  <a:cubicBezTo>
                    <a:pt x="4251918" y="514612"/>
                    <a:pt x="4239067" y="512415"/>
                    <a:pt x="4226082" y="511253"/>
                  </a:cubicBezTo>
                  <a:cubicBezTo>
                    <a:pt x="4174145" y="505829"/>
                    <a:pt x="4122606" y="499498"/>
                    <a:pt x="4070934" y="494848"/>
                  </a:cubicBezTo>
                  <a:lnTo>
                    <a:pt x="3915521" y="486065"/>
                  </a:lnTo>
                  <a:lnTo>
                    <a:pt x="3760241" y="484257"/>
                  </a:lnTo>
                  <a:cubicBezTo>
                    <a:pt x="3734405" y="483869"/>
                    <a:pt x="3708571" y="485936"/>
                    <a:pt x="3682734" y="486581"/>
                  </a:cubicBezTo>
                  <a:lnTo>
                    <a:pt x="3605491" y="488907"/>
                  </a:lnTo>
                  <a:cubicBezTo>
                    <a:pt x="3579921" y="489165"/>
                    <a:pt x="3553555" y="491490"/>
                    <a:pt x="3527454" y="493169"/>
                  </a:cubicBezTo>
                  <a:lnTo>
                    <a:pt x="3449151" y="498336"/>
                  </a:lnTo>
                  <a:lnTo>
                    <a:pt x="3410067" y="500532"/>
                  </a:lnTo>
                  <a:lnTo>
                    <a:pt x="3371246" y="504279"/>
                  </a:lnTo>
                  <a:cubicBezTo>
                    <a:pt x="3345410" y="506862"/>
                    <a:pt x="3319575" y="509315"/>
                    <a:pt x="3293739" y="511512"/>
                  </a:cubicBezTo>
                  <a:cubicBezTo>
                    <a:pt x="3087450" y="531662"/>
                    <a:pt x="2885531" y="563180"/>
                    <a:pt x="2689445" y="610198"/>
                  </a:cubicBezTo>
                  <a:cubicBezTo>
                    <a:pt x="2493357" y="657344"/>
                    <a:pt x="2302303" y="719088"/>
                    <a:pt x="2117875" y="800335"/>
                  </a:cubicBezTo>
                  <a:cubicBezTo>
                    <a:pt x="2072298" y="821648"/>
                    <a:pt x="2026854" y="843606"/>
                    <a:pt x="1981276" y="865566"/>
                  </a:cubicBezTo>
                  <a:cubicBezTo>
                    <a:pt x="1937025" y="889978"/>
                    <a:pt x="1891978" y="913229"/>
                    <a:pt x="1847991" y="938676"/>
                  </a:cubicBezTo>
                  <a:lnTo>
                    <a:pt x="1783069" y="978718"/>
                  </a:lnTo>
                  <a:lnTo>
                    <a:pt x="1750609" y="998869"/>
                  </a:lnTo>
                  <a:lnTo>
                    <a:pt x="1734312" y="1008945"/>
                  </a:lnTo>
                  <a:lnTo>
                    <a:pt x="1718547" y="1019924"/>
                  </a:lnTo>
                  <a:lnTo>
                    <a:pt x="1655481" y="1063582"/>
                  </a:lnTo>
                  <a:cubicBezTo>
                    <a:pt x="1634414" y="1078178"/>
                    <a:pt x="1612950" y="1092259"/>
                    <a:pt x="1593077" y="1108664"/>
                  </a:cubicBezTo>
                  <a:lnTo>
                    <a:pt x="1532263" y="1156197"/>
                  </a:lnTo>
                  <a:cubicBezTo>
                    <a:pt x="1511992" y="1172085"/>
                    <a:pt x="1491587" y="1187844"/>
                    <a:pt x="1472509" y="1205152"/>
                  </a:cubicBezTo>
                  <a:lnTo>
                    <a:pt x="1414212" y="1256175"/>
                  </a:lnTo>
                  <a:cubicBezTo>
                    <a:pt x="1395001" y="1273354"/>
                    <a:pt x="1375127" y="1290147"/>
                    <a:pt x="1357242" y="1308359"/>
                  </a:cubicBezTo>
                  <a:cubicBezTo>
                    <a:pt x="1283178" y="1379532"/>
                    <a:pt x="1212163" y="1452513"/>
                    <a:pt x="1153072" y="1529498"/>
                  </a:cubicBezTo>
                  <a:cubicBezTo>
                    <a:pt x="1090933" y="1605578"/>
                    <a:pt x="1043501" y="1685794"/>
                    <a:pt x="1002694" y="1770658"/>
                  </a:cubicBezTo>
                  <a:lnTo>
                    <a:pt x="974076" y="1835371"/>
                  </a:lnTo>
                  <a:lnTo>
                    <a:pt x="949564" y="1903573"/>
                  </a:lnTo>
                  <a:cubicBezTo>
                    <a:pt x="940820" y="1925661"/>
                    <a:pt x="934593" y="1950719"/>
                    <a:pt x="927173" y="1974229"/>
                  </a:cubicBezTo>
                  <a:cubicBezTo>
                    <a:pt x="920019" y="1998254"/>
                    <a:pt x="912468" y="2021504"/>
                    <a:pt x="906107" y="2046952"/>
                  </a:cubicBezTo>
                  <a:cubicBezTo>
                    <a:pt x="853906" y="2245614"/>
                    <a:pt x="809918" y="2463136"/>
                    <a:pt x="751092" y="2676266"/>
                  </a:cubicBezTo>
                  <a:cubicBezTo>
                    <a:pt x="693458" y="2889912"/>
                    <a:pt x="624166" y="3100976"/>
                    <a:pt x="547189" y="3308422"/>
                  </a:cubicBezTo>
                  <a:cubicBezTo>
                    <a:pt x="479617" y="3487580"/>
                    <a:pt x="444109" y="3675523"/>
                    <a:pt x="441195" y="3866306"/>
                  </a:cubicBezTo>
                  <a:cubicBezTo>
                    <a:pt x="438014" y="4057089"/>
                    <a:pt x="469282" y="4250456"/>
                    <a:pt x="527182" y="4439174"/>
                  </a:cubicBezTo>
                  <a:cubicBezTo>
                    <a:pt x="584815" y="4628278"/>
                    <a:pt x="671067" y="4811828"/>
                    <a:pt x="775073" y="4987240"/>
                  </a:cubicBezTo>
                  <a:cubicBezTo>
                    <a:pt x="827009" y="5075075"/>
                    <a:pt x="884246" y="5160327"/>
                    <a:pt x="943206" y="5244933"/>
                  </a:cubicBezTo>
                  <a:cubicBezTo>
                    <a:pt x="1002296" y="5329411"/>
                    <a:pt x="1064964" y="5412337"/>
                    <a:pt x="1133728" y="5490356"/>
                  </a:cubicBezTo>
                  <a:cubicBezTo>
                    <a:pt x="1203949" y="5567728"/>
                    <a:pt x="1279337" y="5642259"/>
                    <a:pt x="1359626" y="5709815"/>
                  </a:cubicBezTo>
                  <a:cubicBezTo>
                    <a:pt x="1398711" y="5744949"/>
                    <a:pt x="1439916" y="5777241"/>
                    <a:pt x="1481254" y="5809146"/>
                  </a:cubicBezTo>
                  <a:cubicBezTo>
                    <a:pt x="1501922" y="5825163"/>
                    <a:pt x="1522325" y="5841309"/>
                    <a:pt x="1543260" y="5856940"/>
                  </a:cubicBezTo>
                  <a:cubicBezTo>
                    <a:pt x="1564591" y="5871923"/>
                    <a:pt x="1585921" y="5886777"/>
                    <a:pt x="1607518" y="5901374"/>
                  </a:cubicBezTo>
                  <a:cubicBezTo>
                    <a:pt x="1778565" y="6019693"/>
                    <a:pt x="1961271" y="6115924"/>
                    <a:pt x="2145566" y="6193814"/>
                  </a:cubicBezTo>
                  <a:lnTo>
                    <a:pt x="2214991" y="6221844"/>
                  </a:lnTo>
                  <a:lnTo>
                    <a:pt x="2249307" y="6236182"/>
                  </a:lnTo>
                  <a:cubicBezTo>
                    <a:pt x="2260702" y="6241089"/>
                    <a:pt x="2272625" y="6244577"/>
                    <a:pt x="2284285" y="6248711"/>
                  </a:cubicBezTo>
                  <a:lnTo>
                    <a:pt x="2354241" y="6273124"/>
                  </a:lnTo>
                  <a:cubicBezTo>
                    <a:pt x="2360070" y="6275190"/>
                    <a:pt x="2365899" y="6277128"/>
                    <a:pt x="2371597" y="6279324"/>
                  </a:cubicBezTo>
                  <a:cubicBezTo>
                    <a:pt x="2377161" y="6281778"/>
                    <a:pt x="2382329" y="6285007"/>
                    <a:pt x="2387894" y="6287719"/>
                  </a:cubicBezTo>
                  <a:cubicBezTo>
                    <a:pt x="2398757" y="6293274"/>
                    <a:pt x="2410153" y="6297666"/>
                    <a:pt x="2421414" y="6302186"/>
                  </a:cubicBezTo>
                  <a:lnTo>
                    <a:pt x="2489117" y="6329441"/>
                  </a:lnTo>
                  <a:lnTo>
                    <a:pt x="2522902" y="6343134"/>
                  </a:lnTo>
                  <a:cubicBezTo>
                    <a:pt x="2534165" y="6347654"/>
                    <a:pt x="2545294" y="6352563"/>
                    <a:pt x="2556953" y="6356051"/>
                  </a:cubicBezTo>
                  <a:lnTo>
                    <a:pt x="2695009" y="6401905"/>
                  </a:lnTo>
                  <a:cubicBezTo>
                    <a:pt x="2880895" y="6457190"/>
                    <a:pt x="3073141" y="6489095"/>
                    <a:pt x="3268035" y="6501238"/>
                  </a:cubicBezTo>
                  <a:cubicBezTo>
                    <a:pt x="3292413" y="6502659"/>
                    <a:pt x="3316527" y="6505629"/>
                    <a:pt x="3341038" y="6506145"/>
                  </a:cubicBezTo>
                  <a:lnTo>
                    <a:pt x="3414703" y="6507050"/>
                  </a:lnTo>
                  <a:lnTo>
                    <a:pt x="3488237" y="6508212"/>
                  </a:lnTo>
                  <a:cubicBezTo>
                    <a:pt x="3500690" y="6508729"/>
                    <a:pt x="3512483" y="6508471"/>
                    <a:pt x="3524142" y="6507955"/>
                  </a:cubicBezTo>
                  <a:lnTo>
                    <a:pt x="3559252" y="6506921"/>
                  </a:lnTo>
                  <a:cubicBezTo>
                    <a:pt x="3582835" y="6506792"/>
                    <a:pt x="3605889" y="6504467"/>
                    <a:pt x="3629207" y="6503045"/>
                  </a:cubicBezTo>
                  <a:cubicBezTo>
                    <a:pt x="3652526" y="6502012"/>
                    <a:pt x="3675579" y="6499171"/>
                    <a:pt x="3698633" y="6496845"/>
                  </a:cubicBezTo>
                  <a:cubicBezTo>
                    <a:pt x="3710160" y="6495683"/>
                    <a:pt x="3721819" y="6494907"/>
                    <a:pt x="3733213" y="6493357"/>
                  </a:cubicBezTo>
                  <a:lnTo>
                    <a:pt x="3767529" y="6488707"/>
                  </a:lnTo>
                  <a:lnTo>
                    <a:pt x="3801845" y="6484057"/>
                  </a:lnTo>
                  <a:lnTo>
                    <a:pt x="3835895" y="6478116"/>
                  </a:lnTo>
                  <a:cubicBezTo>
                    <a:pt x="4017673" y="6446727"/>
                    <a:pt x="4194152" y="6390281"/>
                    <a:pt x="4364801" y="6308517"/>
                  </a:cubicBezTo>
                  <a:cubicBezTo>
                    <a:pt x="4535583" y="6227139"/>
                    <a:pt x="4700138" y="6120962"/>
                    <a:pt x="4861379" y="6000576"/>
                  </a:cubicBezTo>
                  <a:cubicBezTo>
                    <a:pt x="5022621" y="5879931"/>
                    <a:pt x="5180684" y="5745337"/>
                    <a:pt x="5341263" y="5605834"/>
                  </a:cubicBezTo>
                  <a:lnTo>
                    <a:pt x="5587301" y="5390379"/>
                  </a:lnTo>
                  <a:cubicBezTo>
                    <a:pt x="5674216" y="5315718"/>
                    <a:pt x="5761527" y="5244416"/>
                    <a:pt x="5849105" y="5176344"/>
                  </a:cubicBezTo>
                  <a:lnTo>
                    <a:pt x="5890489" y="5145260"/>
                  </a:lnTo>
                  <a:lnTo>
                    <a:pt x="5890489" y="5995323"/>
                  </a:lnTo>
                  <a:lnTo>
                    <a:pt x="5811477" y="6077819"/>
                  </a:lnTo>
                  <a:cubicBezTo>
                    <a:pt x="5654739" y="6238377"/>
                    <a:pt x="5487138" y="6396093"/>
                    <a:pt x="5301384" y="6542958"/>
                  </a:cubicBezTo>
                  <a:lnTo>
                    <a:pt x="5252008" y="6578438"/>
                  </a:lnTo>
                  <a:lnTo>
                    <a:pt x="1653730" y="6578438"/>
                  </a:lnTo>
                  <a:lnTo>
                    <a:pt x="1549768" y="6488821"/>
                  </a:lnTo>
                  <a:cubicBezTo>
                    <a:pt x="1461976" y="6409495"/>
                    <a:pt x="1378573" y="6327182"/>
                    <a:pt x="1298282" y="6243932"/>
                  </a:cubicBezTo>
                  <a:cubicBezTo>
                    <a:pt x="1278277" y="6223006"/>
                    <a:pt x="1258138" y="6202210"/>
                    <a:pt x="1237999" y="6181671"/>
                  </a:cubicBezTo>
                  <a:lnTo>
                    <a:pt x="1179967" y="6117862"/>
                  </a:lnTo>
                  <a:lnTo>
                    <a:pt x="1121936" y="6054569"/>
                  </a:lnTo>
                  <a:cubicBezTo>
                    <a:pt x="1102328" y="6033644"/>
                    <a:pt x="1084573" y="6011427"/>
                    <a:pt x="1065628" y="5990243"/>
                  </a:cubicBezTo>
                  <a:cubicBezTo>
                    <a:pt x="1028662" y="5947099"/>
                    <a:pt x="990239" y="5904991"/>
                    <a:pt x="954335" y="5861460"/>
                  </a:cubicBezTo>
                  <a:cubicBezTo>
                    <a:pt x="936050" y="5840018"/>
                    <a:pt x="917634" y="5818446"/>
                    <a:pt x="898953" y="5797393"/>
                  </a:cubicBezTo>
                  <a:cubicBezTo>
                    <a:pt x="880404" y="5776208"/>
                    <a:pt x="861325" y="5755412"/>
                    <a:pt x="842908" y="5733582"/>
                  </a:cubicBezTo>
                  <a:cubicBezTo>
                    <a:pt x="767919" y="5647942"/>
                    <a:pt x="693061" y="5561786"/>
                    <a:pt x="622442" y="5471884"/>
                  </a:cubicBezTo>
                  <a:cubicBezTo>
                    <a:pt x="551559" y="5382112"/>
                    <a:pt x="486639" y="5287430"/>
                    <a:pt x="425559" y="5190036"/>
                  </a:cubicBezTo>
                  <a:cubicBezTo>
                    <a:pt x="303668" y="4994990"/>
                    <a:pt x="200193" y="4786123"/>
                    <a:pt x="123877" y="4564210"/>
                  </a:cubicBezTo>
                  <a:cubicBezTo>
                    <a:pt x="47694" y="4342555"/>
                    <a:pt x="2249" y="4106045"/>
                    <a:pt x="130" y="3865530"/>
                  </a:cubicBezTo>
                  <a:cubicBezTo>
                    <a:pt x="-1328" y="3745403"/>
                    <a:pt x="9537" y="3624629"/>
                    <a:pt x="30602" y="3505793"/>
                  </a:cubicBezTo>
                  <a:cubicBezTo>
                    <a:pt x="51802" y="3386828"/>
                    <a:pt x="84659" y="3270059"/>
                    <a:pt x="126924" y="3157164"/>
                  </a:cubicBezTo>
                  <a:cubicBezTo>
                    <a:pt x="200457" y="2959276"/>
                    <a:pt x="271737" y="2761388"/>
                    <a:pt x="334803" y="2560530"/>
                  </a:cubicBezTo>
                  <a:lnTo>
                    <a:pt x="381176" y="2409144"/>
                  </a:lnTo>
                  <a:lnTo>
                    <a:pt x="425825" y="2255819"/>
                  </a:lnTo>
                  <a:lnTo>
                    <a:pt x="470210" y="2099523"/>
                  </a:lnTo>
                  <a:lnTo>
                    <a:pt x="492998" y="2020213"/>
                  </a:lnTo>
                  <a:lnTo>
                    <a:pt x="517509" y="1939224"/>
                  </a:lnTo>
                  <a:cubicBezTo>
                    <a:pt x="525061" y="1912485"/>
                    <a:pt x="534866" y="1884586"/>
                    <a:pt x="544007" y="1857201"/>
                  </a:cubicBezTo>
                  <a:cubicBezTo>
                    <a:pt x="553680" y="1829559"/>
                    <a:pt x="561496" y="1802304"/>
                    <a:pt x="573288" y="1774274"/>
                  </a:cubicBezTo>
                  <a:lnTo>
                    <a:pt x="606146" y="1690832"/>
                  </a:lnTo>
                  <a:cubicBezTo>
                    <a:pt x="618467" y="1663060"/>
                    <a:pt x="631716" y="1635417"/>
                    <a:pt x="644569" y="1607775"/>
                  </a:cubicBezTo>
                  <a:cubicBezTo>
                    <a:pt x="698625" y="1498368"/>
                    <a:pt x="763413" y="1391287"/>
                    <a:pt x="837874" y="1297638"/>
                  </a:cubicBezTo>
                  <a:cubicBezTo>
                    <a:pt x="910348" y="1201278"/>
                    <a:pt x="990107" y="1115897"/>
                    <a:pt x="1069602" y="1032194"/>
                  </a:cubicBezTo>
                  <a:cubicBezTo>
                    <a:pt x="1089079" y="1010624"/>
                    <a:pt x="1110012" y="990990"/>
                    <a:pt x="1130548" y="970839"/>
                  </a:cubicBezTo>
                  <a:lnTo>
                    <a:pt x="1192024" y="910129"/>
                  </a:lnTo>
                  <a:cubicBezTo>
                    <a:pt x="1212031" y="889462"/>
                    <a:pt x="1234024" y="870475"/>
                    <a:pt x="1255356" y="850841"/>
                  </a:cubicBezTo>
                  <a:lnTo>
                    <a:pt x="1319614" y="792068"/>
                  </a:lnTo>
                  <a:cubicBezTo>
                    <a:pt x="1340680" y="772176"/>
                    <a:pt x="1363469" y="753834"/>
                    <a:pt x="1385728" y="734975"/>
                  </a:cubicBezTo>
                  <a:lnTo>
                    <a:pt x="1452768" y="678528"/>
                  </a:lnTo>
                  <a:lnTo>
                    <a:pt x="1469594" y="664449"/>
                  </a:lnTo>
                  <a:lnTo>
                    <a:pt x="1487083" y="651015"/>
                  </a:lnTo>
                  <a:lnTo>
                    <a:pt x="1522193" y="624277"/>
                  </a:lnTo>
                  <a:lnTo>
                    <a:pt x="1592415" y="570671"/>
                  </a:lnTo>
                  <a:cubicBezTo>
                    <a:pt x="1640110" y="535925"/>
                    <a:pt x="1689531" y="503245"/>
                    <a:pt x="1738287" y="469402"/>
                  </a:cubicBezTo>
                  <a:cubicBezTo>
                    <a:pt x="1788634" y="438015"/>
                    <a:pt x="1839643" y="407013"/>
                    <a:pt x="1890918" y="376530"/>
                  </a:cubicBezTo>
                  <a:cubicBezTo>
                    <a:pt x="2098400" y="258209"/>
                    <a:pt x="2323503" y="166241"/>
                    <a:pt x="2555363" y="105274"/>
                  </a:cubicBezTo>
                  <a:cubicBezTo>
                    <a:pt x="2787223" y="44047"/>
                    <a:pt x="3024516" y="12013"/>
                    <a:pt x="3259291" y="3229"/>
                  </a:cubicBezTo>
                  <a:lnTo>
                    <a:pt x="3347265" y="903"/>
                  </a:ln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ACA5348F-9FF6-485F-898D-1BED7EC727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5999" y="52997"/>
              <a:ext cx="6093363" cy="6805004"/>
            </a:xfrm>
            <a:custGeom>
              <a:avLst/>
              <a:gdLst>
                <a:gd name="connsiteX0" fmla="*/ 3517682 w 5890491"/>
                <a:gd name="connsiteY0" fmla="*/ 0 h 6578439"/>
                <a:gd name="connsiteX1" fmla="*/ 5849513 w 5890491"/>
                <a:gd name="connsiteY1" fmla="*/ 841730 h 6578439"/>
                <a:gd name="connsiteX2" fmla="*/ 5890491 w 5890491"/>
                <a:gd name="connsiteY2" fmla="*/ 879061 h 6578439"/>
                <a:gd name="connsiteX3" fmla="*/ 5890491 w 5890491"/>
                <a:gd name="connsiteY3" fmla="*/ 2034114 h 6578439"/>
                <a:gd name="connsiteX4" fmla="*/ 5757065 w 5890491"/>
                <a:gd name="connsiteY4" fmla="*/ 1854938 h 6578439"/>
                <a:gd name="connsiteX5" fmla="*/ 5564060 w 5890491"/>
                <a:gd name="connsiteY5" fmla="*/ 1642182 h 6578439"/>
                <a:gd name="connsiteX6" fmla="*/ 3517551 w 5890491"/>
                <a:gd name="connsiteY6" fmla="*/ 790012 h 6578439"/>
                <a:gd name="connsiteX7" fmla="*/ 1611552 w 5890491"/>
                <a:gd name="connsiteY7" fmla="*/ 1543282 h 6578439"/>
                <a:gd name="connsiteX8" fmla="*/ 1340656 w 5890491"/>
                <a:gd name="connsiteY8" fmla="*/ 1897925 h 6578439"/>
                <a:gd name="connsiteX9" fmla="*/ 1201705 w 5890491"/>
                <a:gd name="connsiteY9" fmla="*/ 2361213 h 6578439"/>
                <a:gd name="connsiteX10" fmla="*/ 852705 w 5890491"/>
                <a:gd name="connsiteY10" fmla="*/ 3529176 h 6578439"/>
                <a:gd name="connsiteX11" fmla="*/ 863863 w 5890491"/>
                <a:gd name="connsiteY11" fmla="*/ 4437051 h 6578439"/>
                <a:gd name="connsiteX12" fmla="*/ 1413569 w 5890491"/>
                <a:gd name="connsiteY12" fmla="*/ 5357174 h 6578439"/>
                <a:gd name="connsiteX13" fmla="*/ 2339129 w 5890491"/>
                <a:gd name="connsiteY13" fmla="*/ 6143367 h 6578439"/>
                <a:gd name="connsiteX14" fmla="*/ 3439449 w 5890491"/>
                <a:gd name="connsiteY14" fmla="*/ 6420049 h 6578439"/>
                <a:gd name="connsiteX15" fmla="*/ 5251388 w 5890491"/>
                <a:gd name="connsiteY15" fmla="*/ 5349009 h 6578439"/>
                <a:gd name="connsiteX16" fmla="*/ 5657731 w 5890491"/>
                <a:gd name="connsiteY16" fmla="*/ 4959205 h 6578439"/>
                <a:gd name="connsiteX17" fmla="*/ 5836127 w 5890491"/>
                <a:gd name="connsiteY17" fmla="*/ 4792052 h 6578439"/>
                <a:gd name="connsiteX18" fmla="*/ 5890491 w 5890491"/>
                <a:gd name="connsiteY18" fmla="*/ 4738662 h 6578439"/>
                <a:gd name="connsiteX19" fmla="*/ 5890491 w 5890491"/>
                <a:gd name="connsiteY19" fmla="*/ 5821964 h 6578439"/>
                <a:gd name="connsiteX20" fmla="*/ 5802001 w 5890491"/>
                <a:gd name="connsiteY20" fmla="*/ 5907904 h 6578439"/>
                <a:gd name="connsiteX21" fmla="*/ 5294358 w 5890491"/>
                <a:gd name="connsiteY21" fmla="*/ 6397505 h 6578439"/>
                <a:gd name="connsiteX22" fmla="*/ 5077178 w 5890491"/>
                <a:gd name="connsiteY22" fmla="*/ 6578439 h 6578439"/>
                <a:gd name="connsiteX23" fmla="*/ 1567290 w 5890491"/>
                <a:gd name="connsiteY23" fmla="*/ 6578439 h 6578439"/>
                <a:gd name="connsiteX24" fmla="*/ 1508588 w 5890491"/>
                <a:gd name="connsiteY24" fmla="*/ 6535186 h 6578439"/>
                <a:gd name="connsiteX25" fmla="*/ 826498 w 5890491"/>
                <a:gd name="connsiteY25" fmla="*/ 5876034 h 6578439"/>
                <a:gd name="connsiteX26" fmla="*/ 122403 w 5890491"/>
                <a:gd name="connsiteY26" fmla="*/ 3255655 h 6578439"/>
                <a:gd name="connsiteX27" fmla="*/ 1061197 w 5890491"/>
                <a:gd name="connsiteY27" fmla="*/ 984650 h 6578439"/>
                <a:gd name="connsiteX28" fmla="*/ 3517682 w 5890491"/>
                <a:gd name="connsiteY28" fmla="*/ 0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5890491" h="6578439">
                  <a:moveTo>
                    <a:pt x="3517682" y="0"/>
                  </a:moveTo>
                  <a:cubicBezTo>
                    <a:pt x="4402017" y="0"/>
                    <a:pt x="5213742" y="315483"/>
                    <a:pt x="5849513" y="841730"/>
                  </a:cubicBezTo>
                  <a:lnTo>
                    <a:pt x="5890491" y="879061"/>
                  </a:lnTo>
                  <a:lnTo>
                    <a:pt x="5890491" y="2034114"/>
                  </a:lnTo>
                  <a:lnTo>
                    <a:pt x="5757065" y="1854938"/>
                  </a:lnTo>
                  <a:cubicBezTo>
                    <a:pt x="5696443" y="1781264"/>
                    <a:pt x="5632076" y="1710299"/>
                    <a:pt x="5564060" y="1642182"/>
                  </a:cubicBezTo>
                  <a:cubicBezTo>
                    <a:pt x="5015393" y="1092636"/>
                    <a:pt x="4288592" y="790012"/>
                    <a:pt x="3517551" y="790012"/>
                  </a:cubicBezTo>
                  <a:cubicBezTo>
                    <a:pt x="2701750" y="790012"/>
                    <a:pt x="2131676" y="1015335"/>
                    <a:pt x="1611552" y="1543282"/>
                  </a:cubicBezTo>
                  <a:cubicBezTo>
                    <a:pt x="1435754" y="1721722"/>
                    <a:pt x="1375945" y="1822729"/>
                    <a:pt x="1340656" y="1897925"/>
                  </a:cubicBezTo>
                  <a:cubicBezTo>
                    <a:pt x="1289148" y="2007623"/>
                    <a:pt x="1252432" y="2155907"/>
                    <a:pt x="1201705" y="2361213"/>
                  </a:cubicBezTo>
                  <a:cubicBezTo>
                    <a:pt x="1133721" y="2635919"/>
                    <a:pt x="1040568" y="3012290"/>
                    <a:pt x="852705" y="3529176"/>
                  </a:cubicBezTo>
                  <a:cubicBezTo>
                    <a:pt x="749952" y="3811784"/>
                    <a:pt x="753584" y="4108747"/>
                    <a:pt x="863863" y="4437051"/>
                  </a:cubicBezTo>
                  <a:cubicBezTo>
                    <a:pt x="964800" y="4737438"/>
                    <a:pt x="1154869" y="5055603"/>
                    <a:pt x="1413569" y="5357174"/>
                  </a:cubicBezTo>
                  <a:cubicBezTo>
                    <a:pt x="1718326" y="5712343"/>
                    <a:pt x="2021008" y="5969404"/>
                    <a:pt x="2339129" y="6143367"/>
                  </a:cubicBezTo>
                  <a:cubicBezTo>
                    <a:pt x="2679565" y="6329577"/>
                    <a:pt x="3039591" y="6420049"/>
                    <a:pt x="3439449" y="6420049"/>
                  </a:cubicBezTo>
                  <a:cubicBezTo>
                    <a:pt x="4142246" y="6420049"/>
                    <a:pt x="4633828" y="5976251"/>
                    <a:pt x="5251388" y="5349009"/>
                  </a:cubicBezTo>
                  <a:cubicBezTo>
                    <a:pt x="5389949" y="5208364"/>
                    <a:pt x="5526047" y="5081677"/>
                    <a:pt x="5657731" y="4959205"/>
                  </a:cubicBezTo>
                  <a:cubicBezTo>
                    <a:pt x="5719520" y="4901722"/>
                    <a:pt x="5779200" y="4846206"/>
                    <a:pt x="5836127" y="4792052"/>
                  </a:cubicBezTo>
                  <a:lnTo>
                    <a:pt x="5890491" y="4738662"/>
                  </a:lnTo>
                  <a:lnTo>
                    <a:pt x="5890491" y="5821964"/>
                  </a:lnTo>
                  <a:lnTo>
                    <a:pt x="5802001" y="5907904"/>
                  </a:lnTo>
                  <a:cubicBezTo>
                    <a:pt x="5634962" y="6077456"/>
                    <a:pt x="5467509" y="6243625"/>
                    <a:pt x="5294358" y="6397505"/>
                  </a:cubicBezTo>
                  <a:lnTo>
                    <a:pt x="5077178" y="6578439"/>
                  </a:lnTo>
                  <a:lnTo>
                    <a:pt x="1567290" y="6578439"/>
                  </a:lnTo>
                  <a:lnTo>
                    <a:pt x="1508588" y="6535186"/>
                  </a:lnTo>
                  <a:cubicBezTo>
                    <a:pt x="1263991" y="6345442"/>
                    <a:pt x="1038054" y="6122666"/>
                    <a:pt x="826498" y="5876034"/>
                  </a:cubicBezTo>
                  <a:cubicBezTo>
                    <a:pt x="261613" y="5217713"/>
                    <a:pt x="-239182" y="4250314"/>
                    <a:pt x="122403" y="3255655"/>
                  </a:cubicBezTo>
                  <a:cubicBezTo>
                    <a:pt x="607497" y="1921629"/>
                    <a:pt x="393040" y="1662857"/>
                    <a:pt x="1061197" y="984650"/>
                  </a:cubicBezTo>
                  <a:cubicBezTo>
                    <a:pt x="1729484" y="306444"/>
                    <a:pt x="2498060" y="0"/>
                    <a:pt x="351768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33B89F41-1D91-447A-88C5-8A917809FE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0" y="52997"/>
              <a:ext cx="6093362" cy="6805004"/>
            </a:xfrm>
            <a:custGeom>
              <a:avLst/>
              <a:gdLst>
                <a:gd name="connsiteX0" fmla="*/ 5890490 w 5890490"/>
                <a:gd name="connsiteY0" fmla="*/ 5389037 h 6578439"/>
                <a:gd name="connsiteX1" fmla="*/ 5890490 w 5890490"/>
                <a:gd name="connsiteY1" fmla="*/ 5855587 h 6578439"/>
                <a:gd name="connsiteX2" fmla="*/ 5784593 w 5890490"/>
                <a:gd name="connsiteY2" fmla="*/ 5962054 h 6578439"/>
                <a:gd name="connsiteX3" fmla="*/ 5663414 w 5890490"/>
                <a:gd name="connsiteY3" fmla="*/ 6082564 h 6578439"/>
                <a:gd name="connsiteX4" fmla="*/ 5147099 w 5890490"/>
                <a:gd name="connsiteY4" fmla="*/ 6547726 h 6578439"/>
                <a:gd name="connsiteX5" fmla="*/ 5105015 w 5890490"/>
                <a:gd name="connsiteY5" fmla="*/ 6578439 h 6578439"/>
                <a:gd name="connsiteX6" fmla="*/ 4385601 w 5890490"/>
                <a:gd name="connsiteY6" fmla="*/ 6578439 h 6578439"/>
                <a:gd name="connsiteX7" fmla="*/ 4507252 w 5890490"/>
                <a:gd name="connsiteY7" fmla="*/ 6515968 h 6578439"/>
                <a:gd name="connsiteX8" fmla="*/ 4909330 w 5890490"/>
                <a:gd name="connsiteY8" fmla="*/ 6253453 h 6578439"/>
                <a:gd name="connsiteX9" fmla="*/ 5411374 w 5890490"/>
                <a:gd name="connsiteY9" fmla="*/ 5828544 h 6578439"/>
                <a:gd name="connsiteX10" fmla="*/ 5533570 w 5890490"/>
                <a:gd name="connsiteY10" fmla="*/ 5714534 h 6578439"/>
                <a:gd name="connsiteX11" fmla="*/ 5657425 w 5890490"/>
                <a:gd name="connsiteY11" fmla="*/ 5597650 h 6578439"/>
                <a:gd name="connsiteX12" fmla="*/ 3336813 w 5890490"/>
                <a:gd name="connsiteY12" fmla="*/ 499 h 6578439"/>
                <a:gd name="connsiteX13" fmla="*/ 3513674 w 5890490"/>
                <a:gd name="connsiteY13" fmla="*/ 1202 h 6578439"/>
                <a:gd name="connsiteX14" fmla="*/ 3602743 w 5890490"/>
                <a:gd name="connsiteY14" fmla="*/ 4827 h 6578439"/>
                <a:gd name="connsiteX15" fmla="*/ 3647213 w 5890490"/>
                <a:gd name="connsiteY15" fmla="*/ 6703 h 6578439"/>
                <a:gd name="connsiteX16" fmla="*/ 3691684 w 5890490"/>
                <a:gd name="connsiteY16" fmla="*/ 9453 h 6578439"/>
                <a:gd name="connsiteX17" fmla="*/ 3868927 w 5890490"/>
                <a:gd name="connsiteY17" fmla="*/ 27080 h 6578439"/>
                <a:gd name="connsiteX18" fmla="*/ 5200872 w 5890490"/>
                <a:gd name="connsiteY18" fmla="*/ 472240 h 6578439"/>
                <a:gd name="connsiteX19" fmla="*/ 5772711 w 5890490"/>
                <a:gd name="connsiteY19" fmla="*/ 866334 h 6578439"/>
                <a:gd name="connsiteX20" fmla="*/ 5890490 w 5890490"/>
                <a:gd name="connsiteY20" fmla="*/ 972426 h 6578439"/>
                <a:gd name="connsiteX21" fmla="*/ 5890490 w 5890490"/>
                <a:gd name="connsiteY21" fmla="*/ 1158576 h 6578439"/>
                <a:gd name="connsiteX22" fmla="*/ 5676045 w 5890490"/>
                <a:gd name="connsiteY22" fmla="*/ 986969 h 6578439"/>
                <a:gd name="connsiteX23" fmla="*/ 5103776 w 5890490"/>
                <a:gd name="connsiteY23" fmla="*/ 655879 h 6578439"/>
                <a:gd name="connsiteX24" fmla="*/ 4482465 w 5890490"/>
                <a:gd name="connsiteY24" fmla="*/ 440363 h 6578439"/>
                <a:gd name="connsiteX25" fmla="*/ 4402444 w 5890490"/>
                <a:gd name="connsiteY25" fmla="*/ 422111 h 6578439"/>
                <a:gd name="connsiteX26" fmla="*/ 4322423 w 5890490"/>
                <a:gd name="connsiteY26" fmla="*/ 404610 h 6578439"/>
                <a:gd name="connsiteX27" fmla="*/ 4241892 w 5890490"/>
                <a:gd name="connsiteY27" fmla="*/ 389858 h 6578439"/>
                <a:gd name="connsiteX28" fmla="*/ 4201627 w 5890490"/>
                <a:gd name="connsiteY28" fmla="*/ 382483 h 6578439"/>
                <a:gd name="connsiteX29" fmla="*/ 4161234 w 5890490"/>
                <a:gd name="connsiteY29" fmla="*/ 375857 h 6578439"/>
                <a:gd name="connsiteX30" fmla="*/ 3999280 w 5890490"/>
                <a:gd name="connsiteY30" fmla="*/ 353606 h 6578439"/>
                <a:gd name="connsiteX31" fmla="*/ 3836817 w 5890490"/>
                <a:gd name="connsiteY31" fmla="*/ 338480 h 6578439"/>
                <a:gd name="connsiteX32" fmla="*/ 3673972 w 5890490"/>
                <a:gd name="connsiteY32" fmla="*/ 330604 h 6578439"/>
                <a:gd name="connsiteX33" fmla="*/ 3511126 w 5890490"/>
                <a:gd name="connsiteY33" fmla="*/ 328978 h 6578439"/>
                <a:gd name="connsiteX34" fmla="*/ 3183142 w 5890490"/>
                <a:gd name="connsiteY34" fmla="*/ 342854 h 6578439"/>
                <a:gd name="connsiteX35" fmla="*/ 2541444 w 5890490"/>
                <a:gd name="connsiteY35" fmla="*/ 439988 h 6578439"/>
                <a:gd name="connsiteX36" fmla="*/ 1933895 w 5890490"/>
                <a:gd name="connsiteY36" fmla="*/ 650505 h 6578439"/>
                <a:gd name="connsiteX37" fmla="*/ 1378079 w 5890490"/>
                <a:gd name="connsiteY37" fmla="*/ 983905 h 6578439"/>
                <a:gd name="connsiteX38" fmla="*/ 1312967 w 5890490"/>
                <a:gd name="connsiteY38" fmla="*/ 1033660 h 6578439"/>
                <a:gd name="connsiteX39" fmla="*/ 1248364 w 5890490"/>
                <a:gd name="connsiteY39" fmla="*/ 1084413 h 6578439"/>
                <a:gd name="connsiteX40" fmla="*/ 1185163 w 5890490"/>
                <a:gd name="connsiteY40" fmla="*/ 1137168 h 6578439"/>
                <a:gd name="connsiteX41" fmla="*/ 1122852 w 5890490"/>
                <a:gd name="connsiteY41" fmla="*/ 1190922 h 6578439"/>
                <a:gd name="connsiteX42" fmla="*/ 892092 w 5890490"/>
                <a:gd name="connsiteY42" fmla="*/ 1421440 h 6578439"/>
                <a:gd name="connsiteX43" fmla="*/ 707202 w 5890490"/>
                <a:gd name="connsiteY43" fmla="*/ 1684212 h 6578439"/>
                <a:gd name="connsiteX44" fmla="*/ 670121 w 5890490"/>
                <a:gd name="connsiteY44" fmla="*/ 1756093 h 6578439"/>
                <a:gd name="connsiteX45" fmla="*/ 637630 w 5890490"/>
                <a:gd name="connsiteY45" fmla="*/ 1830724 h 6578439"/>
                <a:gd name="connsiteX46" fmla="*/ 607685 w 5890490"/>
                <a:gd name="connsiteY46" fmla="*/ 1907105 h 6578439"/>
                <a:gd name="connsiteX47" fmla="*/ 580034 w 5890490"/>
                <a:gd name="connsiteY47" fmla="*/ 1984986 h 6578439"/>
                <a:gd name="connsiteX48" fmla="*/ 481919 w 5890490"/>
                <a:gd name="connsiteY48" fmla="*/ 2304386 h 6578439"/>
                <a:gd name="connsiteX49" fmla="*/ 433881 w 5890490"/>
                <a:gd name="connsiteY49" fmla="*/ 2465399 h 6578439"/>
                <a:gd name="connsiteX50" fmla="*/ 384442 w 5890490"/>
                <a:gd name="connsiteY50" fmla="*/ 2626163 h 6578439"/>
                <a:gd name="connsiteX51" fmla="*/ 166039 w 5890490"/>
                <a:gd name="connsiteY51" fmla="*/ 3261338 h 6578439"/>
                <a:gd name="connsiteX52" fmla="*/ 56202 w 5890490"/>
                <a:gd name="connsiteY52" fmla="*/ 3910265 h 6578439"/>
                <a:gd name="connsiteX53" fmla="*/ 93664 w 5890490"/>
                <a:gd name="connsiteY53" fmla="*/ 4237292 h 6578439"/>
                <a:gd name="connsiteX54" fmla="*/ 111758 w 5890490"/>
                <a:gd name="connsiteY54" fmla="*/ 4317548 h 6578439"/>
                <a:gd name="connsiteX55" fmla="*/ 133038 w 5890490"/>
                <a:gd name="connsiteY55" fmla="*/ 4397054 h 6578439"/>
                <a:gd name="connsiteX56" fmla="*/ 157757 w 5890490"/>
                <a:gd name="connsiteY56" fmla="*/ 4475560 h 6578439"/>
                <a:gd name="connsiteX57" fmla="*/ 185153 w 5890490"/>
                <a:gd name="connsiteY57" fmla="*/ 4553066 h 6578439"/>
                <a:gd name="connsiteX58" fmla="*/ 493642 w 5890490"/>
                <a:gd name="connsiteY58" fmla="*/ 5132239 h 6578439"/>
                <a:gd name="connsiteX59" fmla="*/ 914391 w 5890490"/>
                <a:gd name="connsiteY59" fmla="*/ 5636528 h 6578439"/>
                <a:gd name="connsiteX60" fmla="*/ 1402034 w 5890490"/>
                <a:gd name="connsiteY60" fmla="*/ 6076188 h 6578439"/>
                <a:gd name="connsiteX61" fmla="*/ 1664397 w 5890490"/>
                <a:gd name="connsiteY61" fmla="*/ 6267079 h 6578439"/>
                <a:gd name="connsiteX62" fmla="*/ 1938992 w 5890490"/>
                <a:gd name="connsiteY62" fmla="*/ 6434343 h 6578439"/>
                <a:gd name="connsiteX63" fmla="*/ 2225931 w 5890490"/>
                <a:gd name="connsiteY63" fmla="*/ 6574322 h 6578439"/>
                <a:gd name="connsiteX64" fmla="*/ 2236328 w 5890490"/>
                <a:gd name="connsiteY64" fmla="*/ 6578439 h 6578439"/>
                <a:gd name="connsiteX65" fmla="*/ 1504665 w 5890490"/>
                <a:gd name="connsiteY65" fmla="*/ 6578439 h 6578439"/>
                <a:gd name="connsiteX66" fmla="*/ 1456827 w 5890490"/>
                <a:gd name="connsiteY66" fmla="*/ 6543476 h 6578439"/>
                <a:gd name="connsiteX67" fmla="*/ 1188475 w 5890490"/>
                <a:gd name="connsiteY67" fmla="*/ 6314083 h 6578439"/>
                <a:gd name="connsiteX68" fmla="*/ 721728 w 5890490"/>
                <a:gd name="connsiteY68" fmla="*/ 5798666 h 6578439"/>
                <a:gd name="connsiteX69" fmla="*/ 344175 w 5890490"/>
                <a:gd name="connsiteY69" fmla="*/ 5219495 h 6578439"/>
                <a:gd name="connsiteX70" fmla="*/ 87293 w 5890490"/>
                <a:gd name="connsiteY70" fmla="*/ 4583569 h 6578439"/>
                <a:gd name="connsiteX71" fmla="*/ 65886 w 5890490"/>
                <a:gd name="connsiteY71" fmla="*/ 4500813 h 6578439"/>
                <a:gd name="connsiteX72" fmla="*/ 47409 w 5890490"/>
                <a:gd name="connsiteY72" fmla="*/ 4417431 h 6578439"/>
                <a:gd name="connsiteX73" fmla="*/ 39000 w 5890490"/>
                <a:gd name="connsiteY73" fmla="*/ 4375677 h 6578439"/>
                <a:gd name="connsiteX74" fmla="*/ 31610 w 5890490"/>
                <a:gd name="connsiteY74" fmla="*/ 4333674 h 6578439"/>
                <a:gd name="connsiteX75" fmla="*/ 18868 w 5890490"/>
                <a:gd name="connsiteY75" fmla="*/ 4249417 h 6578439"/>
                <a:gd name="connsiteX76" fmla="*/ 646 w 5890490"/>
                <a:gd name="connsiteY76" fmla="*/ 3910265 h 6578439"/>
                <a:gd name="connsiteX77" fmla="*/ 130234 w 5890490"/>
                <a:gd name="connsiteY77" fmla="*/ 3248337 h 6578439"/>
                <a:gd name="connsiteX78" fmla="*/ 335383 w 5890490"/>
                <a:gd name="connsiteY78" fmla="*/ 2611911 h 6578439"/>
                <a:gd name="connsiteX79" fmla="*/ 487272 w 5890490"/>
                <a:gd name="connsiteY79" fmla="*/ 1958609 h 6578439"/>
                <a:gd name="connsiteX80" fmla="*/ 508550 w 5890490"/>
                <a:gd name="connsiteY80" fmla="*/ 1876227 h 6578439"/>
                <a:gd name="connsiteX81" fmla="*/ 531742 w 5890490"/>
                <a:gd name="connsiteY81" fmla="*/ 1793721 h 6578439"/>
                <a:gd name="connsiteX82" fmla="*/ 558245 w 5890490"/>
                <a:gd name="connsiteY82" fmla="*/ 1711465 h 6578439"/>
                <a:gd name="connsiteX83" fmla="*/ 590100 w 5890490"/>
                <a:gd name="connsiteY83" fmla="*/ 1630332 h 6578439"/>
                <a:gd name="connsiteX84" fmla="*/ 758680 w 5890490"/>
                <a:gd name="connsiteY84" fmla="*/ 1322433 h 6578439"/>
                <a:gd name="connsiteX85" fmla="*/ 976317 w 5890490"/>
                <a:gd name="connsiteY85" fmla="*/ 1049286 h 6578439"/>
                <a:gd name="connsiteX86" fmla="*/ 1035314 w 5890490"/>
                <a:gd name="connsiteY86" fmla="*/ 985406 h 6578439"/>
                <a:gd name="connsiteX87" fmla="*/ 1095329 w 5890490"/>
                <a:gd name="connsiteY87" fmla="*/ 922526 h 6578439"/>
                <a:gd name="connsiteX88" fmla="*/ 1157384 w 5890490"/>
                <a:gd name="connsiteY88" fmla="*/ 861271 h 6578439"/>
                <a:gd name="connsiteX89" fmla="*/ 1220841 w 5890490"/>
                <a:gd name="connsiteY89" fmla="*/ 801017 h 6578439"/>
                <a:gd name="connsiteX90" fmla="*/ 1286462 w 5890490"/>
                <a:gd name="connsiteY90" fmla="*/ 742886 h 6578439"/>
                <a:gd name="connsiteX91" fmla="*/ 1353233 w 5890490"/>
                <a:gd name="connsiteY91" fmla="*/ 685632 h 6578439"/>
                <a:gd name="connsiteX92" fmla="*/ 1369924 w 5890490"/>
                <a:gd name="connsiteY92" fmla="*/ 671256 h 6578439"/>
                <a:gd name="connsiteX93" fmla="*/ 1387380 w 5890490"/>
                <a:gd name="connsiteY93" fmla="*/ 657755 h 6578439"/>
                <a:gd name="connsiteX94" fmla="*/ 1422422 w 5890490"/>
                <a:gd name="connsiteY94" fmla="*/ 630877 h 6578439"/>
                <a:gd name="connsiteX95" fmla="*/ 1492759 w 5890490"/>
                <a:gd name="connsiteY95" fmla="*/ 577248 h 6578439"/>
                <a:gd name="connsiteX96" fmla="*/ 1528820 w 5890490"/>
                <a:gd name="connsiteY96" fmla="*/ 551496 h 6578439"/>
                <a:gd name="connsiteX97" fmla="*/ 1565390 w 5890490"/>
                <a:gd name="connsiteY97" fmla="*/ 526370 h 6578439"/>
                <a:gd name="connsiteX98" fmla="*/ 1639040 w 5890490"/>
                <a:gd name="connsiteY98" fmla="*/ 476490 h 6578439"/>
                <a:gd name="connsiteX99" fmla="*/ 1792075 w 5890490"/>
                <a:gd name="connsiteY99" fmla="*/ 384859 h 6578439"/>
                <a:gd name="connsiteX100" fmla="*/ 2455943 w 5890490"/>
                <a:gd name="connsiteY100" fmla="*/ 117836 h 6578439"/>
                <a:gd name="connsiteX101" fmla="*/ 3159952 w 5890490"/>
                <a:gd name="connsiteY101" fmla="*/ 7203 h 6578439"/>
                <a:gd name="connsiteX102" fmla="*/ 3336813 w 5890490"/>
                <a:gd name="connsiteY102" fmla="*/ 499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Lst>
              <a:rect l="l" t="t" r="r" b="b"/>
              <a:pathLst>
                <a:path w="5890490" h="6578439">
                  <a:moveTo>
                    <a:pt x="5890490" y="5389037"/>
                  </a:moveTo>
                  <a:lnTo>
                    <a:pt x="5890490" y="5855587"/>
                  </a:lnTo>
                  <a:lnTo>
                    <a:pt x="5784593" y="5962054"/>
                  </a:lnTo>
                  <a:cubicBezTo>
                    <a:pt x="5744454" y="6002308"/>
                    <a:pt x="5704062" y="6042436"/>
                    <a:pt x="5663414" y="6082564"/>
                  </a:cubicBezTo>
                  <a:cubicBezTo>
                    <a:pt x="5500314" y="6242577"/>
                    <a:pt x="5330970" y="6400714"/>
                    <a:pt x="5147099" y="6547726"/>
                  </a:cubicBezTo>
                  <a:lnTo>
                    <a:pt x="5105015" y="6578439"/>
                  </a:lnTo>
                  <a:lnTo>
                    <a:pt x="4385601" y="6578439"/>
                  </a:lnTo>
                  <a:lnTo>
                    <a:pt x="4507252" y="6515968"/>
                  </a:lnTo>
                  <a:cubicBezTo>
                    <a:pt x="4645901" y="6439679"/>
                    <a:pt x="4779837" y="6350961"/>
                    <a:pt x="4909330" y="6253453"/>
                  </a:cubicBezTo>
                  <a:cubicBezTo>
                    <a:pt x="5082369" y="6123567"/>
                    <a:pt x="5248145" y="5979180"/>
                    <a:pt x="5411374" y="5828544"/>
                  </a:cubicBezTo>
                  <a:cubicBezTo>
                    <a:pt x="5452149" y="5790791"/>
                    <a:pt x="5492924" y="5752788"/>
                    <a:pt x="5533570" y="5714534"/>
                  </a:cubicBezTo>
                  <a:lnTo>
                    <a:pt x="5657425" y="5597650"/>
                  </a:lnTo>
                  <a:close/>
                  <a:moveTo>
                    <a:pt x="3336813" y="499"/>
                  </a:moveTo>
                  <a:cubicBezTo>
                    <a:pt x="3395682" y="-392"/>
                    <a:pt x="3454550" y="-48"/>
                    <a:pt x="3513674" y="1202"/>
                  </a:cubicBezTo>
                  <a:lnTo>
                    <a:pt x="3602743" y="4827"/>
                  </a:lnTo>
                  <a:lnTo>
                    <a:pt x="3647213" y="6703"/>
                  </a:lnTo>
                  <a:cubicBezTo>
                    <a:pt x="3661994" y="7327"/>
                    <a:pt x="3676903" y="7703"/>
                    <a:pt x="3691684" y="9453"/>
                  </a:cubicBezTo>
                  <a:lnTo>
                    <a:pt x="3868927" y="27080"/>
                  </a:lnTo>
                  <a:cubicBezTo>
                    <a:pt x="4340645" y="85584"/>
                    <a:pt x="4795160" y="243221"/>
                    <a:pt x="5200872" y="472240"/>
                  </a:cubicBezTo>
                  <a:cubicBezTo>
                    <a:pt x="5403855" y="587124"/>
                    <a:pt x="5594988" y="719447"/>
                    <a:pt x="5772711" y="866334"/>
                  </a:cubicBezTo>
                  <a:lnTo>
                    <a:pt x="5890490" y="972426"/>
                  </a:lnTo>
                  <a:lnTo>
                    <a:pt x="5890490" y="1158576"/>
                  </a:lnTo>
                  <a:lnTo>
                    <a:pt x="5676045" y="986969"/>
                  </a:lnTo>
                  <a:cubicBezTo>
                    <a:pt x="5496587" y="857740"/>
                    <a:pt x="5304275" y="746699"/>
                    <a:pt x="5103776" y="655879"/>
                  </a:cubicBezTo>
                  <a:cubicBezTo>
                    <a:pt x="4903214" y="564747"/>
                    <a:pt x="4695006" y="492492"/>
                    <a:pt x="4482465" y="440363"/>
                  </a:cubicBezTo>
                  <a:lnTo>
                    <a:pt x="4402444" y="422111"/>
                  </a:lnTo>
                  <a:cubicBezTo>
                    <a:pt x="4375813" y="416111"/>
                    <a:pt x="4349436" y="408859"/>
                    <a:pt x="4322423" y="404610"/>
                  </a:cubicBezTo>
                  <a:lnTo>
                    <a:pt x="4241892" y="389858"/>
                  </a:lnTo>
                  <a:lnTo>
                    <a:pt x="4201627" y="382483"/>
                  </a:lnTo>
                  <a:cubicBezTo>
                    <a:pt x="4188248" y="379983"/>
                    <a:pt x="4174869" y="377483"/>
                    <a:pt x="4161234" y="375857"/>
                  </a:cubicBezTo>
                  <a:cubicBezTo>
                    <a:pt x="4107208" y="368482"/>
                    <a:pt x="4053308" y="360482"/>
                    <a:pt x="3999280" y="353606"/>
                  </a:cubicBezTo>
                  <a:cubicBezTo>
                    <a:pt x="3944999" y="348855"/>
                    <a:pt x="3890844" y="343854"/>
                    <a:pt x="3836817" y="338480"/>
                  </a:cubicBezTo>
                  <a:lnTo>
                    <a:pt x="3673972" y="330604"/>
                  </a:lnTo>
                  <a:cubicBezTo>
                    <a:pt x="3619690" y="329104"/>
                    <a:pt x="3565281" y="329604"/>
                    <a:pt x="3511126" y="328978"/>
                  </a:cubicBezTo>
                  <a:cubicBezTo>
                    <a:pt x="3402054" y="330728"/>
                    <a:pt x="3291706" y="334604"/>
                    <a:pt x="3183142" y="342854"/>
                  </a:cubicBezTo>
                  <a:cubicBezTo>
                    <a:pt x="2965505" y="358855"/>
                    <a:pt x="2750670" y="389733"/>
                    <a:pt x="2541444" y="439988"/>
                  </a:cubicBezTo>
                  <a:cubicBezTo>
                    <a:pt x="2332216" y="490117"/>
                    <a:pt x="2128850" y="559997"/>
                    <a:pt x="1933895" y="650505"/>
                  </a:cubicBezTo>
                  <a:cubicBezTo>
                    <a:pt x="1738939" y="741261"/>
                    <a:pt x="1553540" y="854146"/>
                    <a:pt x="1378079" y="983905"/>
                  </a:cubicBezTo>
                  <a:lnTo>
                    <a:pt x="1312967" y="1033660"/>
                  </a:lnTo>
                  <a:cubicBezTo>
                    <a:pt x="1291178" y="1050286"/>
                    <a:pt x="1269006" y="1066412"/>
                    <a:pt x="1248364" y="1084413"/>
                  </a:cubicBezTo>
                  <a:lnTo>
                    <a:pt x="1185163" y="1137168"/>
                  </a:lnTo>
                  <a:cubicBezTo>
                    <a:pt x="1164138" y="1154794"/>
                    <a:pt x="1142603" y="1172046"/>
                    <a:pt x="1122852" y="1190922"/>
                  </a:cubicBezTo>
                  <a:cubicBezTo>
                    <a:pt x="1041557" y="1264303"/>
                    <a:pt x="961663" y="1339309"/>
                    <a:pt x="892092" y="1421440"/>
                  </a:cubicBezTo>
                  <a:cubicBezTo>
                    <a:pt x="819589" y="1501822"/>
                    <a:pt x="759827" y="1590329"/>
                    <a:pt x="707202" y="1684212"/>
                  </a:cubicBezTo>
                  <a:cubicBezTo>
                    <a:pt x="694715" y="1708089"/>
                    <a:pt x="682227" y="1731841"/>
                    <a:pt x="670121" y="1756093"/>
                  </a:cubicBezTo>
                  <a:lnTo>
                    <a:pt x="637630" y="1830724"/>
                  </a:lnTo>
                  <a:cubicBezTo>
                    <a:pt x="626161" y="1855350"/>
                    <a:pt x="617624" y="1881603"/>
                    <a:pt x="607685" y="1907105"/>
                  </a:cubicBezTo>
                  <a:cubicBezTo>
                    <a:pt x="598128" y="1932857"/>
                    <a:pt x="588317" y="1958483"/>
                    <a:pt x="580034" y="1984986"/>
                  </a:cubicBezTo>
                  <a:cubicBezTo>
                    <a:pt x="544611" y="2089620"/>
                    <a:pt x="513393" y="2197128"/>
                    <a:pt x="481919" y="2304386"/>
                  </a:cubicBezTo>
                  <a:lnTo>
                    <a:pt x="433881" y="2465399"/>
                  </a:lnTo>
                  <a:lnTo>
                    <a:pt x="384442" y="2626163"/>
                  </a:lnTo>
                  <a:cubicBezTo>
                    <a:pt x="317672" y="2839680"/>
                    <a:pt x="243129" y="3050946"/>
                    <a:pt x="166039" y="3261338"/>
                  </a:cubicBezTo>
                  <a:cubicBezTo>
                    <a:pt x="88822" y="3468979"/>
                    <a:pt x="50850" y="3690248"/>
                    <a:pt x="56202" y="3910265"/>
                  </a:cubicBezTo>
                  <a:cubicBezTo>
                    <a:pt x="58495" y="4020274"/>
                    <a:pt x="71493" y="4129783"/>
                    <a:pt x="93664" y="4237292"/>
                  </a:cubicBezTo>
                  <a:cubicBezTo>
                    <a:pt x="99143" y="4264168"/>
                    <a:pt x="104623" y="4291045"/>
                    <a:pt x="111758" y="4317548"/>
                  </a:cubicBezTo>
                  <a:cubicBezTo>
                    <a:pt x="118384" y="4344176"/>
                    <a:pt x="124627" y="4370802"/>
                    <a:pt x="133038" y="4397054"/>
                  </a:cubicBezTo>
                  <a:cubicBezTo>
                    <a:pt x="140810" y="4423307"/>
                    <a:pt x="148456" y="4449683"/>
                    <a:pt x="157757" y="4475560"/>
                  </a:cubicBezTo>
                  <a:cubicBezTo>
                    <a:pt x="166549" y="4501562"/>
                    <a:pt x="175087" y="4527564"/>
                    <a:pt x="185153" y="4553066"/>
                  </a:cubicBezTo>
                  <a:cubicBezTo>
                    <a:pt x="262371" y="4758458"/>
                    <a:pt x="368895" y="4951974"/>
                    <a:pt x="493642" y="5132239"/>
                  </a:cubicBezTo>
                  <a:cubicBezTo>
                    <a:pt x="618389" y="5312627"/>
                    <a:pt x="760846" y="5480391"/>
                    <a:pt x="914391" y="5636528"/>
                  </a:cubicBezTo>
                  <a:cubicBezTo>
                    <a:pt x="1069081" y="5793166"/>
                    <a:pt x="1231544" y="5941677"/>
                    <a:pt x="1402034" y="6076188"/>
                  </a:cubicBezTo>
                  <a:cubicBezTo>
                    <a:pt x="1487535" y="6143320"/>
                    <a:pt x="1574565" y="6207574"/>
                    <a:pt x="1664397" y="6267079"/>
                  </a:cubicBezTo>
                  <a:cubicBezTo>
                    <a:pt x="1753592" y="6327459"/>
                    <a:pt x="1845336" y="6383088"/>
                    <a:pt x="1938992" y="6434343"/>
                  </a:cubicBezTo>
                  <a:cubicBezTo>
                    <a:pt x="2032647" y="6485659"/>
                    <a:pt x="2128309" y="6532600"/>
                    <a:pt x="2225931" y="6574322"/>
                  </a:cubicBezTo>
                  <a:lnTo>
                    <a:pt x="2236328" y="6578439"/>
                  </a:lnTo>
                  <a:lnTo>
                    <a:pt x="1504665" y="6578439"/>
                  </a:lnTo>
                  <a:lnTo>
                    <a:pt x="1456827" y="6543476"/>
                  </a:lnTo>
                  <a:cubicBezTo>
                    <a:pt x="1363554" y="6470595"/>
                    <a:pt x="1273848" y="6394340"/>
                    <a:pt x="1188475" y="6314083"/>
                  </a:cubicBezTo>
                  <a:cubicBezTo>
                    <a:pt x="1017856" y="6153445"/>
                    <a:pt x="863803" y="5979931"/>
                    <a:pt x="721728" y="5798666"/>
                  </a:cubicBezTo>
                  <a:cubicBezTo>
                    <a:pt x="579397" y="5616027"/>
                    <a:pt x="452103" y="5422511"/>
                    <a:pt x="344175" y="5219495"/>
                  </a:cubicBezTo>
                  <a:cubicBezTo>
                    <a:pt x="236505" y="5016354"/>
                    <a:pt x="147946" y="4803586"/>
                    <a:pt x="87293" y="4583569"/>
                  </a:cubicBezTo>
                  <a:cubicBezTo>
                    <a:pt x="79138" y="4556193"/>
                    <a:pt x="72639" y="4528440"/>
                    <a:pt x="65886" y="4500813"/>
                  </a:cubicBezTo>
                  <a:cubicBezTo>
                    <a:pt x="58751" y="4473311"/>
                    <a:pt x="53144" y="4445308"/>
                    <a:pt x="47409" y="4417431"/>
                  </a:cubicBezTo>
                  <a:cubicBezTo>
                    <a:pt x="44733" y="4403430"/>
                    <a:pt x="41294" y="4389679"/>
                    <a:pt x="39000" y="4375677"/>
                  </a:cubicBezTo>
                  <a:lnTo>
                    <a:pt x="31610" y="4333674"/>
                  </a:lnTo>
                  <a:cubicBezTo>
                    <a:pt x="26258" y="4305797"/>
                    <a:pt x="22563" y="4277544"/>
                    <a:pt x="18868" y="4249417"/>
                  </a:cubicBezTo>
                  <a:cubicBezTo>
                    <a:pt x="4214" y="4136784"/>
                    <a:pt x="-2158" y="4023275"/>
                    <a:pt x="646" y="3910265"/>
                  </a:cubicBezTo>
                  <a:cubicBezTo>
                    <a:pt x="5997" y="3683872"/>
                    <a:pt x="50596" y="3459605"/>
                    <a:pt x="130234" y="3248337"/>
                  </a:cubicBezTo>
                  <a:cubicBezTo>
                    <a:pt x="207961" y="3039196"/>
                    <a:pt x="278044" y="2827179"/>
                    <a:pt x="335383" y="2611911"/>
                  </a:cubicBezTo>
                  <a:cubicBezTo>
                    <a:pt x="393743" y="2396644"/>
                    <a:pt x="435792" y="2178627"/>
                    <a:pt x="487272" y="1958609"/>
                  </a:cubicBezTo>
                  <a:cubicBezTo>
                    <a:pt x="493259" y="1931107"/>
                    <a:pt x="501287" y="1903730"/>
                    <a:pt x="508550" y="1876227"/>
                  </a:cubicBezTo>
                  <a:cubicBezTo>
                    <a:pt x="516195" y="1848725"/>
                    <a:pt x="522312" y="1820972"/>
                    <a:pt x="531742" y="1793721"/>
                  </a:cubicBezTo>
                  <a:lnTo>
                    <a:pt x="558245" y="1711465"/>
                  </a:lnTo>
                  <a:cubicBezTo>
                    <a:pt x="568439" y="1684337"/>
                    <a:pt x="579652" y="1657459"/>
                    <a:pt x="590100" y="1630332"/>
                  </a:cubicBezTo>
                  <a:cubicBezTo>
                    <a:pt x="635080" y="1523075"/>
                    <a:pt x="690637" y="1417566"/>
                    <a:pt x="758680" y="1322433"/>
                  </a:cubicBezTo>
                  <a:cubicBezTo>
                    <a:pt x="824430" y="1225051"/>
                    <a:pt x="899610" y="1136168"/>
                    <a:pt x="976317" y="1049286"/>
                  </a:cubicBezTo>
                  <a:cubicBezTo>
                    <a:pt x="995049" y="1027035"/>
                    <a:pt x="1015436" y="1006533"/>
                    <a:pt x="1035314" y="985406"/>
                  </a:cubicBezTo>
                  <a:lnTo>
                    <a:pt x="1095329" y="922526"/>
                  </a:lnTo>
                  <a:cubicBezTo>
                    <a:pt x="1114953" y="901149"/>
                    <a:pt x="1136359" y="881397"/>
                    <a:pt x="1157384" y="861271"/>
                  </a:cubicBezTo>
                  <a:lnTo>
                    <a:pt x="1220841" y="801017"/>
                  </a:lnTo>
                  <a:cubicBezTo>
                    <a:pt x="1241610" y="780514"/>
                    <a:pt x="1264418" y="762014"/>
                    <a:pt x="1286462" y="742886"/>
                  </a:cubicBezTo>
                  <a:lnTo>
                    <a:pt x="1353233" y="685632"/>
                  </a:lnTo>
                  <a:lnTo>
                    <a:pt x="1369924" y="671256"/>
                  </a:lnTo>
                  <a:cubicBezTo>
                    <a:pt x="1375658" y="666631"/>
                    <a:pt x="1381520" y="662255"/>
                    <a:pt x="1387380" y="657755"/>
                  </a:cubicBezTo>
                  <a:lnTo>
                    <a:pt x="1422422" y="630877"/>
                  </a:lnTo>
                  <a:lnTo>
                    <a:pt x="1492759" y="577248"/>
                  </a:lnTo>
                  <a:cubicBezTo>
                    <a:pt x="1504355" y="567997"/>
                    <a:pt x="1516714" y="559997"/>
                    <a:pt x="1528820" y="551496"/>
                  </a:cubicBezTo>
                  <a:lnTo>
                    <a:pt x="1565390" y="526370"/>
                  </a:lnTo>
                  <a:lnTo>
                    <a:pt x="1639040" y="476490"/>
                  </a:lnTo>
                  <a:cubicBezTo>
                    <a:pt x="1689754" y="445613"/>
                    <a:pt x="1740723" y="414986"/>
                    <a:pt x="1792075" y="384859"/>
                  </a:cubicBezTo>
                  <a:cubicBezTo>
                    <a:pt x="2000282" y="268724"/>
                    <a:pt x="2224927" y="179467"/>
                    <a:pt x="2455943" y="117836"/>
                  </a:cubicBezTo>
                  <a:cubicBezTo>
                    <a:pt x="2687088" y="55957"/>
                    <a:pt x="2923964" y="21204"/>
                    <a:pt x="3159952" y="7203"/>
                  </a:cubicBezTo>
                  <a:cubicBezTo>
                    <a:pt x="3219076" y="3515"/>
                    <a:pt x="3277945" y="1389"/>
                    <a:pt x="3336813" y="49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5486355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BC99CB9-DDAD-44A2-8A1C-E3AF4E72D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4053CBF-3932-45FF-8285-EE5146085F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2E751C04-BEA6-446B-A678-9C74819EBD4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8230" y="-8167"/>
            <a:ext cx="4834070" cy="2488150"/>
            <a:chOff x="6867015" y="-1"/>
            <a:chExt cx="5324985" cy="3251912"/>
          </a:xfrm>
          <a:solidFill>
            <a:schemeClr val="bg1">
              <a:alpha val="30000"/>
            </a:schemeClr>
          </a:solidFill>
        </p:grpSpPr>
        <p:sp>
          <p:nvSpPr>
            <p:cNvPr id="13" name="Freeform: Shape 12">
              <a:extLst>
                <a:ext uri="{FF2B5EF4-FFF2-40B4-BE49-F238E27FC236}">
                  <a16:creationId xmlns:a16="http://schemas.microsoft.com/office/drawing/2014/main" id="{2625A013-D9BE-43C4-AF21-6F2B003EFB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F7875715-EC2E-457F-851D-F6C817685F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F7E41CC6-0C83-40EE-80BB-79394D9E9B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00603498-5DFE-4D26-BFB5-C9269C9BDB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B3CA0DC0-6D8F-61E0-4B38-91B5EA0C5898}"/>
              </a:ext>
            </a:extLst>
          </p:cNvPr>
          <p:cNvSpPr>
            <a:spLocks noGrp="1"/>
          </p:cNvSpPr>
          <p:nvPr>
            <p:ph type="title"/>
          </p:nvPr>
        </p:nvSpPr>
        <p:spPr>
          <a:xfrm>
            <a:off x="1958943" y="183940"/>
            <a:ext cx="7939518" cy="1837349"/>
          </a:xfrm>
        </p:spPr>
        <p:txBody>
          <a:bodyPr>
            <a:normAutofit/>
          </a:bodyPr>
          <a:lstStyle/>
          <a:p>
            <a:pPr algn="ctr"/>
            <a:r>
              <a:rPr lang="en-US" sz="3600" dirty="0">
                <a:solidFill>
                  <a:schemeClr val="tx2"/>
                </a:solidFill>
              </a:rPr>
              <a:t>Initiating an application</a:t>
            </a:r>
          </a:p>
        </p:txBody>
      </p:sp>
      <p:sp>
        <p:nvSpPr>
          <p:cNvPr id="3" name="Content Placeholder 2">
            <a:extLst>
              <a:ext uri="{FF2B5EF4-FFF2-40B4-BE49-F238E27FC236}">
                <a16:creationId xmlns:a16="http://schemas.microsoft.com/office/drawing/2014/main" id="{6E1135A8-E7B5-8491-9A64-F8FEC633163D}"/>
              </a:ext>
            </a:extLst>
          </p:cNvPr>
          <p:cNvSpPr>
            <a:spLocks noGrp="1"/>
          </p:cNvSpPr>
          <p:nvPr>
            <p:ph idx="1"/>
          </p:nvPr>
        </p:nvSpPr>
        <p:spPr>
          <a:xfrm>
            <a:off x="3050412" y="2979336"/>
            <a:ext cx="5709721" cy="2430864"/>
          </a:xfrm>
        </p:spPr>
        <p:txBody>
          <a:bodyPr anchor="t">
            <a:normAutofit/>
          </a:bodyPr>
          <a:lstStyle/>
          <a:p>
            <a:endParaRPr lang="en-US" sz="2000" b="0" i="0" u="none" strike="noStrike" baseline="0" dirty="0">
              <a:solidFill>
                <a:schemeClr val="tx2"/>
              </a:solidFill>
              <a:latin typeface="Calibri" panose="020F0502020204030204" pitchFamily="34" charset="0"/>
            </a:endParaRPr>
          </a:p>
          <a:p>
            <a:endParaRPr lang="en-US" sz="2000" dirty="0">
              <a:solidFill>
                <a:schemeClr val="tx2"/>
              </a:solidFill>
            </a:endParaRPr>
          </a:p>
        </p:txBody>
      </p:sp>
      <p:grpSp>
        <p:nvGrpSpPr>
          <p:cNvPr id="18" name="Group 17">
            <a:extLst>
              <a:ext uri="{FF2B5EF4-FFF2-40B4-BE49-F238E27FC236}">
                <a16:creationId xmlns:a16="http://schemas.microsoft.com/office/drawing/2014/main" id="{B63ACBA3-DEFD-4C6D-BBA0-64468FA99C2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058275" y="4146310"/>
            <a:ext cx="3142400" cy="2716805"/>
            <a:chOff x="-305" y="-4155"/>
            <a:chExt cx="2514948" cy="2174333"/>
          </a:xfrm>
          <a:solidFill>
            <a:schemeClr val="bg1">
              <a:alpha val="30000"/>
            </a:schemeClr>
          </a:solidFill>
        </p:grpSpPr>
        <p:sp>
          <p:nvSpPr>
            <p:cNvPr id="19" name="Freeform: Shape 18">
              <a:extLst>
                <a:ext uri="{FF2B5EF4-FFF2-40B4-BE49-F238E27FC236}">
                  <a16:creationId xmlns:a16="http://schemas.microsoft.com/office/drawing/2014/main" id="{62F7819D-2B89-4D80-A1C3-8B318116BA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B7065990-2350-41B3-858B-20EF8744F2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58DA7EC7-CAA0-4665-AA29-BFBA806ECA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2" name="Freeform: Shape 21">
              <a:extLst>
                <a:ext uri="{FF2B5EF4-FFF2-40B4-BE49-F238E27FC236}">
                  <a16:creationId xmlns:a16="http://schemas.microsoft.com/office/drawing/2014/main" id="{B1132A14-489F-4CED-B626-2A1711C987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Graphic 3" descr="Laptop outline">
            <a:extLst>
              <a:ext uri="{FF2B5EF4-FFF2-40B4-BE49-F238E27FC236}">
                <a16:creationId xmlns:a16="http://schemas.microsoft.com/office/drawing/2014/main" id="{8F1E147E-E030-3073-47B9-1AF60684688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591879" y="247650"/>
            <a:ext cx="6673646" cy="6673646"/>
          </a:xfrm>
          <a:prstGeom prst="rect">
            <a:avLst/>
          </a:prstGeom>
        </p:spPr>
      </p:pic>
      <p:pic>
        <p:nvPicPr>
          <p:cNvPr id="5" name="Picture 4">
            <a:extLst>
              <a:ext uri="{FF2B5EF4-FFF2-40B4-BE49-F238E27FC236}">
                <a16:creationId xmlns:a16="http://schemas.microsoft.com/office/drawing/2014/main" id="{608A20D6-5D4D-A408-F397-1ADA2280DB35}"/>
              </a:ext>
            </a:extLst>
          </p:cNvPr>
          <p:cNvPicPr>
            <a:picLocks noChangeAspect="1"/>
          </p:cNvPicPr>
          <p:nvPr/>
        </p:nvPicPr>
        <p:blipFill>
          <a:blip r:embed="rId5"/>
          <a:stretch>
            <a:fillRect/>
          </a:stretch>
        </p:blipFill>
        <p:spPr>
          <a:xfrm>
            <a:off x="4048166" y="2228759"/>
            <a:ext cx="3849329" cy="2214215"/>
          </a:xfrm>
          <a:prstGeom prst="rect">
            <a:avLst/>
          </a:prstGeom>
        </p:spPr>
      </p:pic>
      <p:sp>
        <p:nvSpPr>
          <p:cNvPr id="7" name="TextBox 6">
            <a:extLst>
              <a:ext uri="{FF2B5EF4-FFF2-40B4-BE49-F238E27FC236}">
                <a16:creationId xmlns:a16="http://schemas.microsoft.com/office/drawing/2014/main" id="{0E22D29B-C782-9341-9987-B76FA17BF60E}"/>
              </a:ext>
            </a:extLst>
          </p:cNvPr>
          <p:cNvSpPr txBox="1"/>
          <p:nvPr/>
        </p:nvSpPr>
        <p:spPr>
          <a:xfrm>
            <a:off x="2374204" y="6049490"/>
            <a:ext cx="8189088" cy="369332"/>
          </a:xfrm>
          <a:prstGeom prst="rect">
            <a:avLst/>
          </a:prstGeom>
          <a:noFill/>
        </p:spPr>
        <p:txBody>
          <a:bodyPr wrap="square" rtlCol="0">
            <a:spAutoFit/>
          </a:bodyPr>
          <a:lstStyle/>
          <a:p>
            <a:r>
              <a:rPr lang="en-US" dirty="0">
                <a:hlinkClick r:id="rId6"/>
              </a:rPr>
              <a:t>https://indianaintelligrants.intelligrants.com/Login2.aspx?APPTHEME=INGRT</a:t>
            </a:r>
            <a:r>
              <a:rPr lang="en-US" dirty="0"/>
              <a:t> </a:t>
            </a:r>
          </a:p>
        </p:txBody>
      </p:sp>
    </p:spTree>
    <p:extLst>
      <p:ext uri="{BB962C8B-B14F-4D97-AF65-F5344CB8AC3E}">
        <p14:creationId xmlns:p14="http://schemas.microsoft.com/office/powerpoint/2010/main" val="2910903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DDBB197-D710-4A4F-A9CA-FD2177498B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75D1CFA-2CDB-4B64-BD9F-85744E8DA1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D710B57-927D-551E-CD57-55FABDCCECD6}"/>
              </a:ext>
            </a:extLst>
          </p:cNvPr>
          <p:cNvSpPr>
            <a:spLocks noGrp="1"/>
          </p:cNvSpPr>
          <p:nvPr>
            <p:ph type="title"/>
          </p:nvPr>
        </p:nvSpPr>
        <p:spPr>
          <a:xfrm>
            <a:off x="804672" y="802955"/>
            <a:ext cx="4977976" cy="1454051"/>
          </a:xfrm>
        </p:spPr>
        <p:txBody>
          <a:bodyPr>
            <a:normAutofit/>
          </a:bodyPr>
          <a:lstStyle/>
          <a:p>
            <a:r>
              <a:rPr lang="en-US" sz="3600" dirty="0">
                <a:solidFill>
                  <a:schemeClr val="tx2"/>
                </a:solidFill>
              </a:rPr>
              <a:t>Match Requirement	</a:t>
            </a:r>
          </a:p>
        </p:txBody>
      </p:sp>
      <p:sp>
        <p:nvSpPr>
          <p:cNvPr id="3" name="Content Placeholder 2">
            <a:extLst>
              <a:ext uri="{FF2B5EF4-FFF2-40B4-BE49-F238E27FC236}">
                <a16:creationId xmlns:a16="http://schemas.microsoft.com/office/drawing/2014/main" id="{A9973CB1-3718-FC02-7DBB-90D7F658CFCE}"/>
              </a:ext>
            </a:extLst>
          </p:cNvPr>
          <p:cNvSpPr>
            <a:spLocks noGrp="1"/>
          </p:cNvSpPr>
          <p:nvPr>
            <p:ph idx="1"/>
          </p:nvPr>
        </p:nvSpPr>
        <p:spPr>
          <a:xfrm>
            <a:off x="804672" y="2039815"/>
            <a:ext cx="4977578" cy="4250453"/>
          </a:xfrm>
        </p:spPr>
        <p:txBody>
          <a:bodyPr anchor="ctr">
            <a:normAutofit/>
          </a:bodyPr>
          <a:lstStyle/>
          <a:p>
            <a:r>
              <a:rPr lang="en-US" sz="2000" b="0" i="0" u="none" strike="noStrike" baseline="0" dirty="0">
                <a:solidFill>
                  <a:schemeClr val="tx2"/>
                </a:solidFill>
              </a:rPr>
              <a:t>There is a 10% match requirement imposed on grant funds under the Title II Program. A grant made under this program may not cover more than 90% of the total costs of the project being funded. The applicant must identify the source of the 10% non-Federal portion of the budget and how match funds will be used. Applicants may satisfy match with either cash or in-kind services. </a:t>
            </a:r>
          </a:p>
          <a:p>
            <a:r>
              <a:rPr lang="en-US" sz="2000" dirty="0">
                <a:solidFill>
                  <a:schemeClr val="tx2"/>
                </a:solidFill>
              </a:rPr>
              <a:t>Example of how to figure match is in the Request for Proposal or RFP on page 7.</a:t>
            </a:r>
          </a:p>
        </p:txBody>
      </p:sp>
      <p:grpSp>
        <p:nvGrpSpPr>
          <p:cNvPr id="14" name="Group 13">
            <a:extLst>
              <a:ext uri="{FF2B5EF4-FFF2-40B4-BE49-F238E27FC236}">
                <a16:creationId xmlns:a16="http://schemas.microsoft.com/office/drawing/2014/main" id="{25EE5136-01F1-466C-962D-BA9B4C6757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369897" y="0"/>
            <a:ext cx="5822103" cy="6685267"/>
            <a:chOff x="6357228" y="0"/>
            <a:chExt cx="5822103" cy="6685267"/>
          </a:xfrm>
        </p:grpSpPr>
        <p:sp>
          <p:nvSpPr>
            <p:cNvPr id="15" name="Freeform: Shape 14">
              <a:extLst>
                <a:ext uri="{FF2B5EF4-FFF2-40B4-BE49-F238E27FC236}">
                  <a16:creationId xmlns:a16="http://schemas.microsoft.com/office/drawing/2014/main" id="{E11D3AD4-AF9B-4EB5-8C7B-C45D173B4B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57228" y="0"/>
              <a:ext cx="5822102" cy="6685267"/>
            </a:xfrm>
            <a:custGeom>
              <a:avLst/>
              <a:gdLst>
                <a:gd name="connsiteX0" fmla="*/ 2605444 w 5822102"/>
                <a:gd name="connsiteY0" fmla="*/ 0 h 6685267"/>
                <a:gd name="connsiteX1" fmla="*/ 4757391 w 5822102"/>
                <a:gd name="connsiteY1" fmla="*/ 0 h 6685267"/>
                <a:gd name="connsiteX2" fmla="*/ 4913680 w 5822102"/>
                <a:gd name="connsiteY2" fmla="*/ 56274 h 6685267"/>
                <a:gd name="connsiteX3" fmla="*/ 5376238 w 5822102"/>
                <a:gd name="connsiteY3" fmla="*/ 282027 h 6685267"/>
                <a:gd name="connsiteX4" fmla="*/ 5658024 w 5822102"/>
                <a:gd name="connsiteY4" fmla="*/ 471014 h 6685267"/>
                <a:gd name="connsiteX5" fmla="*/ 5822102 w 5822102"/>
                <a:gd name="connsiteY5" fmla="*/ 609109 h 6685267"/>
                <a:gd name="connsiteX6" fmla="*/ 5822102 w 5822102"/>
                <a:gd name="connsiteY6" fmla="*/ 760697 h 6685267"/>
                <a:gd name="connsiteX7" fmla="*/ 5707785 w 5822102"/>
                <a:gd name="connsiteY7" fmla="*/ 666601 h 6685267"/>
                <a:gd name="connsiteX8" fmla="*/ 5577306 w 5822102"/>
                <a:gd name="connsiteY8" fmla="*/ 571666 h 6685267"/>
                <a:gd name="connsiteX9" fmla="*/ 5298630 w 5822102"/>
                <a:gd name="connsiteY9" fmla="*/ 407449 h 6685267"/>
                <a:gd name="connsiteX10" fmla="*/ 4690768 w 5822102"/>
                <a:gd name="connsiteY10" fmla="*/ 184979 h 6685267"/>
                <a:gd name="connsiteX11" fmla="*/ 4048577 w 5822102"/>
                <a:gd name="connsiteY11" fmla="*/ 99280 h 6685267"/>
                <a:gd name="connsiteX12" fmla="*/ 3405404 w 5822102"/>
                <a:gd name="connsiteY12" fmla="*/ 131937 h 6685267"/>
                <a:gd name="connsiteX13" fmla="*/ 3089702 w 5822102"/>
                <a:gd name="connsiteY13" fmla="*/ 190190 h 6685267"/>
                <a:gd name="connsiteX14" fmla="*/ 2780132 w 5822102"/>
                <a:gd name="connsiteY14" fmla="*/ 273457 h 6685267"/>
                <a:gd name="connsiteX15" fmla="*/ 2478040 w 5822102"/>
                <a:gd name="connsiteY15" fmla="*/ 379654 h 6685267"/>
                <a:gd name="connsiteX16" fmla="*/ 2184897 w 5822102"/>
                <a:gd name="connsiteY16" fmla="*/ 507972 h 6685267"/>
                <a:gd name="connsiteX17" fmla="*/ 1629141 w 5822102"/>
                <a:gd name="connsiteY17" fmla="*/ 823205 h 6685267"/>
                <a:gd name="connsiteX18" fmla="*/ 1497711 w 5822102"/>
                <a:gd name="connsiteY18" fmla="*/ 914000 h 6685267"/>
                <a:gd name="connsiteX19" fmla="*/ 1433099 w 5822102"/>
                <a:gd name="connsiteY19" fmla="*/ 960903 h 6685267"/>
                <a:gd name="connsiteX20" fmla="*/ 1369346 w 5822102"/>
                <a:gd name="connsiteY20" fmla="*/ 1008963 h 6685267"/>
                <a:gd name="connsiteX21" fmla="*/ 1123406 w 5822102"/>
                <a:gd name="connsiteY21" fmla="*/ 1212905 h 6685267"/>
                <a:gd name="connsiteX22" fmla="*/ 684367 w 5822102"/>
                <a:gd name="connsiteY22" fmla="*/ 1675564 h 6685267"/>
                <a:gd name="connsiteX23" fmla="*/ 497153 w 5822102"/>
                <a:gd name="connsiteY23" fmla="*/ 1933588 h 6685267"/>
                <a:gd name="connsiteX24" fmla="*/ 337770 w 5822102"/>
                <a:gd name="connsiteY24" fmla="*/ 2208983 h 6685267"/>
                <a:gd name="connsiteX25" fmla="*/ 302461 w 5822102"/>
                <a:gd name="connsiteY25" fmla="*/ 2280207 h 6685267"/>
                <a:gd name="connsiteX26" fmla="*/ 285296 w 5822102"/>
                <a:gd name="connsiteY26" fmla="*/ 2316107 h 6685267"/>
                <a:gd name="connsiteX27" fmla="*/ 268991 w 5822102"/>
                <a:gd name="connsiteY27" fmla="*/ 2352355 h 6685267"/>
                <a:gd name="connsiteX28" fmla="*/ 237849 w 5822102"/>
                <a:gd name="connsiteY28" fmla="*/ 2425432 h 6685267"/>
                <a:gd name="connsiteX29" fmla="*/ 208670 w 5822102"/>
                <a:gd name="connsiteY29" fmla="*/ 2499319 h 6685267"/>
                <a:gd name="connsiteX30" fmla="*/ 113775 w 5822102"/>
                <a:gd name="connsiteY30" fmla="*/ 2801929 h 6685267"/>
                <a:gd name="connsiteX31" fmla="*/ 36781 w 5822102"/>
                <a:gd name="connsiteY31" fmla="*/ 3428922 h 6685267"/>
                <a:gd name="connsiteX32" fmla="*/ 69148 w 5822102"/>
                <a:gd name="connsiteY32" fmla="*/ 3741955 h 6685267"/>
                <a:gd name="connsiteX33" fmla="*/ 167966 w 5822102"/>
                <a:gd name="connsiteY33" fmla="*/ 4041323 h 6685267"/>
                <a:gd name="connsiteX34" fmla="*/ 202049 w 5822102"/>
                <a:gd name="connsiteY34" fmla="*/ 4112894 h 6685267"/>
                <a:gd name="connsiteX35" fmla="*/ 239933 w 5822102"/>
                <a:gd name="connsiteY35" fmla="*/ 4182843 h 6685267"/>
                <a:gd name="connsiteX36" fmla="*/ 323916 w 5822102"/>
                <a:gd name="connsiteY36" fmla="*/ 4318456 h 6685267"/>
                <a:gd name="connsiteX37" fmla="*/ 416604 w 5822102"/>
                <a:gd name="connsiteY37" fmla="*/ 4449436 h 6685267"/>
                <a:gd name="connsiteX38" fmla="*/ 515911 w 5822102"/>
                <a:gd name="connsiteY38" fmla="*/ 4576711 h 6685267"/>
                <a:gd name="connsiteX39" fmla="*/ 722619 w 5822102"/>
                <a:gd name="connsiteY39" fmla="*/ 4828482 h 6685267"/>
                <a:gd name="connsiteX40" fmla="*/ 825972 w 5822102"/>
                <a:gd name="connsiteY40" fmla="*/ 4956104 h 6685267"/>
                <a:gd name="connsiteX41" fmla="*/ 926506 w 5822102"/>
                <a:gd name="connsiteY41" fmla="*/ 5085347 h 6685267"/>
                <a:gd name="connsiteX42" fmla="*/ 1027040 w 5822102"/>
                <a:gd name="connsiteY42" fmla="*/ 5210191 h 6685267"/>
                <a:gd name="connsiteX43" fmla="*/ 1132110 w 5822102"/>
                <a:gd name="connsiteY43" fmla="*/ 5330748 h 6685267"/>
                <a:gd name="connsiteX44" fmla="*/ 1354880 w 5822102"/>
                <a:gd name="connsiteY44" fmla="*/ 5558083 h 6685267"/>
                <a:gd name="connsiteX45" fmla="*/ 1855220 w 5822102"/>
                <a:gd name="connsiteY45" fmla="*/ 5937591 h 6685267"/>
                <a:gd name="connsiteX46" fmla="*/ 2131810 w 5822102"/>
                <a:gd name="connsiteY46" fmla="*/ 6080268 h 6685267"/>
                <a:gd name="connsiteX47" fmla="*/ 2423726 w 5822102"/>
                <a:gd name="connsiteY47" fmla="*/ 6188087 h 6685267"/>
                <a:gd name="connsiteX48" fmla="*/ 2727780 w 5822102"/>
                <a:gd name="connsiteY48" fmla="*/ 6262552 h 6685267"/>
                <a:gd name="connsiteX49" fmla="*/ 3041276 w 5822102"/>
                <a:gd name="connsiteY49" fmla="*/ 6304245 h 6685267"/>
                <a:gd name="connsiteX50" fmla="*/ 3360532 w 5822102"/>
                <a:gd name="connsiteY50" fmla="*/ 6317331 h 6685267"/>
                <a:gd name="connsiteX51" fmla="*/ 3439855 w 5822102"/>
                <a:gd name="connsiteY51" fmla="*/ 6316751 h 6685267"/>
                <a:gd name="connsiteX52" fmla="*/ 3478721 w 5822102"/>
                <a:gd name="connsiteY52" fmla="*/ 6315826 h 6685267"/>
                <a:gd name="connsiteX53" fmla="*/ 3517463 w 5822102"/>
                <a:gd name="connsiteY53" fmla="*/ 6313971 h 6685267"/>
                <a:gd name="connsiteX54" fmla="*/ 3671452 w 5822102"/>
                <a:gd name="connsiteY54" fmla="*/ 6301233 h 6685267"/>
                <a:gd name="connsiteX55" fmla="*/ 4265460 w 5822102"/>
                <a:gd name="connsiteY55" fmla="*/ 6149638 h 6685267"/>
                <a:gd name="connsiteX56" fmla="*/ 4546587 w 5822102"/>
                <a:gd name="connsiteY56" fmla="*/ 6018079 h 6685267"/>
                <a:gd name="connsiteX57" fmla="*/ 4818030 w 5822102"/>
                <a:gd name="connsiteY57" fmla="*/ 5858029 h 6685267"/>
                <a:gd name="connsiteX58" fmla="*/ 5081870 w 5822102"/>
                <a:gd name="connsiteY58" fmla="*/ 5676903 h 6685267"/>
                <a:gd name="connsiteX59" fmla="*/ 5212073 w 5822102"/>
                <a:gd name="connsiteY59" fmla="*/ 5581013 h 6685267"/>
                <a:gd name="connsiteX60" fmla="*/ 5343625 w 5822102"/>
                <a:gd name="connsiteY60" fmla="*/ 5481533 h 6685267"/>
                <a:gd name="connsiteX61" fmla="*/ 5610378 w 5822102"/>
                <a:gd name="connsiteY61" fmla="*/ 5284425 h 6685267"/>
                <a:gd name="connsiteX62" fmla="*/ 5822102 w 5822102"/>
                <a:gd name="connsiteY62" fmla="*/ 5126414 h 6685267"/>
                <a:gd name="connsiteX63" fmla="*/ 5822102 w 5822102"/>
                <a:gd name="connsiteY63" fmla="*/ 5556641 h 6685267"/>
                <a:gd name="connsiteX64" fmla="*/ 5576325 w 5822102"/>
                <a:gd name="connsiteY64" fmla="*/ 5749979 h 6685267"/>
                <a:gd name="connsiteX65" fmla="*/ 5447715 w 5822102"/>
                <a:gd name="connsiteY65" fmla="*/ 5852818 h 6685267"/>
                <a:gd name="connsiteX66" fmla="*/ 5315059 w 5822102"/>
                <a:gd name="connsiteY66" fmla="*/ 5956236 h 6685267"/>
                <a:gd name="connsiteX67" fmla="*/ 5038468 w 5822102"/>
                <a:gd name="connsiteY67" fmla="*/ 6155776 h 6685267"/>
                <a:gd name="connsiteX68" fmla="*/ 4741892 w 5822102"/>
                <a:gd name="connsiteY68" fmla="*/ 6338292 h 6685267"/>
                <a:gd name="connsiteX69" fmla="*/ 4420920 w 5822102"/>
                <a:gd name="connsiteY69" fmla="*/ 6492203 h 6685267"/>
                <a:gd name="connsiteX70" fmla="*/ 3717672 w 5822102"/>
                <a:gd name="connsiteY70" fmla="*/ 6670434 h 6685267"/>
                <a:gd name="connsiteX71" fmla="*/ 3535853 w 5822102"/>
                <a:gd name="connsiteY71" fmla="*/ 6683289 h 6685267"/>
                <a:gd name="connsiteX72" fmla="*/ 3490367 w 5822102"/>
                <a:gd name="connsiteY72" fmla="*/ 6684910 h 6685267"/>
                <a:gd name="connsiteX73" fmla="*/ 3445005 w 5822102"/>
                <a:gd name="connsiteY73" fmla="*/ 6685142 h 6685267"/>
                <a:gd name="connsiteX74" fmla="*/ 3355872 w 5822102"/>
                <a:gd name="connsiteY74" fmla="*/ 6684100 h 6685267"/>
                <a:gd name="connsiteX75" fmla="*/ 3179203 w 5822102"/>
                <a:gd name="connsiteY75" fmla="*/ 6677150 h 6685267"/>
                <a:gd name="connsiteX76" fmla="*/ 3002410 w 5822102"/>
                <a:gd name="connsiteY76" fmla="*/ 6661169 h 6685267"/>
                <a:gd name="connsiteX77" fmla="*/ 2650296 w 5822102"/>
                <a:gd name="connsiteY77" fmla="*/ 6604191 h 6685267"/>
                <a:gd name="connsiteX78" fmla="*/ 2306028 w 5822102"/>
                <a:gd name="connsiteY78" fmla="*/ 6505869 h 6685267"/>
                <a:gd name="connsiteX79" fmla="*/ 1978803 w 5822102"/>
                <a:gd name="connsiteY79" fmla="*/ 6363307 h 6685267"/>
                <a:gd name="connsiteX80" fmla="*/ 1678428 w 5822102"/>
                <a:gd name="connsiteY80" fmla="*/ 6177779 h 6685267"/>
                <a:gd name="connsiteX81" fmla="*/ 1175880 w 5822102"/>
                <a:gd name="connsiteY81" fmla="*/ 5710373 h 6685267"/>
                <a:gd name="connsiteX82" fmla="*/ 971502 w 5822102"/>
                <a:gd name="connsiteY82" fmla="*/ 5445399 h 6685267"/>
                <a:gd name="connsiteX83" fmla="*/ 790909 w 5822102"/>
                <a:gd name="connsiteY83" fmla="*/ 5169078 h 6685267"/>
                <a:gd name="connsiteX84" fmla="*/ 706680 w 5822102"/>
                <a:gd name="connsiteY84" fmla="*/ 5031959 h 6685267"/>
                <a:gd name="connsiteX85" fmla="*/ 619143 w 5822102"/>
                <a:gd name="connsiteY85" fmla="*/ 4897157 h 6685267"/>
                <a:gd name="connsiteX86" fmla="*/ 436465 w 5822102"/>
                <a:gd name="connsiteY86" fmla="*/ 4628710 h 6685267"/>
                <a:gd name="connsiteX87" fmla="*/ 347088 w 5822102"/>
                <a:gd name="connsiteY87" fmla="*/ 4492171 h 6685267"/>
                <a:gd name="connsiteX88" fmla="*/ 262001 w 5822102"/>
                <a:gd name="connsiteY88" fmla="*/ 4352619 h 6685267"/>
                <a:gd name="connsiteX89" fmla="*/ 118679 w 5822102"/>
                <a:gd name="connsiteY89" fmla="*/ 4059853 h 6685267"/>
                <a:gd name="connsiteX90" fmla="*/ 28322 w 5822102"/>
                <a:gd name="connsiteY90" fmla="*/ 3749136 h 6685267"/>
                <a:gd name="connsiteX91" fmla="*/ 0 w 5822102"/>
                <a:gd name="connsiteY91" fmla="*/ 3428922 h 6685267"/>
                <a:gd name="connsiteX92" fmla="*/ 253052 w 5822102"/>
                <a:gd name="connsiteY92" fmla="*/ 2174356 h 6685267"/>
                <a:gd name="connsiteX93" fmla="*/ 389141 w 5822102"/>
                <a:gd name="connsiteY93" fmla="*/ 1877652 h 6685267"/>
                <a:gd name="connsiteX94" fmla="*/ 552079 w 5822102"/>
                <a:gd name="connsiteY94" fmla="*/ 1591834 h 6685267"/>
                <a:gd name="connsiteX95" fmla="*/ 954950 w 5822102"/>
                <a:gd name="connsiteY95" fmla="*/ 1061773 h 6685267"/>
                <a:gd name="connsiteX96" fmla="*/ 1192922 w 5822102"/>
                <a:gd name="connsiteY96" fmla="*/ 822626 h 6685267"/>
                <a:gd name="connsiteX97" fmla="*/ 1255939 w 5822102"/>
                <a:gd name="connsiteY97" fmla="*/ 765880 h 6685267"/>
                <a:gd name="connsiteX98" fmla="*/ 1320183 w 5822102"/>
                <a:gd name="connsiteY98" fmla="*/ 710291 h 6685267"/>
                <a:gd name="connsiteX99" fmla="*/ 1452961 w 5822102"/>
                <a:gd name="connsiteY99" fmla="*/ 603514 h 6685267"/>
                <a:gd name="connsiteX100" fmla="*/ 2033360 w 5822102"/>
                <a:gd name="connsiteY100" fmla="*/ 235818 h 6685267"/>
                <a:gd name="connsiteX101" fmla="*/ 2512513 w 5822102"/>
                <a:gd name="connsiteY101" fmla="*/ 30012 h 66852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5822102" h="6685267">
                  <a:moveTo>
                    <a:pt x="2605444" y="0"/>
                  </a:moveTo>
                  <a:lnTo>
                    <a:pt x="4757391" y="0"/>
                  </a:lnTo>
                  <a:lnTo>
                    <a:pt x="4913680" y="56274"/>
                  </a:lnTo>
                  <a:cubicBezTo>
                    <a:pt x="5074659" y="119278"/>
                    <a:pt x="5229483" y="195083"/>
                    <a:pt x="5376238" y="282027"/>
                  </a:cubicBezTo>
                  <a:cubicBezTo>
                    <a:pt x="5474014" y="340105"/>
                    <a:pt x="5568080" y="403280"/>
                    <a:pt x="5658024" y="471014"/>
                  </a:cubicBezTo>
                  <a:lnTo>
                    <a:pt x="5822102" y="609109"/>
                  </a:lnTo>
                  <a:lnTo>
                    <a:pt x="5822102" y="760697"/>
                  </a:lnTo>
                  <a:lnTo>
                    <a:pt x="5707785" y="666601"/>
                  </a:lnTo>
                  <a:cubicBezTo>
                    <a:pt x="5665273" y="633682"/>
                    <a:pt x="5621749" y="602008"/>
                    <a:pt x="5577306" y="571666"/>
                  </a:cubicBezTo>
                  <a:cubicBezTo>
                    <a:pt x="5487929" y="511562"/>
                    <a:pt x="5395118" y="456089"/>
                    <a:pt x="5298630" y="407449"/>
                  </a:cubicBezTo>
                  <a:cubicBezTo>
                    <a:pt x="5106266" y="309010"/>
                    <a:pt x="4901153" y="235355"/>
                    <a:pt x="4690768" y="184979"/>
                  </a:cubicBezTo>
                  <a:cubicBezTo>
                    <a:pt x="4480382" y="134486"/>
                    <a:pt x="4264724" y="106807"/>
                    <a:pt x="4048577" y="99280"/>
                  </a:cubicBezTo>
                  <a:cubicBezTo>
                    <a:pt x="3832182" y="90709"/>
                    <a:pt x="3617997" y="102290"/>
                    <a:pt x="3405404" y="131937"/>
                  </a:cubicBezTo>
                  <a:cubicBezTo>
                    <a:pt x="3299353" y="147340"/>
                    <a:pt x="3193915" y="166449"/>
                    <a:pt x="3089702" y="190190"/>
                  </a:cubicBezTo>
                  <a:cubicBezTo>
                    <a:pt x="2985491" y="214278"/>
                    <a:pt x="2882137" y="241725"/>
                    <a:pt x="2780132" y="273457"/>
                  </a:cubicBezTo>
                  <a:cubicBezTo>
                    <a:pt x="2678126" y="305073"/>
                    <a:pt x="2577348" y="340510"/>
                    <a:pt x="2478040" y="379654"/>
                  </a:cubicBezTo>
                  <a:cubicBezTo>
                    <a:pt x="2378854" y="418914"/>
                    <a:pt x="2281017" y="461763"/>
                    <a:pt x="2184897" y="507972"/>
                  </a:cubicBezTo>
                  <a:cubicBezTo>
                    <a:pt x="1992657" y="600271"/>
                    <a:pt x="1806791" y="705542"/>
                    <a:pt x="1629141" y="823205"/>
                  </a:cubicBezTo>
                  <a:cubicBezTo>
                    <a:pt x="1584882" y="852736"/>
                    <a:pt x="1540745" y="882731"/>
                    <a:pt x="1497711" y="914000"/>
                  </a:cubicBezTo>
                  <a:cubicBezTo>
                    <a:pt x="1475888" y="929286"/>
                    <a:pt x="1454555" y="945153"/>
                    <a:pt x="1433099" y="960903"/>
                  </a:cubicBezTo>
                  <a:cubicBezTo>
                    <a:pt x="1411521" y="976537"/>
                    <a:pt x="1390311" y="992634"/>
                    <a:pt x="1369346" y="1008963"/>
                  </a:cubicBezTo>
                  <a:cubicBezTo>
                    <a:pt x="1285119" y="1074165"/>
                    <a:pt x="1202730" y="1141797"/>
                    <a:pt x="1123406" y="1212905"/>
                  </a:cubicBezTo>
                  <a:cubicBezTo>
                    <a:pt x="964391" y="1354656"/>
                    <a:pt x="816900" y="1509261"/>
                    <a:pt x="684367" y="1675564"/>
                  </a:cubicBezTo>
                  <a:cubicBezTo>
                    <a:pt x="618161" y="1758716"/>
                    <a:pt x="555512" y="1844763"/>
                    <a:pt x="497153" y="1933588"/>
                  </a:cubicBezTo>
                  <a:cubicBezTo>
                    <a:pt x="439775" y="2022877"/>
                    <a:pt x="385584" y="2114367"/>
                    <a:pt x="337770" y="2208983"/>
                  </a:cubicBezTo>
                  <a:cubicBezTo>
                    <a:pt x="325388" y="2232493"/>
                    <a:pt x="313862" y="2256349"/>
                    <a:pt x="302461" y="2280207"/>
                  </a:cubicBezTo>
                  <a:lnTo>
                    <a:pt x="285296" y="2316107"/>
                  </a:lnTo>
                  <a:lnTo>
                    <a:pt x="268991" y="2352355"/>
                  </a:lnTo>
                  <a:cubicBezTo>
                    <a:pt x="258324" y="2376560"/>
                    <a:pt x="247535" y="2400764"/>
                    <a:pt x="237849" y="2425432"/>
                  </a:cubicBezTo>
                  <a:cubicBezTo>
                    <a:pt x="228163" y="2450099"/>
                    <a:pt x="217498" y="2474419"/>
                    <a:pt x="208670" y="2499319"/>
                  </a:cubicBezTo>
                  <a:cubicBezTo>
                    <a:pt x="170909" y="2598219"/>
                    <a:pt x="138908" y="2699206"/>
                    <a:pt x="113775" y="2801929"/>
                  </a:cubicBezTo>
                  <a:cubicBezTo>
                    <a:pt x="62773" y="3006911"/>
                    <a:pt x="36659" y="3217917"/>
                    <a:pt x="36781" y="3428922"/>
                  </a:cubicBezTo>
                  <a:cubicBezTo>
                    <a:pt x="37394" y="3534078"/>
                    <a:pt x="47816" y="3639001"/>
                    <a:pt x="69148" y="3741955"/>
                  </a:cubicBezTo>
                  <a:cubicBezTo>
                    <a:pt x="91585" y="3844679"/>
                    <a:pt x="124074" y="3945202"/>
                    <a:pt x="167966" y="4041323"/>
                  </a:cubicBezTo>
                  <a:cubicBezTo>
                    <a:pt x="178387" y="4065528"/>
                    <a:pt x="190525" y="4089153"/>
                    <a:pt x="202049" y="4112894"/>
                  </a:cubicBezTo>
                  <a:cubicBezTo>
                    <a:pt x="214555" y="4136288"/>
                    <a:pt x="226447" y="4159912"/>
                    <a:pt x="239933" y="4182843"/>
                  </a:cubicBezTo>
                  <a:cubicBezTo>
                    <a:pt x="265680" y="4229167"/>
                    <a:pt x="294368" y="4274101"/>
                    <a:pt x="323916" y="4318456"/>
                  </a:cubicBezTo>
                  <a:cubicBezTo>
                    <a:pt x="353341" y="4362927"/>
                    <a:pt x="384849" y="4406240"/>
                    <a:pt x="416604" y="4449436"/>
                  </a:cubicBezTo>
                  <a:cubicBezTo>
                    <a:pt x="448847" y="4492286"/>
                    <a:pt x="482319" y="4534557"/>
                    <a:pt x="515911" y="4576711"/>
                  </a:cubicBezTo>
                  <a:cubicBezTo>
                    <a:pt x="583219" y="4661137"/>
                    <a:pt x="653594" y="4743825"/>
                    <a:pt x="722619" y="4828482"/>
                  </a:cubicBezTo>
                  <a:cubicBezTo>
                    <a:pt x="757315" y="4870637"/>
                    <a:pt x="791889" y="4913138"/>
                    <a:pt x="825972" y="4956104"/>
                  </a:cubicBezTo>
                  <a:cubicBezTo>
                    <a:pt x="859934" y="4998722"/>
                    <a:pt x="893649" y="5044004"/>
                    <a:pt x="926506" y="5085347"/>
                  </a:cubicBezTo>
                  <a:cubicBezTo>
                    <a:pt x="959119" y="5127734"/>
                    <a:pt x="993324" y="5168847"/>
                    <a:pt x="1027040" y="5210191"/>
                  </a:cubicBezTo>
                  <a:cubicBezTo>
                    <a:pt x="1061737" y="5250840"/>
                    <a:pt x="1096188" y="5291488"/>
                    <a:pt x="1132110" y="5330748"/>
                  </a:cubicBezTo>
                  <a:cubicBezTo>
                    <a:pt x="1203465" y="5409731"/>
                    <a:pt x="1277639" y="5485818"/>
                    <a:pt x="1354880" y="5558083"/>
                  </a:cubicBezTo>
                  <a:cubicBezTo>
                    <a:pt x="1509603" y="5702266"/>
                    <a:pt x="1676588" y="5830930"/>
                    <a:pt x="1855220" y="5937591"/>
                  </a:cubicBezTo>
                  <a:cubicBezTo>
                    <a:pt x="1944720" y="5990632"/>
                    <a:pt x="2036549" y="6039272"/>
                    <a:pt x="2131810" y="6080268"/>
                  </a:cubicBezTo>
                  <a:cubicBezTo>
                    <a:pt x="2226460" y="6122423"/>
                    <a:pt x="2324173" y="6157977"/>
                    <a:pt x="2423726" y="6188087"/>
                  </a:cubicBezTo>
                  <a:cubicBezTo>
                    <a:pt x="2523280" y="6218313"/>
                    <a:pt x="2624794" y="6242749"/>
                    <a:pt x="2727780" y="6262552"/>
                  </a:cubicBezTo>
                  <a:cubicBezTo>
                    <a:pt x="2830890" y="6282008"/>
                    <a:pt x="2935714" y="6295326"/>
                    <a:pt x="3041276" y="6304245"/>
                  </a:cubicBezTo>
                  <a:cubicBezTo>
                    <a:pt x="3146836" y="6313277"/>
                    <a:pt x="3253499" y="6317215"/>
                    <a:pt x="3360532" y="6317331"/>
                  </a:cubicBezTo>
                  <a:cubicBezTo>
                    <a:pt x="3387259" y="6317331"/>
                    <a:pt x="3414354" y="6317794"/>
                    <a:pt x="3439855" y="6316751"/>
                  </a:cubicBezTo>
                  <a:lnTo>
                    <a:pt x="3478721" y="6315826"/>
                  </a:lnTo>
                  <a:lnTo>
                    <a:pt x="3517463" y="6313971"/>
                  </a:lnTo>
                  <a:cubicBezTo>
                    <a:pt x="3569078" y="6311772"/>
                    <a:pt x="3620449" y="6306907"/>
                    <a:pt x="3671452" y="6301233"/>
                  </a:cubicBezTo>
                  <a:cubicBezTo>
                    <a:pt x="3875707" y="6277608"/>
                    <a:pt x="4074445" y="6225841"/>
                    <a:pt x="4265460" y="6149638"/>
                  </a:cubicBezTo>
                  <a:cubicBezTo>
                    <a:pt x="4361212" y="6111884"/>
                    <a:pt x="4454636" y="6067065"/>
                    <a:pt x="4546587" y="6018079"/>
                  </a:cubicBezTo>
                  <a:cubicBezTo>
                    <a:pt x="4638662" y="5969322"/>
                    <a:pt x="4729020" y="5915240"/>
                    <a:pt x="4818030" y="5858029"/>
                  </a:cubicBezTo>
                  <a:cubicBezTo>
                    <a:pt x="4907038" y="5800703"/>
                    <a:pt x="4994577" y="5739672"/>
                    <a:pt x="5081870" y="5676903"/>
                  </a:cubicBezTo>
                  <a:cubicBezTo>
                    <a:pt x="5125392" y="5645519"/>
                    <a:pt x="5168794" y="5613324"/>
                    <a:pt x="5212073" y="5581013"/>
                  </a:cubicBezTo>
                  <a:lnTo>
                    <a:pt x="5343625" y="5481533"/>
                  </a:lnTo>
                  <a:cubicBezTo>
                    <a:pt x="5432696" y="5414768"/>
                    <a:pt x="5521951" y="5349452"/>
                    <a:pt x="5610378" y="5284425"/>
                  </a:cubicBezTo>
                  <a:lnTo>
                    <a:pt x="5822102" y="5126414"/>
                  </a:lnTo>
                  <a:lnTo>
                    <a:pt x="5822102" y="5556641"/>
                  </a:lnTo>
                  <a:lnTo>
                    <a:pt x="5576325" y="5749979"/>
                  </a:lnTo>
                  <a:lnTo>
                    <a:pt x="5447715" y="5852818"/>
                  </a:lnTo>
                  <a:cubicBezTo>
                    <a:pt x="5403945" y="5887445"/>
                    <a:pt x="5359932" y="5922073"/>
                    <a:pt x="5315059" y="5956236"/>
                  </a:cubicBezTo>
                  <a:cubicBezTo>
                    <a:pt x="5225682" y="6024680"/>
                    <a:pt x="5133976" y="6091734"/>
                    <a:pt x="5038468" y="6155776"/>
                  </a:cubicBezTo>
                  <a:cubicBezTo>
                    <a:pt x="4943084" y="6219703"/>
                    <a:pt x="4845002" y="6281777"/>
                    <a:pt x="4741892" y="6338292"/>
                  </a:cubicBezTo>
                  <a:cubicBezTo>
                    <a:pt x="4638784" y="6394692"/>
                    <a:pt x="4532120" y="6447038"/>
                    <a:pt x="4420920" y="6492203"/>
                  </a:cubicBezTo>
                  <a:cubicBezTo>
                    <a:pt x="4199255" y="6583693"/>
                    <a:pt x="3959813" y="6644840"/>
                    <a:pt x="3717672" y="6670434"/>
                  </a:cubicBezTo>
                  <a:cubicBezTo>
                    <a:pt x="3657106" y="6676456"/>
                    <a:pt x="3596419" y="6681321"/>
                    <a:pt x="3535853" y="6683289"/>
                  </a:cubicBezTo>
                  <a:lnTo>
                    <a:pt x="3490367" y="6684910"/>
                  </a:lnTo>
                  <a:lnTo>
                    <a:pt x="3445005" y="6685142"/>
                  </a:lnTo>
                  <a:cubicBezTo>
                    <a:pt x="3414354" y="6685605"/>
                    <a:pt x="3385297" y="6684679"/>
                    <a:pt x="3355872" y="6684100"/>
                  </a:cubicBezTo>
                  <a:cubicBezTo>
                    <a:pt x="3297146" y="6683405"/>
                    <a:pt x="3238052" y="6680047"/>
                    <a:pt x="3179203" y="6677150"/>
                  </a:cubicBezTo>
                  <a:cubicBezTo>
                    <a:pt x="3120232" y="6672519"/>
                    <a:pt x="3061259" y="6668233"/>
                    <a:pt x="3002410" y="6661169"/>
                  </a:cubicBezTo>
                  <a:cubicBezTo>
                    <a:pt x="2884589" y="6647851"/>
                    <a:pt x="2766891" y="6629669"/>
                    <a:pt x="2650296" y="6604191"/>
                  </a:cubicBezTo>
                  <a:cubicBezTo>
                    <a:pt x="2533702" y="6578713"/>
                    <a:pt x="2418456" y="6545938"/>
                    <a:pt x="2306028" y="6505869"/>
                  </a:cubicBezTo>
                  <a:cubicBezTo>
                    <a:pt x="2193602" y="6465683"/>
                    <a:pt x="2084118" y="6417738"/>
                    <a:pt x="1978803" y="6363307"/>
                  </a:cubicBezTo>
                  <a:cubicBezTo>
                    <a:pt x="1873855" y="6308066"/>
                    <a:pt x="1773077" y="6246340"/>
                    <a:pt x="1678428" y="6177779"/>
                  </a:cubicBezTo>
                  <a:cubicBezTo>
                    <a:pt x="1488393" y="6041356"/>
                    <a:pt x="1321900" y="5881423"/>
                    <a:pt x="1175880" y="5710373"/>
                  </a:cubicBezTo>
                  <a:cubicBezTo>
                    <a:pt x="1103177" y="5624441"/>
                    <a:pt x="1035501" y="5535732"/>
                    <a:pt x="971502" y="5445399"/>
                  </a:cubicBezTo>
                  <a:cubicBezTo>
                    <a:pt x="907380" y="5355069"/>
                    <a:pt x="847550" y="5262768"/>
                    <a:pt x="790909" y="5169078"/>
                  </a:cubicBezTo>
                  <a:cubicBezTo>
                    <a:pt x="761974" y="5121712"/>
                    <a:pt x="735492" y="5077357"/>
                    <a:pt x="706680" y="5031959"/>
                  </a:cubicBezTo>
                  <a:cubicBezTo>
                    <a:pt x="678114" y="4986910"/>
                    <a:pt x="649058" y="4941860"/>
                    <a:pt x="619143" y="4897157"/>
                  </a:cubicBezTo>
                  <a:lnTo>
                    <a:pt x="436465" y="4628710"/>
                  </a:lnTo>
                  <a:cubicBezTo>
                    <a:pt x="406182" y="4583544"/>
                    <a:pt x="376267" y="4538147"/>
                    <a:pt x="347088" y="4492171"/>
                  </a:cubicBezTo>
                  <a:cubicBezTo>
                    <a:pt x="317908" y="4446194"/>
                    <a:pt x="288974" y="4400102"/>
                    <a:pt x="262001" y="4352619"/>
                  </a:cubicBezTo>
                  <a:cubicBezTo>
                    <a:pt x="207934" y="4258119"/>
                    <a:pt x="158280" y="4160840"/>
                    <a:pt x="118679" y="4059853"/>
                  </a:cubicBezTo>
                  <a:cubicBezTo>
                    <a:pt x="78343" y="3959214"/>
                    <a:pt x="48429" y="3854870"/>
                    <a:pt x="28322" y="3749136"/>
                  </a:cubicBezTo>
                  <a:cubicBezTo>
                    <a:pt x="9073" y="3643402"/>
                    <a:pt x="0" y="3536046"/>
                    <a:pt x="0" y="3428922"/>
                  </a:cubicBezTo>
                  <a:cubicBezTo>
                    <a:pt x="1594" y="3001816"/>
                    <a:pt x="89010" y="2575868"/>
                    <a:pt x="253052" y="2174356"/>
                  </a:cubicBezTo>
                  <a:cubicBezTo>
                    <a:pt x="294246" y="2074066"/>
                    <a:pt x="338873" y="1974700"/>
                    <a:pt x="389141" y="1877652"/>
                  </a:cubicBezTo>
                  <a:cubicBezTo>
                    <a:pt x="438672" y="1780256"/>
                    <a:pt x="493230" y="1684945"/>
                    <a:pt x="552079" y="1591834"/>
                  </a:cubicBezTo>
                  <a:cubicBezTo>
                    <a:pt x="669900" y="1405728"/>
                    <a:pt x="804394" y="1227729"/>
                    <a:pt x="954950" y="1061773"/>
                  </a:cubicBezTo>
                  <a:cubicBezTo>
                    <a:pt x="1030597" y="979085"/>
                    <a:pt x="1109552" y="898829"/>
                    <a:pt x="1192922" y="822626"/>
                  </a:cubicBezTo>
                  <a:cubicBezTo>
                    <a:pt x="1213642" y="803402"/>
                    <a:pt x="1234483" y="784409"/>
                    <a:pt x="1255939" y="765880"/>
                  </a:cubicBezTo>
                  <a:cubicBezTo>
                    <a:pt x="1277273" y="747234"/>
                    <a:pt x="1298237" y="728241"/>
                    <a:pt x="1320183" y="710291"/>
                  </a:cubicBezTo>
                  <a:cubicBezTo>
                    <a:pt x="1363585" y="673811"/>
                    <a:pt x="1408088" y="638489"/>
                    <a:pt x="1452961" y="603514"/>
                  </a:cubicBezTo>
                  <a:cubicBezTo>
                    <a:pt x="1633310" y="464543"/>
                    <a:pt x="1828125" y="341437"/>
                    <a:pt x="2033360" y="235818"/>
                  </a:cubicBezTo>
                  <a:cubicBezTo>
                    <a:pt x="2187242" y="156561"/>
                    <a:pt x="2347554" y="87597"/>
                    <a:pt x="2512513" y="3001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15102EBE-A80F-4CFF-B1DD-941EF9728B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04998" y="98659"/>
              <a:ext cx="5774333" cy="6315453"/>
            </a:xfrm>
            <a:custGeom>
              <a:avLst/>
              <a:gdLst>
                <a:gd name="connsiteX0" fmla="*/ 3707237 w 5774333"/>
                <a:gd name="connsiteY0" fmla="*/ 1489 h 6315453"/>
                <a:gd name="connsiteX1" fmla="*/ 4037665 w 5774333"/>
                <a:gd name="connsiteY1" fmla="*/ 6121 h 6315453"/>
                <a:gd name="connsiteX2" fmla="*/ 4692239 w 5774333"/>
                <a:gd name="connsiteY2" fmla="*/ 102128 h 6315453"/>
                <a:gd name="connsiteX3" fmla="*/ 5315059 w 5774333"/>
                <a:gd name="connsiteY3" fmla="*/ 324945 h 6315453"/>
                <a:gd name="connsiteX4" fmla="*/ 5738325 w 5774333"/>
                <a:gd name="connsiteY4" fmla="*/ 578286 h 6315453"/>
                <a:gd name="connsiteX5" fmla="*/ 5774333 w 5774333"/>
                <a:gd name="connsiteY5" fmla="*/ 606551 h 6315453"/>
                <a:gd name="connsiteX6" fmla="*/ 5774333 w 5774333"/>
                <a:gd name="connsiteY6" fmla="*/ 975490 h 6315453"/>
                <a:gd name="connsiteX7" fmla="*/ 5676001 w 5774333"/>
                <a:gd name="connsiteY7" fmla="*/ 889749 h 6315453"/>
                <a:gd name="connsiteX8" fmla="*/ 5177132 w 5774333"/>
                <a:gd name="connsiteY8" fmla="*/ 581926 h 6315453"/>
                <a:gd name="connsiteX9" fmla="*/ 4615735 w 5774333"/>
                <a:gd name="connsiteY9" fmla="*/ 388640 h 6315453"/>
                <a:gd name="connsiteX10" fmla="*/ 4020010 w 5774333"/>
                <a:gd name="connsiteY10" fmla="*/ 308500 h 6315453"/>
                <a:gd name="connsiteX11" fmla="*/ 3416315 w 5774333"/>
                <a:gd name="connsiteY11" fmla="*/ 328882 h 6315453"/>
                <a:gd name="connsiteX12" fmla="*/ 2823779 w 5774333"/>
                <a:gd name="connsiteY12" fmla="*/ 446545 h 6315453"/>
                <a:gd name="connsiteX13" fmla="*/ 2256987 w 5774333"/>
                <a:gd name="connsiteY13" fmla="*/ 651296 h 6315453"/>
                <a:gd name="connsiteX14" fmla="*/ 1244169 w 5774333"/>
                <a:gd name="connsiteY14" fmla="*/ 1280374 h 6315453"/>
                <a:gd name="connsiteX15" fmla="*/ 830141 w 5774333"/>
                <a:gd name="connsiteY15" fmla="*/ 1700184 h 6315453"/>
                <a:gd name="connsiteX16" fmla="*/ 502792 w 5774333"/>
                <a:gd name="connsiteY16" fmla="*/ 2182300 h 6315453"/>
                <a:gd name="connsiteX17" fmla="*/ 280637 w 5774333"/>
                <a:gd name="connsiteY17" fmla="*/ 2715256 h 6315453"/>
                <a:gd name="connsiteX18" fmla="*/ 199843 w 5774333"/>
                <a:gd name="connsiteY18" fmla="*/ 3283418 h 6315453"/>
                <a:gd name="connsiteX19" fmla="*/ 233926 w 5774333"/>
                <a:gd name="connsiteY19" fmla="*/ 3561593 h 6315453"/>
                <a:gd name="connsiteX20" fmla="*/ 334582 w 5774333"/>
                <a:gd name="connsiteY20" fmla="*/ 3821816 h 6315453"/>
                <a:gd name="connsiteX21" fmla="*/ 404834 w 5774333"/>
                <a:gd name="connsiteY21" fmla="*/ 3944343 h 6315453"/>
                <a:gd name="connsiteX22" fmla="*/ 485506 w 5774333"/>
                <a:gd name="connsiteY22" fmla="*/ 4062932 h 6315453"/>
                <a:gd name="connsiteX23" fmla="*/ 671861 w 5774333"/>
                <a:gd name="connsiteY23" fmla="*/ 4292120 h 6315453"/>
                <a:gd name="connsiteX24" fmla="*/ 873542 w 5774333"/>
                <a:gd name="connsiteY24" fmla="*/ 4523044 h 6315453"/>
                <a:gd name="connsiteX25" fmla="*/ 973831 w 5774333"/>
                <a:gd name="connsiteY25" fmla="*/ 4643601 h 6315453"/>
                <a:gd name="connsiteX26" fmla="*/ 1022014 w 5774333"/>
                <a:gd name="connsiteY26" fmla="*/ 4702780 h 6315453"/>
                <a:gd name="connsiteX27" fmla="*/ 1069215 w 5774333"/>
                <a:gd name="connsiteY27" fmla="*/ 4759411 h 6315453"/>
                <a:gd name="connsiteX28" fmla="*/ 1474784 w 5774333"/>
                <a:gd name="connsiteY28" fmla="*/ 5177948 h 6315453"/>
                <a:gd name="connsiteX29" fmla="*/ 1690442 w 5774333"/>
                <a:gd name="connsiteY29" fmla="*/ 5366255 h 6315453"/>
                <a:gd name="connsiteX30" fmla="*/ 1916276 w 5774333"/>
                <a:gd name="connsiteY30" fmla="*/ 5539852 h 6315453"/>
                <a:gd name="connsiteX31" fmla="*/ 2420784 w 5774333"/>
                <a:gd name="connsiteY31" fmla="*/ 5814437 h 6315453"/>
                <a:gd name="connsiteX32" fmla="*/ 2703015 w 5774333"/>
                <a:gd name="connsiteY32" fmla="*/ 5892029 h 6315453"/>
                <a:gd name="connsiteX33" fmla="*/ 2775350 w 5774333"/>
                <a:gd name="connsiteY33" fmla="*/ 5905695 h 6315453"/>
                <a:gd name="connsiteX34" fmla="*/ 2848299 w 5774333"/>
                <a:gd name="connsiteY34" fmla="*/ 5917161 h 6315453"/>
                <a:gd name="connsiteX35" fmla="*/ 2995544 w 5774333"/>
                <a:gd name="connsiteY35" fmla="*/ 5933605 h 6315453"/>
                <a:gd name="connsiteX36" fmla="*/ 3069596 w 5774333"/>
                <a:gd name="connsiteY36" fmla="*/ 5938933 h 6315453"/>
                <a:gd name="connsiteX37" fmla="*/ 3143894 w 5774333"/>
                <a:gd name="connsiteY37" fmla="*/ 5942639 h 6315453"/>
                <a:gd name="connsiteX38" fmla="*/ 3218436 w 5774333"/>
                <a:gd name="connsiteY38" fmla="*/ 5944260 h 6315453"/>
                <a:gd name="connsiteX39" fmla="*/ 3293101 w 5774333"/>
                <a:gd name="connsiteY39" fmla="*/ 5943913 h 6315453"/>
                <a:gd name="connsiteX40" fmla="*/ 3330494 w 5774333"/>
                <a:gd name="connsiteY40" fmla="*/ 5943565 h 6315453"/>
                <a:gd name="connsiteX41" fmla="*/ 3366540 w 5774333"/>
                <a:gd name="connsiteY41" fmla="*/ 5942059 h 6315453"/>
                <a:gd name="connsiteX42" fmla="*/ 3402462 w 5774333"/>
                <a:gd name="connsiteY42" fmla="*/ 5940323 h 6315453"/>
                <a:gd name="connsiteX43" fmla="*/ 3438262 w 5774333"/>
                <a:gd name="connsiteY43" fmla="*/ 5937543 h 6315453"/>
                <a:gd name="connsiteX44" fmla="*/ 3580236 w 5774333"/>
                <a:gd name="connsiteY44" fmla="*/ 5920982 h 6315453"/>
                <a:gd name="connsiteX45" fmla="*/ 4121034 w 5774333"/>
                <a:gd name="connsiteY45" fmla="*/ 5753290 h 6315453"/>
                <a:gd name="connsiteX46" fmla="*/ 4620639 w 5774333"/>
                <a:gd name="connsiteY46" fmla="*/ 5459364 h 6315453"/>
                <a:gd name="connsiteX47" fmla="*/ 4741771 w 5774333"/>
                <a:gd name="connsiteY47" fmla="*/ 5372971 h 6315453"/>
                <a:gd name="connsiteX48" fmla="*/ 4862901 w 5774333"/>
                <a:gd name="connsiteY48" fmla="*/ 5283682 h 6315453"/>
                <a:gd name="connsiteX49" fmla="*/ 5108229 w 5774333"/>
                <a:gd name="connsiteY49" fmla="*/ 5098386 h 6315453"/>
                <a:gd name="connsiteX50" fmla="*/ 5612493 w 5774333"/>
                <a:gd name="connsiteY50" fmla="*/ 4739724 h 6315453"/>
                <a:gd name="connsiteX51" fmla="*/ 5774333 w 5774333"/>
                <a:gd name="connsiteY51" fmla="*/ 4623488 h 6315453"/>
                <a:gd name="connsiteX52" fmla="*/ 5774333 w 5774333"/>
                <a:gd name="connsiteY52" fmla="*/ 5232926 h 6315453"/>
                <a:gd name="connsiteX53" fmla="*/ 5676492 w 5774333"/>
                <a:gd name="connsiteY53" fmla="*/ 5306859 h 6315453"/>
                <a:gd name="connsiteX54" fmla="*/ 5426260 w 5774333"/>
                <a:gd name="connsiteY54" fmla="*/ 5486233 h 6315453"/>
                <a:gd name="connsiteX55" fmla="*/ 5300225 w 5774333"/>
                <a:gd name="connsiteY55" fmla="*/ 5576217 h 6315453"/>
                <a:gd name="connsiteX56" fmla="*/ 5170757 w 5774333"/>
                <a:gd name="connsiteY56" fmla="*/ 5666780 h 6315453"/>
                <a:gd name="connsiteX57" fmla="*/ 5038100 w 5774333"/>
                <a:gd name="connsiteY57" fmla="*/ 5756185 h 6315453"/>
                <a:gd name="connsiteX58" fmla="*/ 4901276 w 5774333"/>
                <a:gd name="connsiteY58" fmla="*/ 5843043 h 6315453"/>
                <a:gd name="connsiteX59" fmla="*/ 4614019 w 5774333"/>
                <a:gd name="connsiteY59" fmla="*/ 6006103 h 6315453"/>
                <a:gd name="connsiteX60" fmla="*/ 4305061 w 5774333"/>
                <a:gd name="connsiteY60" fmla="*/ 6144726 h 6315453"/>
                <a:gd name="connsiteX61" fmla="*/ 3632710 w 5774333"/>
                <a:gd name="connsiteY61" fmla="*/ 6304196 h 6315453"/>
                <a:gd name="connsiteX62" fmla="*/ 3459594 w 5774333"/>
                <a:gd name="connsiteY62" fmla="*/ 6314504 h 6315453"/>
                <a:gd name="connsiteX63" fmla="*/ 3416315 w 5774333"/>
                <a:gd name="connsiteY63" fmla="*/ 6315429 h 6315453"/>
                <a:gd name="connsiteX64" fmla="*/ 3373159 w 5774333"/>
                <a:gd name="connsiteY64" fmla="*/ 6315198 h 6315453"/>
                <a:gd name="connsiteX65" fmla="*/ 3330127 w 5774333"/>
                <a:gd name="connsiteY65" fmla="*/ 6314735 h 6315453"/>
                <a:gd name="connsiteX66" fmla="*/ 3288320 w 5774333"/>
                <a:gd name="connsiteY66" fmla="*/ 6313230 h 6315453"/>
                <a:gd name="connsiteX67" fmla="*/ 2954350 w 5774333"/>
                <a:gd name="connsiteY67" fmla="*/ 6288098 h 6315453"/>
                <a:gd name="connsiteX68" fmla="*/ 2622466 w 5774333"/>
                <a:gd name="connsiteY68" fmla="*/ 6232742 h 6315453"/>
                <a:gd name="connsiteX69" fmla="*/ 2296466 w 5774333"/>
                <a:gd name="connsiteY69" fmla="*/ 6146001 h 6315453"/>
                <a:gd name="connsiteX70" fmla="*/ 1672419 w 5774333"/>
                <a:gd name="connsiteY70" fmla="*/ 5885197 h 6315453"/>
                <a:gd name="connsiteX71" fmla="*/ 1146578 w 5774333"/>
                <a:gd name="connsiteY71" fmla="*/ 5479168 h 6315453"/>
                <a:gd name="connsiteX72" fmla="*/ 933372 w 5774333"/>
                <a:gd name="connsiteY72" fmla="*/ 5234810 h 6315453"/>
                <a:gd name="connsiteX73" fmla="*/ 747140 w 5774333"/>
                <a:gd name="connsiteY73" fmla="*/ 4976091 h 6315453"/>
                <a:gd name="connsiteX74" fmla="*/ 703616 w 5774333"/>
                <a:gd name="connsiteY74" fmla="*/ 4910196 h 6315453"/>
                <a:gd name="connsiteX75" fmla="*/ 662053 w 5774333"/>
                <a:gd name="connsiteY75" fmla="*/ 4846269 h 6315453"/>
                <a:gd name="connsiteX76" fmla="*/ 580033 w 5774333"/>
                <a:gd name="connsiteY76" fmla="*/ 4722352 h 6315453"/>
                <a:gd name="connsiteX77" fmla="*/ 410105 w 5774333"/>
                <a:gd name="connsiteY77" fmla="*/ 4469193 h 6315453"/>
                <a:gd name="connsiteX78" fmla="*/ 244224 w 5774333"/>
                <a:gd name="connsiteY78" fmla="*/ 4201556 h 6315453"/>
                <a:gd name="connsiteX79" fmla="*/ 169437 w 5774333"/>
                <a:gd name="connsiteY79" fmla="*/ 4059690 h 6315453"/>
                <a:gd name="connsiteX80" fmla="*/ 105929 w 5774333"/>
                <a:gd name="connsiteY80" fmla="*/ 3911221 h 6315453"/>
                <a:gd name="connsiteX81" fmla="*/ 57256 w 5774333"/>
                <a:gd name="connsiteY81" fmla="*/ 3757195 h 6315453"/>
                <a:gd name="connsiteX82" fmla="*/ 39111 w 5774333"/>
                <a:gd name="connsiteY82" fmla="*/ 3678677 h 6315453"/>
                <a:gd name="connsiteX83" fmla="*/ 31142 w 5774333"/>
                <a:gd name="connsiteY83" fmla="*/ 3639300 h 6315453"/>
                <a:gd name="connsiteX84" fmla="*/ 24521 w 5774333"/>
                <a:gd name="connsiteY84" fmla="*/ 3599809 h 6315453"/>
                <a:gd name="connsiteX85" fmla="*/ 0 w 5774333"/>
                <a:gd name="connsiteY85" fmla="*/ 3283418 h 6315453"/>
                <a:gd name="connsiteX86" fmla="*/ 68045 w 5774333"/>
                <a:gd name="connsiteY86" fmla="*/ 2666963 h 6315453"/>
                <a:gd name="connsiteX87" fmla="*/ 272546 w 5774333"/>
                <a:gd name="connsiteY87" fmla="*/ 2076334 h 6315453"/>
                <a:gd name="connsiteX88" fmla="*/ 1039300 w 5774333"/>
                <a:gd name="connsiteY88" fmla="*/ 1073307 h 6315453"/>
                <a:gd name="connsiteX89" fmla="*/ 1547733 w 5774333"/>
                <a:gd name="connsiteY89" fmla="*/ 680365 h 6315453"/>
                <a:gd name="connsiteX90" fmla="*/ 2115995 w 5774333"/>
                <a:gd name="connsiteY90" fmla="*/ 368373 h 6315453"/>
                <a:gd name="connsiteX91" fmla="*/ 3377451 w 5774333"/>
                <a:gd name="connsiteY91" fmla="*/ 24304 h 6315453"/>
                <a:gd name="connsiteX92" fmla="*/ 3707237 w 5774333"/>
                <a:gd name="connsiteY92" fmla="*/ 1489 h 6315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774333" h="6315453">
                  <a:moveTo>
                    <a:pt x="3707237" y="1489"/>
                  </a:moveTo>
                  <a:cubicBezTo>
                    <a:pt x="3817502" y="-1522"/>
                    <a:pt x="3927875" y="41"/>
                    <a:pt x="4037665" y="6121"/>
                  </a:cubicBezTo>
                  <a:cubicBezTo>
                    <a:pt x="4257614" y="18745"/>
                    <a:pt x="4477439" y="49665"/>
                    <a:pt x="4692239" y="102128"/>
                  </a:cubicBezTo>
                  <a:cubicBezTo>
                    <a:pt x="4907039" y="154474"/>
                    <a:pt x="5116811" y="228592"/>
                    <a:pt x="5315059" y="324945"/>
                  </a:cubicBezTo>
                  <a:cubicBezTo>
                    <a:pt x="5463562" y="397211"/>
                    <a:pt x="5606133" y="481527"/>
                    <a:pt x="5738325" y="578286"/>
                  </a:cubicBezTo>
                  <a:lnTo>
                    <a:pt x="5774333" y="606551"/>
                  </a:lnTo>
                  <a:lnTo>
                    <a:pt x="5774333" y="975490"/>
                  </a:lnTo>
                  <a:lnTo>
                    <a:pt x="5676001" y="889749"/>
                  </a:lnTo>
                  <a:cubicBezTo>
                    <a:pt x="5522381" y="769886"/>
                    <a:pt x="5355519" y="665657"/>
                    <a:pt x="5177132" y="581926"/>
                  </a:cubicBezTo>
                  <a:cubicBezTo>
                    <a:pt x="4998867" y="497965"/>
                    <a:pt x="4810183" y="433574"/>
                    <a:pt x="4615735" y="388640"/>
                  </a:cubicBezTo>
                  <a:cubicBezTo>
                    <a:pt x="4421289" y="343591"/>
                    <a:pt x="4221446" y="317649"/>
                    <a:pt x="4020010" y="308500"/>
                  </a:cubicBezTo>
                  <a:cubicBezTo>
                    <a:pt x="3818207" y="298887"/>
                    <a:pt x="3616649" y="305257"/>
                    <a:pt x="3416315" y="328882"/>
                  </a:cubicBezTo>
                  <a:cubicBezTo>
                    <a:pt x="3216106" y="352623"/>
                    <a:pt x="3017736" y="392346"/>
                    <a:pt x="2823779" y="446545"/>
                  </a:cubicBezTo>
                  <a:cubicBezTo>
                    <a:pt x="2629699" y="500513"/>
                    <a:pt x="2440401" y="570345"/>
                    <a:pt x="2256987" y="651296"/>
                  </a:cubicBezTo>
                  <a:cubicBezTo>
                    <a:pt x="1889058" y="811461"/>
                    <a:pt x="1545527" y="1023856"/>
                    <a:pt x="1244169" y="1280374"/>
                  </a:cubicBezTo>
                  <a:cubicBezTo>
                    <a:pt x="1093982" y="1409039"/>
                    <a:pt x="954828" y="1549400"/>
                    <a:pt x="830141" y="1700184"/>
                  </a:cubicBezTo>
                  <a:cubicBezTo>
                    <a:pt x="705209" y="1850736"/>
                    <a:pt x="594989" y="2012176"/>
                    <a:pt x="502792" y="2182300"/>
                  </a:cubicBezTo>
                  <a:cubicBezTo>
                    <a:pt x="410595" y="2352308"/>
                    <a:pt x="333847" y="2530307"/>
                    <a:pt x="280637" y="2715256"/>
                  </a:cubicBezTo>
                  <a:cubicBezTo>
                    <a:pt x="227306" y="2899741"/>
                    <a:pt x="199719" y="3091521"/>
                    <a:pt x="199843" y="3283418"/>
                  </a:cubicBezTo>
                  <a:cubicBezTo>
                    <a:pt x="200946" y="3377687"/>
                    <a:pt x="210754" y="3471261"/>
                    <a:pt x="233926" y="3561593"/>
                  </a:cubicBezTo>
                  <a:cubicBezTo>
                    <a:pt x="256730" y="3652040"/>
                    <a:pt x="292162" y="3738550"/>
                    <a:pt x="334582" y="3821816"/>
                  </a:cubicBezTo>
                  <a:cubicBezTo>
                    <a:pt x="356038" y="3863392"/>
                    <a:pt x="379823" y="3904157"/>
                    <a:pt x="404834" y="3944343"/>
                  </a:cubicBezTo>
                  <a:cubicBezTo>
                    <a:pt x="430212" y="3984413"/>
                    <a:pt x="457308" y="4023905"/>
                    <a:pt x="485506" y="4062932"/>
                  </a:cubicBezTo>
                  <a:cubicBezTo>
                    <a:pt x="542639" y="4140757"/>
                    <a:pt x="606146" y="4216265"/>
                    <a:pt x="671861" y="4292120"/>
                  </a:cubicBezTo>
                  <a:cubicBezTo>
                    <a:pt x="737576" y="4368091"/>
                    <a:pt x="806234" y="4444062"/>
                    <a:pt x="873542" y="4523044"/>
                  </a:cubicBezTo>
                  <a:cubicBezTo>
                    <a:pt x="907258" y="4562419"/>
                    <a:pt x="940606" y="4602721"/>
                    <a:pt x="973831" y="4643601"/>
                  </a:cubicBezTo>
                  <a:lnTo>
                    <a:pt x="1022014" y="4702780"/>
                  </a:lnTo>
                  <a:cubicBezTo>
                    <a:pt x="1037829" y="4721658"/>
                    <a:pt x="1052910" y="4740998"/>
                    <a:pt x="1069215" y="4759411"/>
                  </a:cubicBezTo>
                  <a:cubicBezTo>
                    <a:pt x="1196477" y="4909269"/>
                    <a:pt x="1334527" y="5047199"/>
                    <a:pt x="1474784" y="5177948"/>
                  </a:cubicBezTo>
                  <a:cubicBezTo>
                    <a:pt x="1545281" y="5243033"/>
                    <a:pt x="1617003" y="5305917"/>
                    <a:pt x="1690442" y="5366255"/>
                  </a:cubicBezTo>
                  <a:cubicBezTo>
                    <a:pt x="1763881" y="5426591"/>
                    <a:pt x="1838668" y="5484959"/>
                    <a:pt x="1916276" y="5539852"/>
                  </a:cubicBezTo>
                  <a:cubicBezTo>
                    <a:pt x="2070877" y="5649872"/>
                    <a:pt x="2237617" y="5748194"/>
                    <a:pt x="2420784" y="5814437"/>
                  </a:cubicBezTo>
                  <a:cubicBezTo>
                    <a:pt x="2512124" y="5847559"/>
                    <a:pt x="2606773" y="5872921"/>
                    <a:pt x="2703015" y="5892029"/>
                  </a:cubicBezTo>
                  <a:cubicBezTo>
                    <a:pt x="2727168" y="5896546"/>
                    <a:pt x="2751075" y="5901758"/>
                    <a:pt x="2775350" y="5905695"/>
                  </a:cubicBezTo>
                  <a:lnTo>
                    <a:pt x="2848299" y="5917161"/>
                  </a:lnTo>
                  <a:cubicBezTo>
                    <a:pt x="2897218" y="5923298"/>
                    <a:pt x="2946136" y="5929784"/>
                    <a:pt x="2995544" y="5933605"/>
                  </a:cubicBezTo>
                  <a:cubicBezTo>
                    <a:pt x="3020188" y="5935806"/>
                    <a:pt x="3044831" y="5937891"/>
                    <a:pt x="3069596" y="5938933"/>
                  </a:cubicBezTo>
                  <a:cubicBezTo>
                    <a:pt x="3094362" y="5940090"/>
                    <a:pt x="3119005" y="5941943"/>
                    <a:pt x="3143894" y="5942639"/>
                  </a:cubicBezTo>
                  <a:lnTo>
                    <a:pt x="3218436" y="5944260"/>
                  </a:lnTo>
                  <a:cubicBezTo>
                    <a:pt x="3243201" y="5944838"/>
                    <a:pt x="3268212" y="5944029"/>
                    <a:pt x="3293101" y="5943913"/>
                  </a:cubicBezTo>
                  <a:lnTo>
                    <a:pt x="3330494" y="5943565"/>
                  </a:lnTo>
                  <a:cubicBezTo>
                    <a:pt x="3342632" y="5943218"/>
                    <a:pt x="3354524" y="5942523"/>
                    <a:pt x="3366540" y="5942059"/>
                  </a:cubicBezTo>
                  <a:cubicBezTo>
                    <a:pt x="3378554" y="5941480"/>
                    <a:pt x="3390570" y="5941134"/>
                    <a:pt x="3402462" y="5940323"/>
                  </a:cubicBezTo>
                  <a:lnTo>
                    <a:pt x="3438262" y="5937543"/>
                  </a:lnTo>
                  <a:cubicBezTo>
                    <a:pt x="3485954" y="5933953"/>
                    <a:pt x="3533279" y="5927931"/>
                    <a:pt x="3580236" y="5920982"/>
                  </a:cubicBezTo>
                  <a:cubicBezTo>
                    <a:pt x="3768185" y="5891567"/>
                    <a:pt x="3948901" y="5834010"/>
                    <a:pt x="4121034" y="5753290"/>
                  </a:cubicBezTo>
                  <a:cubicBezTo>
                    <a:pt x="4293782" y="5673497"/>
                    <a:pt x="4458191" y="5571353"/>
                    <a:pt x="4620639" y="5459364"/>
                  </a:cubicBezTo>
                  <a:cubicBezTo>
                    <a:pt x="4661221" y="5431455"/>
                    <a:pt x="4701557" y="5402271"/>
                    <a:pt x="4741771" y="5372971"/>
                  </a:cubicBezTo>
                  <a:cubicBezTo>
                    <a:pt x="4782230" y="5343672"/>
                    <a:pt x="4822566" y="5313908"/>
                    <a:pt x="4862901" y="5283682"/>
                  </a:cubicBezTo>
                  <a:lnTo>
                    <a:pt x="5108229" y="5098386"/>
                  </a:lnTo>
                  <a:cubicBezTo>
                    <a:pt x="5276563" y="4972270"/>
                    <a:pt x="5446489" y="4854838"/>
                    <a:pt x="5612493" y="4739724"/>
                  </a:cubicBezTo>
                  <a:lnTo>
                    <a:pt x="5774333" y="4623488"/>
                  </a:lnTo>
                  <a:lnTo>
                    <a:pt x="5774333" y="5232926"/>
                  </a:lnTo>
                  <a:lnTo>
                    <a:pt x="5676492" y="5306859"/>
                  </a:lnTo>
                  <a:cubicBezTo>
                    <a:pt x="5592693" y="5367905"/>
                    <a:pt x="5508955" y="5427286"/>
                    <a:pt x="5426260" y="5486233"/>
                  </a:cubicBezTo>
                  <a:lnTo>
                    <a:pt x="5300225" y="5576217"/>
                  </a:lnTo>
                  <a:cubicBezTo>
                    <a:pt x="5257559" y="5606443"/>
                    <a:pt x="5214525" y="5636901"/>
                    <a:pt x="5170757" y="5666780"/>
                  </a:cubicBezTo>
                  <a:cubicBezTo>
                    <a:pt x="5127110" y="5696775"/>
                    <a:pt x="5082973" y="5726654"/>
                    <a:pt x="5038100" y="5756185"/>
                  </a:cubicBezTo>
                  <a:cubicBezTo>
                    <a:pt x="4993106" y="5785486"/>
                    <a:pt x="4947743" y="5814553"/>
                    <a:pt x="4901276" y="5843043"/>
                  </a:cubicBezTo>
                  <a:cubicBezTo>
                    <a:pt x="4808835" y="5900136"/>
                    <a:pt x="4713449" y="5955494"/>
                    <a:pt x="4614019" y="6006103"/>
                  </a:cubicBezTo>
                  <a:cubicBezTo>
                    <a:pt x="4514711" y="6056943"/>
                    <a:pt x="4411971" y="6104192"/>
                    <a:pt x="4305061" y="6144726"/>
                  </a:cubicBezTo>
                  <a:cubicBezTo>
                    <a:pt x="4092223" y="6226952"/>
                    <a:pt x="3863569" y="6282424"/>
                    <a:pt x="3632710" y="6304196"/>
                  </a:cubicBezTo>
                  <a:cubicBezTo>
                    <a:pt x="3574964" y="6309408"/>
                    <a:pt x="3517218" y="6313345"/>
                    <a:pt x="3459594" y="6314504"/>
                  </a:cubicBezTo>
                  <a:lnTo>
                    <a:pt x="3416315" y="6315429"/>
                  </a:lnTo>
                  <a:cubicBezTo>
                    <a:pt x="3401971" y="6315546"/>
                    <a:pt x="3387505" y="6315198"/>
                    <a:pt x="3373159" y="6315198"/>
                  </a:cubicBezTo>
                  <a:lnTo>
                    <a:pt x="3330127" y="6314735"/>
                  </a:lnTo>
                  <a:lnTo>
                    <a:pt x="3288320" y="6313230"/>
                  </a:lnTo>
                  <a:cubicBezTo>
                    <a:pt x="3176996" y="6309870"/>
                    <a:pt x="3065428" y="6301533"/>
                    <a:pt x="2954350" y="6288098"/>
                  </a:cubicBezTo>
                  <a:cubicBezTo>
                    <a:pt x="2843150" y="6275360"/>
                    <a:pt x="2732194" y="6257061"/>
                    <a:pt x="2622466" y="6232742"/>
                  </a:cubicBezTo>
                  <a:cubicBezTo>
                    <a:pt x="2512859" y="6208190"/>
                    <a:pt x="2404110" y="6179122"/>
                    <a:pt x="2296466" y="6146001"/>
                  </a:cubicBezTo>
                  <a:cubicBezTo>
                    <a:pt x="2081544" y="6079179"/>
                    <a:pt x="1869073" y="5996027"/>
                    <a:pt x="1672419" y="5885197"/>
                  </a:cubicBezTo>
                  <a:cubicBezTo>
                    <a:pt x="1475643" y="5774599"/>
                    <a:pt x="1299954" y="5634353"/>
                    <a:pt x="1146578" y="5479168"/>
                  </a:cubicBezTo>
                  <a:cubicBezTo>
                    <a:pt x="1069461" y="5401692"/>
                    <a:pt x="999333" y="5319235"/>
                    <a:pt x="933372" y="5234810"/>
                  </a:cubicBezTo>
                  <a:cubicBezTo>
                    <a:pt x="867781" y="5150038"/>
                    <a:pt x="805375" y="5063991"/>
                    <a:pt x="747140" y="4976091"/>
                  </a:cubicBezTo>
                  <a:cubicBezTo>
                    <a:pt x="732182" y="4954319"/>
                    <a:pt x="718082" y="4932199"/>
                    <a:pt x="703616" y="4910196"/>
                  </a:cubicBezTo>
                  <a:lnTo>
                    <a:pt x="662053" y="4846269"/>
                  </a:lnTo>
                  <a:cubicBezTo>
                    <a:pt x="635449" y="4804925"/>
                    <a:pt x="607864" y="4763928"/>
                    <a:pt x="580033" y="4722352"/>
                  </a:cubicBezTo>
                  <a:lnTo>
                    <a:pt x="410105" y="4469193"/>
                  </a:lnTo>
                  <a:cubicBezTo>
                    <a:pt x="353095" y="4382915"/>
                    <a:pt x="296820" y="4294089"/>
                    <a:pt x="244224" y="4201556"/>
                  </a:cubicBezTo>
                  <a:cubicBezTo>
                    <a:pt x="217987" y="4155232"/>
                    <a:pt x="192609" y="4108098"/>
                    <a:pt x="169437" y="4059690"/>
                  </a:cubicBezTo>
                  <a:cubicBezTo>
                    <a:pt x="146388" y="4011165"/>
                    <a:pt x="124932" y="3961715"/>
                    <a:pt x="105929" y="3911221"/>
                  </a:cubicBezTo>
                  <a:cubicBezTo>
                    <a:pt x="87293" y="3860613"/>
                    <a:pt x="70742" y="3809309"/>
                    <a:pt x="57256" y="3757195"/>
                  </a:cubicBezTo>
                  <a:cubicBezTo>
                    <a:pt x="50881" y="3731138"/>
                    <a:pt x="44383" y="3704965"/>
                    <a:pt x="39111" y="3678677"/>
                  </a:cubicBezTo>
                  <a:lnTo>
                    <a:pt x="31142" y="3639300"/>
                  </a:lnTo>
                  <a:lnTo>
                    <a:pt x="24521" y="3599809"/>
                  </a:lnTo>
                  <a:cubicBezTo>
                    <a:pt x="7234" y="3494423"/>
                    <a:pt x="0" y="3388457"/>
                    <a:pt x="0" y="3283418"/>
                  </a:cubicBezTo>
                  <a:cubicBezTo>
                    <a:pt x="491" y="3076698"/>
                    <a:pt x="23418" y="2869978"/>
                    <a:pt x="68045" y="2666963"/>
                  </a:cubicBezTo>
                  <a:cubicBezTo>
                    <a:pt x="112550" y="2464064"/>
                    <a:pt x="180717" y="2265104"/>
                    <a:pt x="272546" y="2076334"/>
                  </a:cubicBezTo>
                  <a:cubicBezTo>
                    <a:pt x="457062" y="1698794"/>
                    <a:pt x="724457" y="1360978"/>
                    <a:pt x="1039300" y="1073307"/>
                  </a:cubicBezTo>
                  <a:cubicBezTo>
                    <a:pt x="1197090" y="929472"/>
                    <a:pt x="1367630" y="798259"/>
                    <a:pt x="1547733" y="680365"/>
                  </a:cubicBezTo>
                  <a:cubicBezTo>
                    <a:pt x="1728081" y="562587"/>
                    <a:pt x="1917870" y="457663"/>
                    <a:pt x="2115995" y="368373"/>
                  </a:cubicBezTo>
                  <a:cubicBezTo>
                    <a:pt x="2512737" y="191070"/>
                    <a:pt x="2939883" y="73870"/>
                    <a:pt x="3377451" y="24304"/>
                  </a:cubicBezTo>
                  <a:cubicBezTo>
                    <a:pt x="3486812" y="12086"/>
                    <a:pt x="3596971" y="4500"/>
                    <a:pt x="3707237" y="148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EC18CE1F-9DF1-47AF-9E66-6CE348AC23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10220" y="131729"/>
              <a:ext cx="5769111" cy="6229400"/>
            </a:xfrm>
            <a:custGeom>
              <a:avLst/>
              <a:gdLst>
                <a:gd name="connsiteX0" fmla="*/ 3882695 w 5769111"/>
                <a:gd name="connsiteY0" fmla="*/ 0 h 6229400"/>
                <a:gd name="connsiteX1" fmla="*/ 5691883 w 5769111"/>
                <a:gd name="connsiteY1" fmla="*/ 557381 h 6229400"/>
                <a:gd name="connsiteX2" fmla="*/ 5769111 w 5769111"/>
                <a:gd name="connsiteY2" fmla="*/ 620523 h 6229400"/>
                <a:gd name="connsiteX3" fmla="*/ 5769111 w 5769111"/>
                <a:gd name="connsiteY3" fmla="*/ 1464911 h 6229400"/>
                <a:gd name="connsiteX4" fmla="*/ 5660063 w 5769111"/>
                <a:gd name="connsiteY4" fmla="*/ 1328105 h 6229400"/>
                <a:gd name="connsiteX5" fmla="*/ 4910471 w 5769111"/>
                <a:gd name="connsiteY5" fmla="*/ 781599 h 6229400"/>
                <a:gd name="connsiteX6" fmla="*/ 3882695 w 5769111"/>
                <a:gd name="connsiteY6" fmla="*/ 579048 h 6229400"/>
                <a:gd name="connsiteX7" fmla="*/ 2683153 w 5769111"/>
                <a:gd name="connsiteY7" fmla="*/ 797003 h 6229400"/>
                <a:gd name="connsiteX8" fmla="*/ 1617493 w 5769111"/>
                <a:gd name="connsiteY8" fmla="*/ 1395738 h 6229400"/>
                <a:gd name="connsiteX9" fmla="*/ 880408 w 5769111"/>
                <a:gd name="connsiteY9" fmla="*/ 2259099 h 6229400"/>
                <a:gd name="connsiteX10" fmla="*/ 613135 w 5769111"/>
                <a:gd name="connsiteY10" fmla="*/ 3263863 h 6229400"/>
                <a:gd name="connsiteX11" fmla="*/ 1055484 w 5769111"/>
                <a:gd name="connsiteY11" fmla="*/ 4196825 h 6229400"/>
                <a:gd name="connsiteX12" fmla="*/ 1278376 w 5769111"/>
                <a:gd name="connsiteY12" fmla="*/ 4492950 h 6229400"/>
                <a:gd name="connsiteX13" fmla="*/ 3369851 w 5769111"/>
                <a:gd name="connsiteY13" fmla="*/ 5650468 h 6229400"/>
                <a:gd name="connsiteX14" fmla="*/ 4957551 w 5769111"/>
                <a:gd name="connsiteY14" fmla="*/ 4938355 h 6229400"/>
                <a:gd name="connsiteX15" fmla="*/ 5150773 w 5769111"/>
                <a:gd name="connsiteY15" fmla="*/ 4796950 h 6229400"/>
                <a:gd name="connsiteX16" fmla="*/ 5747247 w 5769111"/>
                <a:gd name="connsiteY16" fmla="*/ 4338176 h 6229400"/>
                <a:gd name="connsiteX17" fmla="*/ 5769111 w 5769111"/>
                <a:gd name="connsiteY17" fmla="*/ 4318497 h 6229400"/>
                <a:gd name="connsiteX18" fmla="*/ 5769111 w 5769111"/>
                <a:gd name="connsiteY18" fmla="*/ 5074612 h 6229400"/>
                <a:gd name="connsiteX19" fmla="*/ 5636252 w 5769111"/>
                <a:gd name="connsiteY19" fmla="*/ 5174208 h 6229400"/>
                <a:gd name="connsiteX20" fmla="*/ 5334922 w 5769111"/>
                <a:gd name="connsiteY20" fmla="*/ 5394528 h 6229400"/>
                <a:gd name="connsiteX21" fmla="*/ 3369727 w 5769111"/>
                <a:gd name="connsiteY21" fmla="*/ 6229400 h 6229400"/>
                <a:gd name="connsiteX22" fmla="*/ 771046 w 5769111"/>
                <a:gd name="connsiteY22" fmla="*/ 4817913 h 6229400"/>
                <a:gd name="connsiteX23" fmla="*/ 0 w 5769111"/>
                <a:gd name="connsiteY23" fmla="*/ 3263748 h 6229400"/>
                <a:gd name="connsiteX24" fmla="*/ 3882695 w 5769111"/>
                <a:gd name="connsiteY24" fmla="*/ 0 h 622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769111" h="6229400">
                  <a:moveTo>
                    <a:pt x="3882695" y="0"/>
                  </a:moveTo>
                  <a:cubicBezTo>
                    <a:pt x="4601253" y="0"/>
                    <a:pt x="5210727" y="205477"/>
                    <a:pt x="5691883" y="557381"/>
                  </a:cubicBezTo>
                  <a:lnTo>
                    <a:pt x="5769111" y="620523"/>
                  </a:lnTo>
                  <a:lnTo>
                    <a:pt x="5769111" y="1464911"/>
                  </a:lnTo>
                  <a:lnTo>
                    <a:pt x="5660063" y="1328105"/>
                  </a:lnTo>
                  <a:cubicBezTo>
                    <a:pt x="5449800" y="1091506"/>
                    <a:pt x="5197607" y="907600"/>
                    <a:pt x="4910471" y="781599"/>
                  </a:cubicBezTo>
                  <a:cubicBezTo>
                    <a:pt x="4604088" y="647260"/>
                    <a:pt x="4258349" y="579048"/>
                    <a:pt x="3882695" y="579048"/>
                  </a:cubicBezTo>
                  <a:cubicBezTo>
                    <a:pt x="3484238" y="579048"/>
                    <a:pt x="3080631" y="652240"/>
                    <a:pt x="2683153" y="797003"/>
                  </a:cubicBezTo>
                  <a:cubicBezTo>
                    <a:pt x="2296098" y="937595"/>
                    <a:pt x="1927678" y="1144662"/>
                    <a:pt x="1617493" y="1395738"/>
                  </a:cubicBezTo>
                  <a:cubicBezTo>
                    <a:pt x="1301915" y="1651098"/>
                    <a:pt x="1053890" y="1941665"/>
                    <a:pt x="880408" y="2259099"/>
                  </a:cubicBezTo>
                  <a:cubicBezTo>
                    <a:pt x="703125" y="2583597"/>
                    <a:pt x="613135" y="2921645"/>
                    <a:pt x="613135" y="3263863"/>
                  </a:cubicBezTo>
                  <a:cubicBezTo>
                    <a:pt x="613135" y="3608512"/>
                    <a:pt x="756702" y="3809789"/>
                    <a:pt x="1055484" y="4196825"/>
                  </a:cubicBezTo>
                  <a:cubicBezTo>
                    <a:pt x="1127574" y="4290167"/>
                    <a:pt x="1202116" y="4386753"/>
                    <a:pt x="1278376" y="4492950"/>
                  </a:cubicBezTo>
                  <a:cubicBezTo>
                    <a:pt x="1861105" y="5304313"/>
                    <a:pt x="2486623" y="5650468"/>
                    <a:pt x="3369851" y="5650468"/>
                  </a:cubicBezTo>
                  <a:cubicBezTo>
                    <a:pt x="3949515" y="5650468"/>
                    <a:pt x="4374822" y="5368471"/>
                    <a:pt x="4957551" y="4938355"/>
                  </a:cubicBezTo>
                  <a:cubicBezTo>
                    <a:pt x="5022653" y="4890293"/>
                    <a:pt x="5087755" y="4842811"/>
                    <a:pt x="5150773" y="4796950"/>
                  </a:cubicBezTo>
                  <a:cubicBezTo>
                    <a:pt x="5364254" y="4641404"/>
                    <a:pt x="5570313" y="4491241"/>
                    <a:pt x="5747247" y="4338176"/>
                  </a:cubicBezTo>
                  <a:lnTo>
                    <a:pt x="5769111" y="4318497"/>
                  </a:lnTo>
                  <a:lnTo>
                    <a:pt x="5769111" y="5074612"/>
                  </a:lnTo>
                  <a:lnTo>
                    <a:pt x="5636252" y="5174208"/>
                  </a:lnTo>
                  <a:cubicBezTo>
                    <a:pt x="5537051" y="5246835"/>
                    <a:pt x="5436100" y="5319845"/>
                    <a:pt x="5334922" y="5394528"/>
                  </a:cubicBezTo>
                  <a:cubicBezTo>
                    <a:pt x="4745327" y="5829741"/>
                    <a:pt x="4177309" y="6229400"/>
                    <a:pt x="3369727" y="6229400"/>
                  </a:cubicBezTo>
                  <a:cubicBezTo>
                    <a:pt x="2172147" y="6229400"/>
                    <a:pt x="1394603" y="5686137"/>
                    <a:pt x="771046" y="4817913"/>
                  </a:cubicBezTo>
                  <a:cubicBezTo>
                    <a:pt x="396864" y="4297000"/>
                    <a:pt x="0" y="3939728"/>
                    <a:pt x="0" y="3263748"/>
                  </a:cubicBezTo>
                  <a:cubicBezTo>
                    <a:pt x="0" y="1461170"/>
                    <a:pt x="1955141" y="0"/>
                    <a:pt x="38826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5BD26A8C-8D1D-41E6-A71E-FE9AC75F3F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10220" y="131729"/>
              <a:ext cx="5769111" cy="6229400"/>
            </a:xfrm>
            <a:custGeom>
              <a:avLst/>
              <a:gdLst>
                <a:gd name="connsiteX0" fmla="*/ 3882695 w 5769111"/>
                <a:gd name="connsiteY0" fmla="*/ 0 h 6229400"/>
                <a:gd name="connsiteX1" fmla="*/ 5691883 w 5769111"/>
                <a:gd name="connsiteY1" fmla="*/ 557381 h 6229400"/>
                <a:gd name="connsiteX2" fmla="*/ 5769111 w 5769111"/>
                <a:gd name="connsiteY2" fmla="*/ 620523 h 6229400"/>
                <a:gd name="connsiteX3" fmla="*/ 5769111 w 5769111"/>
                <a:gd name="connsiteY3" fmla="*/ 1675390 h 6229400"/>
                <a:gd name="connsiteX4" fmla="*/ 5711488 w 5769111"/>
                <a:gd name="connsiteY4" fmla="*/ 1585205 h 6229400"/>
                <a:gd name="connsiteX5" fmla="*/ 5566027 w 5769111"/>
                <a:gd name="connsiteY5" fmla="*/ 1402571 h 6229400"/>
                <a:gd name="connsiteX6" fmla="*/ 4858734 w 5769111"/>
                <a:gd name="connsiteY6" fmla="*/ 886639 h 6229400"/>
                <a:gd name="connsiteX7" fmla="*/ 3882695 w 5769111"/>
                <a:gd name="connsiteY7" fmla="*/ 694858 h 6229400"/>
                <a:gd name="connsiteX8" fmla="*/ 2727046 w 5769111"/>
                <a:gd name="connsiteY8" fmla="*/ 905053 h 6229400"/>
                <a:gd name="connsiteX9" fmla="*/ 1697186 w 5769111"/>
                <a:gd name="connsiteY9" fmla="*/ 1483638 h 6229400"/>
                <a:gd name="connsiteX10" fmla="*/ 989279 w 5769111"/>
                <a:gd name="connsiteY10" fmla="*/ 2312139 h 6229400"/>
                <a:gd name="connsiteX11" fmla="*/ 735615 w 5769111"/>
                <a:gd name="connsiteY11" fmla="*/ 3263863 h 6229400"/>
                <a:gd name="connsiteX12" fmla="*/ 1154424 w 5769111"/>
                <a:gd name="connsiteY12" fmla="*/ 4128614 h 6229400"/>
                <a:gd name="connsiteX13" fmla="*/ 1379768 w 5769111"/>
                <a:gd name="connsiteY13" fmla="*/ 4427981 h 6229400"/>
                <a:gd name="connsiteX14" fmla="*/ 2239456 w 5769111"/>
                <a:gd name="connsiteY14" fmla="*/ 5256947 h 6229400"/>
                <a:gd name="connsiteX15" fmla="*/ 3369727 w 5769111"/>
                <a:gd name="connsiteY15" fmla="*/ 5534658 h 6229400"/>
                <a:gd name="connsiteX16" fmla="*/ 4096760 w 5769111"/>
                <a:gd name="connsiteY16" fmla="*/ 5357817 h 6229400"/>
                <a:gd name="connsiteX17" fmla="*/ 4881905 w 5769111"/>
                <a:gd name="connsiteY17" fmla="*/ 4847212 h 6229400"/>
                <a:gd name="connsiteX18" fmla="*/ 5075739 w 5769111"/>
                <a:gd name="connsiteY18" fmla="*/ 4705346 h 6229400"/>
                <a:gd name="connsiteX19" fmla="*/ 5759930 w 5769111"/>
                <a:gd name="connsiteY19" fmla="*/ 4166809 h 6229400"/>
                <a:gd name="connsiteX20" fmla="*/ 5769111 w 5769111"/>
                <a:gd name="connsiteY20" fmla="*/ 4157764 h 6229400"/>
                <a:gd name="connsiteX21" fmla="*/ 5769111 w 5769111"/>
                <a:gd name="connsiteY21" fmla="*/ 5074612 h 6229400"/>
                <a:gd name="connsiteX22" fmla="*/ 5636252 w 5769111"/>
                <a:gd name="connsiteY22" fmla="*/ 5174208 h 6229400"/>
                <a:gd name="connsiteX23" fmla="*/ 5334922 w 5769111"/>
                <a:gd name="connsiteY23" fmla="*/ 5394528 h 6229400"/>
                <a:gd name="connsiteX24" fmla="*/ 3369727 w 5769111"/>
                <a:gd name="connsiteY24" fmla="*/ 6229400 h 6229400"/>
                <a:gd name="connsiteX25" fmla="*/ 771046 w 5769111"/>
                <a:gd name="connsiteY25" fmla="*/ 4817913 h 6229400"/>
                <a:gd name="connsiteX26" fmla="*/ 0 w 5769111"/>
                <a:gd name="connsiteY26" fmla="*/ 3263748 h 6229400"/>
                <a:gd name="connsiteX27" fmla="*/ 3882695 w 5769111"/>
                <a:gd name="connsiteY27" fmla="*/ 0 h 622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769111" h="6229400">
                  <a:moveTo>
                    <a:pt x="3882695" y="0"/>
                  </a:moveTo>
                  <a:cubicBezTo>
                    <a:pt x="4601253" y="0"/>
                    <a:pt x="5210727" y="205477"/>
                    <a:pt x="5691883" y="557381"/>
                  </a:cubicBezTo>
                  <a:lnTo>
                    <a:pt x="5769111" y="620523"/>
                  </a:lnTo>
                  <a:lnTo>
                    <a:pt x="5769111" y="1675390"/>
                  </a:lnTo>
                  <a:lnTo>
                    <a:pt x="5711488" y="1585205"/>
                  </a:lnTo>
                  <a:cubicBezTo>
                    <a:pt x="5665942" y="1521390"/>
                    <a:pt x="5617428" y="1460432"/>
                    <a:pt x="5566027" y="1402571"/>
                  </a:cubicBezTo>
                  <a:cubicBezTo>
                    <a:pt x="5367411" y="1179058"/>
                    <a:pt x="5129563" y="1005460"/>
                    <a:pt x="4858734" y="886639"/>
                  </a:cubicBezTo>
                  <a:cubicBezTo>
                    <a:pt x="4568779" y="759363"/>
                    <a:pt x="4240327" y="694858"/>
                    <a:pt x="3882695" y="694858"/>
                  </a:cubicBezTo>
                  <a:cubicBezTo>
                    <a:pt x="3504835" y="694858"/>
                    <a:pt x="3105151" y="767471"/>
                    <a:pt x="2727046" y="905053"/>
                  </a:cubicBezTo>
                  <a:cubicBezTo>
                    <a:pt x="2352985" y="1041013"/>
                    <a:pt x="1996826" y="1241132"/>
                    <a:pt x="1697186" y="1483638"/>
                  </a:cubicBezTo>
                  <a:cubicBezTo>
                    <a:pt x="1397913" y="1725796"/>
                    <a:pt x="1153199" y="2012308"/>
                    <a:pt x="989279" y="2312139"/>
                  </a:cubicBezTo>
                  <a:cubicBezTo>
                    <a:pt x="820946" y="2620077"/>
                    <a:pt x="735615" y="2940290"/>
                    <a:pt x="735615" y="3263863"/>
                  </a:cubicBezTo>
                  <a:cubicBezTo>
                    <a:pt x="735615" y="3573074"/>
                    <a:pt x="863980" y="3752464"/>
                    <a:pt x="1154424" y="4128614"/>
                  </a:cubicBezTo>
                  <a:cubicBezTo>
                    <a:pt x="1227127" y="4222767"/>
                    <a:pt x="1302282" y="4320162"/>
                    <a:pt x="1379768" y="4427981"/>
                  </a:cubicBezTo>
                  <a:cubicBezTo>
                    <a:pt x="1653784" y="4809458"/>
                    <a:pt x="1934912" y="5080685"/>
                    <a:pt x="2239456" y="5256947"/>
                  </a:cubicBezTo>
                  <a:cubicBezTo>
                    <a:pt x="2562268" y="5443863"/>
                    <a:pt x="2932037" y="5534658"/>
                    <a:pt x="3369727" y="5534658"/>
                  </a:cubicBezTo>
                  <a:cubicBezTo>
                    <a:pt x="3618120" y="5534658"/>
                    <a:pt x="3849103" y="5478491"/>
                    <a:pt x="4096760" y="5357817"/>
                  </a:cubicBezTo>
                  <a:cubicBezTo>
                    <a:pt x="4351037" y="5233901"/>
                    <a:pt x="4602740" y="5053238"/>
                    <a:pt x="4881905" y="4847212"/>
                  </a:cubicBezTo>
                  <a:cubicBezTo>
                    <a:pt x="4947375" y="4798920"/>
                    <a:pt x="5012599" y="4751322"/>
                    <a:pt x="5075739" y="4705346"/>
                  </a:cubicBezTo>
                  <a:cubicBezTo>
                    <a:pt x="5327320" y="4521990"/>
                    <a:pt x="5568418" y="4346256"/>
                    <a:pt x="5759930" y="4166809"/>
                  </a:cubicBezTo>
                  <a:lnTo>
                    <a:pt x="5769111" y="4157764"/>
                  </a:lnTo>
                  <a:lnTo>
                    <a:pt x="5769111" y="5074612"/>
                  </a:lnTo>
                  <a:lnTo>
                    <a:pt x="5636252" y="5174208"/>
                  </a:lnTo>
                  <a:cubicBezTo>
                    <a:pt x="5537051" y="5246835"/>
                    <a:pt x="5436100" y="5319845"/>
                    <a:pt x="5334922" y="5394528"/>
                  </a:cubicBezTo>
                  <a:cubicBezTo>
                    <a:pt x="4745327" y="5829741"/>
                    <a:pt x="4177309" y="6229400"/>
                    <a:pt x="3369727" y="6229400"/>
                  </a:cubicBezTo>
                  <a:cubicBezTo>
                    <a:pt x="2172147" y="6229400"/>
                    <a:pt x="1394603" y="5686137"/>
                    <a:pt x="771046" y="4817913"/>
                  </a:cubicBezTo>
                  <a:cubicBezTo>
                    <a:pt x="396864" y="4297000"/>
                    <a:pt x="0" y="3939728"/>
                    <a:pt x="0" y="3263748"/>
                  </a:cubicBezTo>
                  <a:cubicBezTo>
                    <a:pt x="0" y="1461170"/>
                    <a:pt x="1955141" y="0"/>
                    <a:pt x="38826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7" name="Graphic 6" descr="Dollar">
            <a:extLst>
              <a:ext uri="{FF2B5EF4-FFF2-40B4-BE49-F238E27FC236}">
                <a16:creationId xmlns:a16="http://schemas.microsoft.com/office/drawing/2014/main" id="{3C5EDEEC-BBD3-CB9E-1DB6-1905CF5C098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1726" y="1629089"/>
            <a:ext cx="3620021" cy="3620021"/>
          </a:xfrm>
          <a:prstGeom prst="rect">
            <a:avLst/>
          </a:prstGeom>
        </p:spPr>
      </p:pic>
    </p:spTree>
    <p:extLst>
      <p:ext uri="{BB962C8B-B14F-4D97-AF65-F5344CB8AC3E}">
        <p14:creationId xmlns:p14="http://schemas.microsoft.com/office/powerpoint/2010/main" val="40721624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F75AD06-DFC4-4B3A-8490-330823D081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C587C93-0840-40DF-96D5-D1F2137E64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5E02D55A-F529-4B19-BAF9-F63240A7B49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3839" y="0"/>
            <a:ext cx="4324865" cy="2641149"/>
            <a:chOff x="6867015" y="-1"/>
            <a:chExt cx="5324985" cy="3251912"/>
          </a:xfrm>
          <a:solidFill>
            <a:schemeClr val="accent5">
              <a:alpha val="10000"/>
            </a:schemeClr>
          </a:solidFill>
        </p:grpSpPr>
        <p:sp>
          <p:nvSpPr>
            <p:cNvPr id="13" name="Freeform: Shape 12">
              <a:extLst>
                <a:ext uri="{FF2B5EF4-FFF2-40B4-BE49-F238E27FC236}">
                  <a16:creationId xmlns:a16="http://schemas.microsoft.com/office/drawing/2014/main" id="{60367E3C-3947-493D-9458-5955DB20AE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1E8D9785-21DB-4CE6-B138-2999AD6161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43AA5AD5-8F29-4165-8112-305DDDDDD0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2A4EC0CF-F38F-4D7F-B48D-9A26E814DF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17">
            <a:extLst>
              <a:ext uri="{FF2B5EF4-FFF2-40B4-BE49-F238E27FC236}">
                <a16:creationId xmlns:a16="http://schemas.microsoft.com/office/drawing/2014/main" id="{47A3A52F-BCB3-444D-9372-EE018B135C4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8535970" y="4114799"/>
            <a:ext cx="3655725" cy="2743201"/>
            <a:chOff x="-305" y="-1"/>
            <a:chExt cx="3832880" cy="2876136"/>
          </a:xfrm>
        </p:grpSpPr>
        <p:sp>
          <p:nvSpPr>
            <p:cNvPr id="19" name="Freeform: Shape 18">
              <a:extLst>
                <a:ext uri="{FF2B5EF4-FFF2-40B4-BE49-F238E27FC236}">
                  <a16:creationId xmlns:a16="http://schemas.microsoft.com/office/drawing/2014/main" id="{91E32C13-DED6-4967-85B8-68DD77103F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38DDA515-BC6A-47FB-951E-E1E7928750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B97EEFA7-6787-4EC0-8284-6D3D273061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1A9621AC-50AB-4B43-896D-78FE571A38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 name="Title 4">
            <a:extLst>
              <a:ext uri="{FF2B5EF4-FFF2-40B4-BE49-F238E27FC236}">
                <a16:creationId xmlns:a16="http://schemas.microsoft.com/office/drawing/2014/main" id="{C3D0B787-1E0A-E86B-BF31-C7906BACFC29}"/>
              </a:ext>
            </a:extLst>
          </p:cNvPr>
          <p:cNvSpPr>
            <a:spLocks noGrp="1"/>
          </p:cNvSpPr>
          <p:nvPr>
            <p:ph type="title"/>
          </p:nvPr>
        </p:nvSpPr>
        <p:spPr/>
        <p:txBody>
          <a:bodyPr/>
          <a:lstStyle/>
          <a:p>
            <a:pPr algn="ctr"/>
            <a:r>
              <a:rPr lang="en-US" dirty="0"/>
              <a:t>Required Attachments </a:t>
            </a:r>
          </a:p>
        </p:txBody>
      </p:sp>
      <p:sp>
        <p:nvSpPr>
          <p:cNvPr id="7" name="Content Placeholder 6">
            <a:extLst>
              <a:ext uri="{FF2B5EF4-FFF2-40B4-BE49-F238E27FC236}">
                <a16:creationId xmlns:a16="http://schemas.microsoft.com/office/drawing/2014/main" id="{6FCB2F73-BE8E-4BFE-4CAD-D793DF76F90D}"/>
              </a:ext>
            </a:extLst>
          </p:cNvPr>
          <p:cNvSpPr>
            <a:spLocks noGrp="1"/>
          </p:cNvSpPr>
          <p:nvPr>
            <p:ph idx="1"/>
          </p:nvPr>
        </p:nvSpPr>
        <p:spPr>
          <a:xfrm>
            <a:off x="838200" y="1447800"/>
            <a:ext cx="10515600" cy="4729163"/>
          </a:xfrm>
        </p:spPr>
        <p:txBody>
          <a:bodyPr>
            <a:normAutofit lnSpcReduction="10000"/>
          </a:bodyPr>
          <a:lstStyle/>
          <a:p>
            <a:r>
              <a:rPr lang="en-US" dirty="0"/>
              <a:t>Total Agency Budget </a:t>
            </a:r>
          </a:p>
          <a:p>
            <a:r>
              <a:rPr lang="en-US" dirty="0"/>
              <a:t>Indirect Cost Rate (if applicable) </a:t>
            </a:r>
          </a:p>
          <a:p>
            <a:r>
              <a:rPr lang="en-US" dirty="0"/>
              <a:t>Sustainability Plan </a:t>
            </a:r>
          </a:p>
          <a:p>
            <a:r>
              <a:rPr lang="en-US" dirty="0"/>
              <a:t>Timeline </a:t>
            </a:r>
          </a:p>
          <a:p>
            <a:r>
              <a:rPr lang="en-US" dirty="0"/>
              <a:t>Letters of Endorsement </a:t>
            </a:r>
          </a:p>
          <a:p>
            <a:r>
              <a:rPr lang="en-US" dirty="0"/>
              <a:t>Suitability to Interact with Minors Certification </a:t>
            </a:r>
          </a:p>
          <a:p>
            <a:r>
              <a:rPr lang="en-US" dirty="0"/>
              <a:t>Miscellaneous	</a:t>
            </a:r>
          </a:p>
          <a:p>
            <a:pPr lvl="1"/>
            <a:r>
              <a:rPr lang="en-US" dirty="0"/>
              <a:t>EEOP Certification </a:t>
            </a:r>
          </a:p>
          <a:p>
            <a:pPr lvl="1"/>
            <a:r>
              <a:rPr lang="en-US" dirty="0"/>
              <a:t>Lobbying Certification and Disclosure to Report Lobbying form </a:t>
            </a:r>
          </a:p>
          <a:p>
            <a:pPr lvl="1"/>
            <a:r>
              <a:rPr lang="en-US" dirty="0"/>
              <a:t>Any other requested information (contracts, lease agreements, job descriptions)</a:t>
            </a:r>
          </a:p>
        </p:txBody>
      </p:sp>
      <p:pic>
        <p:nvPicPr>
          <p:cNvPr id="9" name="Graphic 8" descr="Paperclip with solid fill">
            <a:extLst>
              <a:ext uri="{FF2B5EF4-FFF2-40B4-BE49-F238E27FC236}">
                <a16:creationId xmlns:a16="http://schemas.microsoft.com/office/drawing/2014/main" id="{E61379BA-9052-A98F-E210-7D060F9307C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658350" y="1223025"/>
            <a:ext cx="1695450" cy="1695450"/>
          </a:xfrm>
          <a:prstGeom prst="rect">
            <a:avLst/>
          </a:prstGeom>
        </p:spPr>
      </p:pic>
    </p:spTree>
    <p:extLst>
      <p:ext uri="{BB962C8B-B14F-4D97-AF65-F5344CB8AC3E}">
        <p14:creationId xmlns:p14="http://schemas.microsoft.com/office/powerpoint/2010/main" val="29625806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DC6C1CC-F521-5AAA-F302-175ED67F2F93}"/>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9913360-DFE0-3E39-66F1-76143E6D8A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nvGrpSpPr>
          <p:cNvPr id="10" name="Group 9">
            <a:extLst>
              <a:ext uri="{FF2B5EF4-FFF2-40B4-BE49-F238E27FC236}">
                <a16:creationId xmlns:a16="http://schemas.microsoft.com/office/drawing/2014/main" id="{9A6B6A02-F6EE-0CDE-7A18-B825C830415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91219" y="3985"/>
            <a:ext cx="9747620" cy="6858000"/>
            <a:chOff x="1318434" y="36937"/>
            <a:chExt cx="9747620" cy="6858000"/>
          </a:xfrm>
        </p:grpSpPr>
        <p:sp>
          <p:nvSpPr>
            <p:cNvPr id="11" name="Freeform: Shape 10">
              <a:extLst>
                <a:ext uri="{FF2B5EF4-FFF2-40B4-BE49-F238E27FC236}">
                  <a16:creationId xmlns:a16="http://schemas.microsoft.com/office/drawing/2014/main" id="{DE73FBAC-B775-42A2-D466-560150173F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6937"/>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gradFill>
              <a:gsLst>
                <a:gs pos="2000">
                  <a:schemeClr val="bg1">
                    <a:alpha val="10000"/>
                  </a:schemeClr>
                </a:gs>
                <a:gs pos="16000">
                  <a:schemeClr val="accent6">
                    <a:alpha val="8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2" name="Freeform: Shape 11">
              <a:extLst>
                <a:ext uri="{FF2B5EF4-FFF2-40B4-BE49-F238E27FC236}">
                  <a16:creationId xmlns:a16="http://schemas.microsoft.com/office/drawing/2014/main" id="{A8DAB369-ABD9-84B3-36D6-D29E4B8EEC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6937"/>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accent1">
                <a:alpha val="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3" name="Freeform: Shape 12">
              <a:extLst>
                <a:ext uri="{FF2B5EF4-FFF2-40B4-BE49-F238E27FC236}">
                  <a16:creationId xmlns:a16="http://schemas.microsoft.com/office/drawing/2014/main" id="{1431F321-4A21-15C0-B4F6-B3149B8708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6937"/>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gradFill>
              <a:gsLst>
                <a:gs pos="2000">
                  <a:schemeClr val="bg1">
                    <a:alpha val="10000"/>
                  </a:schemeClr>
                </a:gs>
                <a:gs pos="16000">
                  <a:schemeClr val="accent6">
                    <a:alpha val="2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4" name="Freeform: Shape 13">
              <a:extLst>
                <a:ext uri="{FF2B5EF4-FFF2-40B4-BE49-F238E27FC236}">
                  <a16:creationId xmlns:a16="http://schemas.microsoft.com/office/drawing/2014/main" id="{9475F632-61D3-6823-7462-5F370BF4E6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6937"/>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gradFill>
              <a:gsLst>
                <a:gs pos="2000">
                  <a:schemeClr val="bg1">
                    <a:alpha val="10000"/>
                  </a:schemeClr>
                </a:gs>
                <a:gs pos="16000">
                  <a:schemeClr val="accent6">
                    <a:alpha val="8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5" name="Freeform: Shape 14">
              <a:extLst>
                <a:ext uri="{FF2B5EF4-FFF2-40B4-BE49-F238E27FC236}">
                  <a16:creationId xmlns:a16="http://schemas.microsoft.com/office/drawing/2014/main" id="{65CCE569-7501-B853-2A7C-41B1496BC7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6937"/>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gradFill>
              <a:gsLst>
                <a:gs pos="2000">
                  <a:schemeClr val="bg1">
                    <a:alpha val="10000"/>
                  </a:schemeClr>
                </a:gs>
                <a:gs pos="16000">
                  <a:schemeClr val="accent6">
                    <a:alpha val="2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sp>
        <p:nvSpPr>
          <p:cNvPr id="5" name="Content Placeholder 4">
            <a:extLst>
              <a:ext uri="{FF2B5EF4-FFF2-40B4-BE49-F238E27FC236}">
                <a16:creationId xmlns:a16="http://schemas.microsoft.com/office/drawing/2014/main" id="{F1F500DB-1083-2807-F4E9-9FC68CA0A951}"/>
              </a:ext>
            </a:extLst>
          </p:cNvPr>
          <p:cNvSpPr>
            <a:spLocks noGrp="1"/>
          </p:cNvSpPr>
          <p:nvPr>
            <p:ph idx="1"/>
          </p:nvPr>
        </p:nvSpPr>
        <p:spPr>
          <a:xfrm>
            <a:off x="732044" y="1253331"/>
            <a:ext cx="10515600" cy="4351338"/>
          </a:xfrm>
        </p:spPr>
        <p:txBody>
          <a:bodyPr/>
          <a:lstStyle/>
          <a:p>
            <a:pPr marL="0" indent="0" algn="ctr">
              <a:lnSpc>
                <a:spcPct val="90000"/>
              </a:lnSpc>
              <a:buNone/>
            </a:pPr>
            <a:r>
              <a:rPr lang="en-US" sz="2800" dirty="0"/>
              <a:t>For technical assistance contact the ICJI Helpdesk at CJIHelpDesk@cji.in.gov. Help Desk hours are Monday – Friday, 8:00 am to 4:30 pm ET, except state holidays. </a:t>
            </a:r>
          </a:p>
          <a:p>
            <a:pPr marL="0" indent="0" algn="ctr">
              <a:lnSpc>
                <a:spcPct val="90000"/>
              </a:lnSpc>
              <a:buNone/>
            </a:pPr>
            <a:endParaRPr lang="en-US" sz="2800" dirty="0"/>
          </a:p>
          <a:p>
            <a:pPr marL="0" indent="0" algn="ctr">
              <a:lnSpc>
                <a:spcPct val="90000"/>
              </a:lnSpc>
              <a:buNone/>
            </a:pPr>
            <a:r>
              <a:rPr lang="en-US" sz="2800" dirty="0"/>
              <a:t>ICJI is not responsible for technical issues with grant submission within 48 hours of grant deadline. </a:t>
            </a:r>
          </a:p>
          <a:p>
            <a:pPr marL="0" indent="0" algn="ctr">
              <a:lnSpc>
                <a:spcPct val="90000"/>
              </a:lnSpc>
              <a:buNone/>
            </a:pPr>
            <a:endParaRPr lang="en-US" sz="2800" dirty="0"/>
          </a:p>
          <a:p>
            <a:pPr marL="0" indent="0" algn="ctr">
              <a:lnSpc>
                <a:spcPct val="90000"/>
              </a:lnSpc>
              <a:buNone/>
            </a:pPr>
            <a:r>
              <a:rPr lang="en-US" sz="2800" dirty="0"/>
              <a:t>For assistance with any other requirements of this solicitation, please contact The Youth Division at ICJI. </a:t>
            </a:r>
          </a:p>
          <a:p>
            <a:endParaRPr lang="en-US" dirty="0"/>
          </a:p>
        </p:txBody>
      </p:sp>
    </p:spTree>
    <p:extLst>
      <p:ext uri="{BB962C8B-B14F-4D97-AF65-F5344CB8AC3E}">
        <p14:creationId xmlns:p14="http://schemas.microsoft.com/office/powerpoint/2010/main" val="10894713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B0CAD0A-B498-4285-0A8C-247AD3FD9AC0}"/>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366F13B-0C41-4180-482C-D0F4C1AB75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50E6E40B-4A42-62AE-EE1C-67BBB0A0C6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Freeform: Shape 11">
            <a:extLst>
              <a:ext uri="{FF2B5EF4-FFF2-40B4-BE49-F238E27FC236}">
                <a16:creationId xmlns:a16="http://schemas.microsoft.com/office/drawing/2014/main" id="{07D07131-9680-2B75-8BED-67DD8632E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96934" y="3984"/>
            <a:ext cx="9376632" cy="6858000"/>
          </a:xfrm>
          <a:custGeom>
            <a:avLst/>
            <a:gdLst>
              <a:gd name="connsiteX0" fmla="*/ 1691615 w 9376632"/>
              <a:gd name="connsiteY0" fmla="*/ 0 h 6858000"/>
              <a:gd name="connsiteX1" fmla="*/ 7685017 w 9376632"/>
              <a:gd name="connsiteY1" fmla="*/ 0 h 6858000"/>
              <a:gd name="connsiteX2" fmla="*/ 7840634 w 9376632"/>
              <a:gd name="connsiteY2" fmla="*/ 134799 h 6858000"/>
              <a:gd name="connsiteX3" fmla="*/ 9376632 w 9376632"/>
              <a:gd name="connsiteY3" fmla="*/ 3605175 h 6858000"/>
              <a:gd name="connsiteX4" fmla="*/ 8158692 w 9376632"/>
              <a:gd name="connsiteY4" fmla="*/ 6757493 h 6858000"/>
              <a:gd name="connsiteX5" fmla="*/ 8062868 w 9376632"/>
              <a:gd name="connsiteY5" fmla="*/ 6858000 h 6858000"/>
              <a:gd name="connsiteX6" fmla="*/ 1313765 w 9376632"/>
              <a:gd name="connsiteY6" fmla="*/ 6858000 h 6858000"/>
              <a:gd name="connsiteX7" fmla="*/ 1217940 w 9376632"/>
              <a:gd name="connsiteY7" fmla="*/ 6757493 h 6858000"/>
              <a:gd name="connsiteX8" fmla="*/ 0 w 9376632"/>
              <a:gd name="connsiteY8" fmla="*/ 3605175 h 6858000"/>
              <a:gd name="connsiteX9" fmla="*/ 1535999 w 9376632"/>
              <a:gd name="connsiteY9" fmla="*/ 134799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376632" h="6858000">
                <a:moveTo>
                  <a:pt x="1691615" y="0"/>
                </a:moveTo>
                <a:lnTo>
                  <a:pt x="7685017" y="0"/>
                </a:lnTo>
                <a:lnTo>
                  <a:pt x="7840634" y="134799"/>
                </a:lnTo>
                <a:cubicBezTo>
                  <a:pt x="8784230" y="992423"/>
                  <a:pt x="9376632" y="2229618"/>
                  <a:pt x="9376632" y="3605175"/>
                </a:cubicBezTo>
                <a:cubicBezTo>
                  <a:pt x="9376632" y="4818903"/>
                  <a:pt x="8915419" y="5924908"/>
                  <a:pt x="8158692" y="6757493"/>
                </a:cubicBezTo>
                <a:lnTo>
                  <a:pt x="8062868" y="6858000"/>
                </a:lnTo>
                <a:lnTo>
                  <a:pt x="1313765" y="6858000"/>
                </a:lnTo>
                <a:lnTo>
                  <a:pt x="1217940" y="6757493"/>
                </a:lnTo>
                <a:cubicBezTo>
                  <a:pt x="461213" y="5924908"/>
                  <a:pt x="0" y="4818903"/>
                  <a:pt x="0" y="3605175"/>
                </a:cubicBezTo>
                <a:cubicBezTo>
                  <a:pt x="0" y="2229618"/>
                  <a:pt x="592403" y="992423"/>
                  <a:pt x="1535999" y="134799"/>
                </a:cubicBezTo>
                <a:close/>
              </a:path>
            </a:pathLst>
          </a:cu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nvGrpSpPr>
          <p:cNvPr id="34" name="Group 33">
            <a:extLst>
              <a:ext uri="{FF2B5EF4-FFF2-40B4-BE49-F238E27FC236}">
                <a16:creationId xmlns:a16="http://schemas.microsoft.com/office/drawing/2014/main" id="{818DC12C-7E6D-F246-E6B0-C2B4226045D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6937"/>
            <a:chExt cx="9772765" cy="6858000"/>
          </a:xfrm>
          <a:solidFill>
            <a:schemeClr val="bg1">
              <a:alpha val="30000"/>
            </a:schemeClr>
          </a:solidFill>
        </p:grpSpPr>
        <p:sp>
          <p:nvSpPr>
            <p:cNvPr id="15" name="Freeform: Shape 14">
              <a:extLst>
                <a:ext uri="{FF2B5EF4-FFF2-40B4-BE49-F238E27FC236}">
                  <a16:creationId xmlns:a16="http://schemas.microsoft.com/office/drawing/2014/main" id="{1B3D6D68-4567-1BC0-3576-F928FBD02B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6937"/>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35" name="Freeform: Shape 34">
              <a:extLst>
                <a:ext uri="{FF2B5EF4-FFF2-40B4-BE49-F238E27FC236}">
                  <a16:creationId xmlns:a16="http://schemas.microsoft.com/office/drawing/2014/main" id="{30D3DEA9-7B72-2F03-C1D7-F159793C3D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6937"/>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7" name="Freeform: Shape 16">
              <a:extLst>
                <a:ext uri="{FF2B5EF4-FFF2-40B4-BE49-F238E27FC236}">
                  <a16:creationId xmlns:a16="http://schemas.microsoft.com/office/drawing/2014/main" id="{6CEAA71E-054A-24C0-BA85-8C1C640D28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6937"/>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36" name="Freeform: Shape 35">
              <a:extLst>
                <a:ext uri="{FF2B5EF4-FFF2-40B4-BE49-F238E27FC236}">
                  <a16:creationId xmlns:a16="http://schemas.microsoft.com/office/drawing/2014/main" id="{14DD46D8-228E-0C1C-13FC-8B0B99A5B0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6937"/>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9" name="Freeform: Shape 18">
              <a:extLst>
                <a:ext uri="{FF2B5EF4-FFF2-40B4-BE49-F238E27FC236}">
                  <a16:creationId xmlns:a16="http://schemas.microsoft.com/office/drawing/2014/main" id="{1F51A7A0-7E46-AC12-45A8-DE7691B3D0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6937"/>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20" name="Freeform: Shape 19">
              <a:extLst>
                <a:ext uri="{FF2B5EF4-FFF2-40B4-BE49-F238E27FC236}">
                  <a16:creationId xmlns:a16="http://schemas.microsoft.com/office/drawing/2014/main" id="{13209A00-2E04-4943-53D6-FABD203D8B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6937"/>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21" name="Freeform: Shape 20">
              <a:extLst>
                <a:ext uri="{FF2B5EF4-FFF2-40B4-BE49-F238E27FC236}">
                  <a16:creationId xmlns:a16="http://schemas.microsoft.com/office/drawing/2014/main" id="{ACC342A8-D01E-2D8B-8215-4E35A3AAB7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6937"/>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sp>
        <p:nvSpPr>
          <p:cNvPr id="2" name="Title 1">
            <a:extLst>
              <a:ext uri="{FF2B5EF4-FFF2-40B4-BE49-F238E27FC236}">
                <a16:creationId xmlns:a16="http://schemas.microsoft.com/office/drawing/2014/main" id="{F6F3A2D8-54FB-5C9A-CE8B-5D0C2D9F268E}"/>
              </a:ext>
            </a:extLst>
          </p:cNvPr>
          <p:cNvSpPr>
            <a:spLocks noGrp="1"/>
          </p:cNvSpPr>
          <p:nvPr>
            <p:ph type="ctrTitle"/>
          </p:nvPr>
        </p:nvSpPr>
        <p:spPr>
          <a:xfrm>
            <a:off x="4184041" y="2621679"/>
            <a:ext cx="3713039" cy="1426555"/>
          </a:xfrm>
        </p:spPr>
        <p:txBody>
          <a:bodyPr anchor="b">
            <a:normAutofit/>
          </a:bodyPr>
          <a:lstStyle/>
          <a:p>
            <a:r>
              <a:rPr lang="en-US" sz="9600" dirty="0">
                <a:solidFill>
                  <a:schemeClr val="tx2"/>
                </a:solidFill>
              </a:rPr>
              <a:t>Q &amp; A</a:t>
            </a:r>
          </a:p>
        </p:txBody>
      </p:sp>
      <p:sp>
        <p:nvSpPr>
          <p:cNvPr id="3" name="Subtitle 2">
            <a:extLst>
              <a:ext uri="{FF2B5EF4-FFF2-40B4-BE49-F238E27FC236}">
                <a16:creationId xmlns:a16="http://schemas.microsoft.com/office/drawing/2014/main" id="{8E628D59-4991-6F77-E6C4-81FB8BB2E992}"/>
              </a:ext>
            </a:extLst>
          </p:cNvPr>
          <p:cNvSpPr>
            <a:spLocks noGrp="1"/>
          </p:cNvSpPr>
          <p:nvPr>
            <p:ph type="subTitle" idx="1"/>
          </p:nvPr>
        </p:nvSpPr>
        <p:spPr>
          <a:xfrm>
            <a:off x="3315570" y="4780350"/>
            <a:ext cx="5449982" cy="1426555"/>
          </a:xfrm>
        </p:spPr>
        <p:txBody>
          <a:bodyPr>
            <a:normAutofit/>
          </a:bodyPr>
          <a:lstStyle/>
          <a:p>
            <a:endParaRPr lang="en-US" dirty="0">
              <a:solidFill>
                <a:schemeClr val="tx2"/>
              </a:solidFill>
            </a:endParaRPr>
          </a:p>
          <a:p>
            <a:endParaRPr lang="en-US" dirty="0">
              <a:solidFill>
                <a:schemeClr val="tx2"/>
              </a:solidFill>
            </a:endParaRPr>
          </a:p>
        </p:txBody>
      </p:sp>
      <p:grpSp>
        <p:nvGrpSpPr>
          <p:cNvPr id="23" name="Group 22">
            <a:extLst>
              <a:ext uri="{FF2B5EF4-FFF2-40B4-BE49-F238E27FC236}">
                <a16:creationId xmlns:a16="http://schemas.microsoft.com/office/drawing/2014/main" id="{BA23C756-53FB-C947-D7A7-4C51E1E91DE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142" y="2854"/>
            <a:ext cx="2783421" cy="2406445"/>
            <a:chOff x="-305" y="-4155"/>
            <a:chExt cx="2514948" cy="2174333"/>
          </a:xfrm>
        </p:grpSpPr>
        <p:sp>
          <p:nvSpPr>
            <p:cNvPr id="24" name="Freeform: Shape 23">
              <a:extLst>
                <a:ext uri="{FF2B5EF4-FFF2-40B4-BE49-F238E27FC236}">
                  <a16:creationId xmlns:a16="http://schemas.microsoft.com/office/drawing/2014/main" id="{45C9D9DD-B7EC-D3C2-479B-6CA1F7012E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5" name="Freeform: Shape 24">
              <a:extLst>
                <a:ext uri="{FF2B5EF4-FFF2-40B4-BE49-F238E27FC236}">
                  <a16:creationId xmlns:a16="http://schemas.microsoft.com/office/drawing/2014/main" id="{645CA131-D218-D4AF-E0A3-BCB6F50B5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6" name="Freeform: Shape 25">
              <a:extLst>
                <a:ext uri="{FF2B5EF4-FFF2-40B4-BE49-F238E27FC236}">
                  <a16:creationId xmlns:a16="http://schemas.microsoft.com/office/drawing/2014/main" id="{0F32CEA8-4FB8-B081-5CA1-C25FC557CF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7" name="Freeform: Shape 26">
              <a:extLst>
                <a:ext uri="{FF2B5EF4-FFF2-40B4-BE49-F238E27FC236}">
                  <a16:creationId xmlns:a16="http://schemas.microsoft.com/office/drawing/2014/main" id="{CB4193C9-A4F9-EB1A-FE9F-83640FE9C5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grpSp>
        <p:nvGrpSpPr>
          <p:cNvPr id="37" name="Group 36">
            <a:extLst>
              <a:ext uri="{FF2B5EF4-FFF2-40B4-BE49-F238E27FC236}">
                <a16:creationId xmlns:a16="http://schemas.microsoft.com/office/drawing/2014/main" id="{0BBE88A8-D190-7EF0-6C55-611F262358B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417253" y="4456669"/>
            <a:ext cx="2783421" cy="2406445"/>
            <a:chOff x="-305" y="-4155"/>
            <a:chExt cx="2514948" cy="2174333"/>
          </a:xfrm>
        </p:grpSpPr>
        <p:sp>
          <p:nvSpPr>
            <p:cNvPr id="38" name="Freeform: Shape 37">
              <a:extLst>
                <a:ext uri="{FF2B5EF4-FFF2-40B4-BE49-F238E27FC236}">
                  <a16:creationId xmlns:a16="http://schemas.microsoft.com/office/drawing/2014/main" id="{AA8FFD14-45DE-D846-C52D-0BB2E9420B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9" name="Freeform: Shape 38">
              <a:extLst>
                <a:ext uri="{FF2B5EF4-FFF2-40B4-BE49-F238E27FC236}">
                  <a16:creationId xmlns:a16="http://schemas.microsoft.com/office/drawing/2014/main" id="{92B1EE8E-416C-4AD2-B030-0EBB55C0E3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2" name="Freeform: Shape 31">
              <a:extLst>
                <a:ext uri="{FF2B5EF4-FFF2-40B4-BE49-F238E27FC236}">
                  <a16:creationId xmlns:a16="http://schemas.microsoft.com/office/drawing/2014/main" id="{5BA55016-C767-1C1D-62ED-5A61617F39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3" name="Freeform: Shape 32">
              <a:extLst>
                <a:ext uri="{FF2B5EF4-FFF2-40B4-BE49-F238E27FC236}">
                  <a16:creationId xmlns:a16="http://schemas.microsoft.com/office/drawing/2014/main" id="{31836F74-E324-B434-99EA-B7EAD2A2D4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spTree>
    <p:extLst>
      <p:ext uri="{BB962C8B-B14F-4D97-AF65-F5344CB8AC3E}">
        <p14:creationId xmlns:p14="http://schemas.microsoft.com/office/powerpoint/2010/main" val="30778754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8749C74-E937-2504-D057-F80DD0FA8A5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4446305-F1B6-84B9-B68C-EBD0BCF3DA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4E84D273-57D5-DAE7-0887-CCD52A7963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nvGrpSpPr>
          <p:cNvPr id="12" name="Group 11">
            <a:extLst>
              <a:ext uri="{FF2B5EF4-FFF2-40B4-BE49-F238E27FC236}">
                <a16:creationId xmlns:a16="http://schemas.microsoft.com/office/drawing/2014/main" id="{73120B92-BC45-CB52-8C8F-4F3CE31DD39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8230" y="-8167"/>
            <a:ext cx="4834070" cy="2488150"/>
            <a:chOff x="6867015" y="-1"/>
            <a:chExt cx="5324985" cy="3251912"/>
          </a:xfrm>
          <a:solidFill>
            <a:schemeClr val="bg1">
              <a:alpha val="30000"/>
            </a:schemeClr>
          </a:solidFill>
        </p:grpSpPr>
        <p:sp>
          <p:nvSpPr>
            <p:cNvPr id="13" name="Freeform: Shape 12">
              <a:extLst>
                <a:ext uri="{FF2B5EF4-FFF2-40B4-BE49-F238E27FC236}">
                  <a16:creationId xmlns:a16="http://schemas.microsoft.com/office/drawing/2014/main" id="{0DD93000-2DD0-3A2C-2D91-730B95B9D0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Freeform: Shape 13">
              <a:extLst>
                <a:ext uri="{FF2B5EF4-FFF2-40B4-BE49-F238E27FC236}">
                  <a16:creationId xmlns:a16="http://schemas.microsoft.com/office/drawing/2014/main" id="{C0DAB7B1-B62D-3A96-2707-7F70CA09CE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Freeform: Shape 14">
              <a:extLst>
                <a:ext uri="{FF2B5EF4-FFF2-40B4-BE49-F238E27FC236}">
                  <a16:creationId xmlns:a16="http://schemas.microsoft.com/office/drawing/2014/main" id="{D810011C-FF32-2134-3712-9035E7E260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F1903D32-BB70-9A4C-BFAE-9603CC26E3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3" name="Content Placeholder 2">
            <a:extLst>
              <a:ext uri="{FF2B5EF4-FFF2-40B4-BE49-F238E27FC236}">
                <a16:creationId xmlns:a16="http://schemas.microsoft.com/office/drawing/2014/main" id="{7AACDEA0-7B64-E091-02CF-5864224FC31A}"/>
              </a:ext>
            </a:extLst>
          </p:cNvPr>
          <p:cNvSpPr>
            <a:spLocks noGrp="1"/>
          </p:cNvSpPr>
          <p:nvPr>
            <p:ph idx="1"/>
          </p:nvPr>
        </p:nvSpPr>
        <p:spPr>
          <a:xfrm>
            <a:off x="3050412" y="2979336"/>
            <a:ext cx="5709721" cy="2430864"/>
          </a:xfrm>
        </p:spPr>
        <p:txBody>
          <a:bodyPr anchor="t">
            <a:normAutofit/>
          </a:bodyPr>
          <a:lstStyle/>
          <a:p>
            <a:endParaRPr lang="en-US" sz="2000" b="0" i="0" u="none" strike="noStrike" baseline="0" dirty="0">
              <a:solidFill>
                <a:schemeClr val="tx2"/>
              </a:solidFill>
              <a:latin typeface="Calibri" panose="020F0502020204030204" pitchFamily="34" charset="0"/>
            </a:endParaRPr>
          </a:p>
          <a:p>
            <a:endParaRPr lang="en-US" sz="2000" dirty="0">
              <a:solidFill>
                <a:schemeClr val="tx2"/>
              </a:solidFill>
            </a:endParaRPr>
          </a:p>
        </p:txBody>
      </p:sp>
      <p:grpSp>
        <p:nvGrpSpPr>
          <p:cNvPr id="18" name="Group 17">
            <a:extLst>
              <a:ext uri="{FF2B5EF4-FFF2-40B4-BE49-F238E27FC236}">
                <a16:creationId xmlns:a16="http://schemas.microsoft.com/office/drawing/2014/main" id="{BECBD4F4-1EBC-AF87-E9F1-361561965F4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058275" y="4146310"/>
            <a:ext cx="3142400" cy="2716805"/>
            <a:chOff x="-305" y="-4155"/>
            <a:chExt cx="2514948" cy="2174333"/>
          </a:xfrm>
          <a:solidFill>
            <a:schemeClr val="bg1">
              <a:alpha val="30000"/>
            </a:schemeClr>
          </a:solidFill>
        </p:grpSpPr>
        <p:sp>
          <p:nvSpPr>
            <p:cNvPr id="19" name="Freeform: Shape 18">
              <a:extLst>
                <a:ext uri="{FF2B5EF4-FFF2-40B4-BE49-F238E27FC236}">
                  <a16:creationId xmlns:a16="http://schemas.microsoft.com/office/drawing/2014/main" id="{183650CC-46E5-8F90-9E08-AF87ECF88B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0" name="Freeform: Shape 19">
              <a:extLst>
                <a:ext uri="{FF2B5EF4-FFF2-40B4-BE49-F238E27FC236}">
                  <a16:creationId xmlns:a16="http://schemas.microsoft.com/office/drawing/2014/main" id="{A8198F87-BA96-A7EF-0184-BCFAAA1EFB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1" name="Freeform: Shape 20">
              <a:extLst>
                <a:ext uri="{FF2B5EF4-FFF2-40B4-BE49-F238E27FC236}">
                  <a16:creationId xmlns:a16="http://schemas.microsoft.com/office/drawing/2014/main" id="{855830D8-8BF6-0899-00F1-3FFAC31469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2" name="Freeform: Shape 21">
              <a:extLst>
                <a:ext uri="{FF2B5EF4-FFF2-40B4-BE49-F238E27FC236}">
                  <a16:creationId xmlns:a16="http://schemas.microsoft.com/office/drawing/2014/main" id="{99ED5371-8281-C11F-F31A-FE95B84494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sp>
        <p:nvSpPr>
          <p:cNvPr id="6" name="Title 1">
            <a:extLst>
              <a:ext uri="{FF2B5EF4-FFF2-40B4-BE49-F238E27FC236}">
                <a16:creationId xmlns:a16="http://schemas.microsoft.com/office/drawing/2014/main" id="{98013662-804C-8D25-A5C7-3F990ADEC33B}"/>
              </a:ext>
            </a:extLst>
          </p:cNvPr>
          <p:cNvSpPr txBox="1">
            <a:spLocks/>
          </p:cNvSpPr>
          <p:nvPr/>
        </p:nvSpPr>
        <p:spPr>
          <a:xfrm>
            <a:off x="399822" y="949693"/>
            <a:ext cx="11010900" cy="1426555"/>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6000" dirty="0">
                <a:solidFill>
                  <a:schemeClr val="tx2"/>
                </a:solidFill>
              </a:rPr>
              <a:t>Thanks for attending! </a:t>
            </a:r>
          </a:p>
        </p:txBody>
      </p:sp>
      <p:sp>
        <p:nvSpPr>
          <p:cNvPr id="23" name="TextBox 22">
            <a:extLst>
              <a:ext uri="{FF2B5EF4-FFF2-40B4-BE49-F238E27FC236}">
                <a16:creationId xmlns:a16="http://schemas.microsoft.com/office/drawing/2014/main" id="{CC6CE9CF-9284-9513-4359-71C5BC41CD64}"/>
              </a:ext>
            </a:extLst>
          </p:cNvPr>
          <p:cNvSpPr txBox="1"/>
          <p:nvPr/>
        </p:nvSpPr>
        <p:spPr>
          <a:xfrm>
            <a:off x="1904847" y="2501537"/>
            <a:ext cx="8382000" cy="3539430"/>
          </a:xfrm>
          <a:prstGeom prst="rect">
            <a:avLst/>
          </a:prstGeom>
          <a:noFill/>
        </p:spPr>
        <p:txBody>
          <a:bodyPr wrap="square" rtlCol="0">
            <a:spAutoFit/>
          </a:bodyPr>
          <a:lstStyle/>
          <a:p>
            <a:pPr algn="ctr"/>
            <a:r>
              <a:rPr lang="en-US" sz="3200" dirty="0"/>
              <a:t>Presenters: </a:t>
            </a:r>
          </a:p>
          <a:p>
            <a:pPr algn="ctr"/>
            <a:r>
              <a:rPr lang="en-US" sz="3200" dirty="0"/>
              <a:t>Ellen Sheets, Youth Division Director </a:t>
            </a:r>
          </a:p>
          <a:p>
            <a:pPr algn="ctr"/>
            <a:r>
              <a:rPr lang="en-US" sz="3200" dirty="0">
                <a:hlinkClick r:id="rId3"/>
              </a:rPr>
              <a:t>ESheets1@cji.in.gov</a:t>
            </a:r>
            <a:r>
              <a:rPr lang="en-US" sz="3200" dirty="0"/>
              <a:t> </a:t>
            </a:r>
          </a:p>
          <a:p>
            <a:pPr algn="ctr"/>
            <a:endParaRPr lang="en-US" sz="3200" dirty="0"/>
          </a:p>
          <a:p>
            <a:pPr algn="ctr"/>
            <a:r>
              <a:rPr lang="en-US" sz="3200" dirty="0"/>
              <a:t>Dalayna Anderson, Youth Assistant Division Director </a:t>
            </a:r>
          </a:p>
          <a:p>
            <a:pPr algn="ctr"/>
            <a:r>
              <a:rPr lang="en-US" sz="3200" dirty="0">
                <a:hlinkClick r:id="rId4"/>
              </a:rPr>
              <a:t>DaAnderson1@cji.in.gov</a:t>
            </a:r>
            <a:r>
              <a:rPr lang="en-US" sz="3200" dirty="0"/>
              <a:t> </a:t>
            </a:r>
          </a:p>
        </p:txBody>
      </p:sp>
    </p:spTree>
    <p:extLst>
      <p:ext uri="{BB962C8B-B14F-4D97-AF65-F5344CB8AC3E}">
        <p14:creationId xmlns:p14="http://schemas.microsoft.com/office/powerpoint/2010/main" val="1906439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B92FAF7-0AD3-4B47-9111-D0E9CD79E2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D6A77139-BADB-4B2C-BD41-B67A4D37D75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855526" y="2227167"/>
            <a:ext cx="4336168" cy="4630834"/>
            <a:chOff x="7855526" y="2145638"/>
            <a:chExt cx="4336168" cy="4630834"/>
          </a:xfr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p:grpSpPr>
        <p:sp useBgFill="1">
          <p:nvSpPr>
            <p:cNvPr id="12" name="Freeform: Shape 11">
              <a:extLst>
                <a:ext uri="{FF2B5EF4-FFF2-40B4-BE49-F238E27FC236}">
                  <a16:creationId xmlns:a16="http://schemas.microsoft.com/office/drawing/2014/main" id="{DAC7B25D-E1A6-459A-B45A-1912B0CD95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75903" y="2463723"/>
              <a:ext cx="4315791" cy="4312749"/>
            </a:xfrm>
            <a:custGeom>
              <a:avLst/>
              <a:gdLst>
                <a:gd name="connsiteX0" fmla="*/ 2987009 w 4315791"/>
                <a:gd name="connsiteY0" fmla="*/ 0 h 4312749"/>
                <a:gd name="connsiteX1" fmla="*/ 4136908 w 4315791"/>
                <a:gd name="connsiteY1" fmla="*/ 333995 h 4312749"/>
                <a:gd name="connsiteX2" fmla="*/ 4315791 w 4315791"/>
                <a:gd name="connsiteY2" fmla="*/ 445229 h 4312749"/>
                <a:gd name="connsiteX3" fmla="*/ 4315791 w 4315791"/>
                <a:gd name="connsiteY3" fmla="*/ 1208150 h 4312749"/>
                <a:gd name="connsiteX4" fmla="*/ 4145996 w 4315791"/>
                <a:gd name="connsiteY4" fmla="*/ 1085198 h 4312749"/>
                <a:gd name="connsiteX5" fmla="*/ 3631470 w 4315791"/>
                <a:gd name="connsiteY5" fmla="*/ 767158 h 4312749"/>
                <a:gd name="connsiteX6" fmla="*/ 2987009 w 4315791"/>
                <a:gd name="connsiteY6" fmla="*/ 611504 h 4312749"/>
                <a:gd name="connsiteX7" fmla="*/ 1985110 w 4315791"/>
                <a:gd name="connsiteY7" fmla="*/ 855943 h 4312749"/>
                <a:gd name="connsiteX8" fmla="*/ 1223061 w 4315791"/>
                <a:gd name="connsiteY8" fmla="*/ 1585590 h 4312749"/>
                <a:gd name="connsiteX9" fmla="*/ 1023311 w 4315791"/>
                <a:gd name="connsiteY9" fmla="*/ 1849089 h 4312749"/>
                <a:gd name="connsiteX10" fmla="*/ 652067 w 4315791"/>
                <a:gd name="connsiteY10" fmla="*/ 2610233 h 4312749"/>
                <a:gd name="connsiteX11" fmla="*/ 876921 w 4315791"/>
                <a:gd name="connsiteY11" fmla="*/ 3447930 h 4312749"/>
                <a:gd name="connsiteX12" fmla="*/ 1504428 w 4315791"/>
                <a:gd name="connsiteY12" fmla="*/ 4177169 h 4312749"/>
                <a:gd name="connsiteX13" fmla="*/ 1689053 w 4315791"/>
                <a:gd name="connsiteY13" fmla="*/ 4312749 h 4312749"/>
                <a:gd name="connsiteX14" fmla="*/ 729636 w 4315791"/>
                <a:gd name="connsiteY14" fmla="*/ 4312749 h 4312749"/>
                <a:gd name="connsiteX15" fmla="*/ 638463 w 4315791"/>
                <a:gd name="connsiteY15" fmla="*/ 4216521 h 4312749"/>
                <a:gd name="connsiteX16" fmla="*/ 0 w 4315791"/>
                <a:gd name="connsiteY16" fmla="*/ 2610335 h 4312749"/>
                <a:gd name="connsiteX17" fmla="*/ 683474 w 4315791"/>
                <a:gd name="connsiteY17" fmla="*/ 1242376 h 4312749"/>
                <a:gd name="connsiteX18" fmla="*/ 2987009 w 4315791"/>
                <a:gd name="connsiteY18" fmla="*/ 0 h 4312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4315791" h="4312749">
                  <a:moveTo>
                    <a:pt x="2987009" y="0"/>
                  </a:moveTo>
                  <a:cubicBezTo>
                    <a:pt x="3434423" y="0"/>
                    <a:pt x="3798884" y="137413"/>
                    <a:pt x="4136908" y="333995"/>
                  </a:cubicBezTo>
                  <a:lnTo>
                    <a:pt x="4315791" y="445229"/>
                  </a:lnTo>
                  <a:lnTo>
                    <a:pt x="4315791" y="1208150"/>
                  </a:lnTo>
                  <a:lnTo>
                    <a:pt x="4145996" y="1085198"/>
                  </a:lnTo>
                  <a:cubicBezTo>
                    <a:pt x="3968282" y="958859"/>
                    <a:pt x="3800518" y="848961"/>
                    <a:pt x="3631470" y="767158"/>
                  </a:cubicBezTo>
                  <a:cubicBezTo>
                    <a:pt x="3411941" y="660943"/>
                    <a:pt x="3207191" y="611504"/>
                    <a:pt x="2987009" y="611504"/>
                  </a:cubicBezTo>
                  <a:cubicBezTo>
                    <a:pt x="2599030" y="611504"/>
                    <a:pt x="2271258" y="691421"/>
                    <a:pt x="1985110" y="855943"/>
                  </a:cubicBezTo>
                  <a:cubicBezTo>
                    <a:pt x="1715153" y="1011087"/>
                    <a:pt x="1465955" y="1249819"/>
                    <a:pt x="1223061" y="1585590"/>
                  </a:cubicBezTo>
                  <a:cubicBezTo>
                    <a:pt x="1154375" y="1680490"/>
                    <a:pt x="1087756" y="1766217"/>
                    <a:pt x="1023311" y="1849089"/>
                  </a:cubicBezTo>
                  <a:cubicBezTo>
                    <a:pt x="765853" y="2180172"/>
                    <a:pt x="652067" y="2338069"/>
                    <a:pt x="652067" y="2610233"/>
                  </a:cubicBezTo>
                  <a:cubicBezTo>
                    <a:pt x="652067" y="2895038"/>
                    <a:pt x="727707" y="3176887"/>
                    <a:pt x="876921" y="3447930"/>
                  </a:cubicBezTo>
                  <a:cubicBezTo>
                    <a:pt x="1022224" y="3711838"/>
                    <a:pt x="1239145" y="3964023"/>
                    <a:pt x="1504428" y="4177169"/>
                  </a:cubicBezTo>
                  <a:lnTo>
                    <a:pt x="1689053" y="4312749"/>
                  </a:lnTo>
                  <a:lnTo>
                    <a:pt x="729636" y="4312749"/>
                  </a:lnTo>
                  <a:lnTo>
                    <a:pt x="638463" y="4216521"/>
                  </a:lnTo>
                  <a:cubicBezTo>
                    <a:pt x="243716" y="3758034"/>
                    <a:pt x="0" y="3205314"/>
                    <a:pt x="0" y="2610335"/>
                  </a:cubicBezTo>
                  <a:cubicBezTo>
                    <a:pt x="0" y="2015344"/>
                    <a:pt x="351790" y="1700877"/>
                    <a:pt x="683474" y="1242376"/>
                  </a:cubicBezTo>
                  <a:cubicBezTo>
                    <a:pt x="1236211" y="478174"/>
                    <a:pt x="1925445" y="0"/>
                    <a:pt x="2987009"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13" name="Freeform: Shape 12">
              <a:extLst>
                <a:ext uri="{FF2B5EF4-FFF2-40B4-BE49-F238E27FC236}">
                  <a16:creationId xmlns:a16="http://schemas.microsoft.com/office/drawing/2014/main" id="{920A7C7E-00F6-490C-A8E7-5167EA6A4B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75903" y="2463723"/>
              <a:ext cx="4315791" cy="4312749"/>
            </a:xfrm>
            <a:custGeom>
              <a:avLst/>
              <a:gdLst>
                <a:gd name="connsiteX0" fmla="*/ 2987009 w 4315791"/>
                <a:gd name="connsiteY0" fmla="*/ 0 h 4312749"/>
                <a:gd name="connsiteX1" fmla="*/ 4136908 w 4315791"/>
                <a:gd name="connsiteY1" fmla="*/ 333995 h 4312749"/>
                <a:gd name="connsiteX2" fmla="*/ 4315791 w 4315791"/>
                <a:gd name="connsiteY2" fmla="*/ 445229 h 4312749"/>
                <a:gd name="connsiteX3" fmla="*/ 4315791 w 4315791"/>
                <a:gd name="connsiteY3" fmla="*/ 1079495 h 4312749"/>
                <a:gd name="connsiteX4" fmla="*/ 4206793 w 4315791"/>
                <a:gd name="connsiteY4" fmla="*/ 1000737 h 4312749"/>
                <a:gd name="connsiteX5" fmla="*/ 2987119 w 4315791"/>
                <a:gd name="connsiteY5" fmla="*/ 509571 h 4312749"/>
                <a:gd name="connsiteX6" fmla="*/ 1133184 w 4315791"/>
                <a:gd name="connsiteY6" fmla="*/ 1528405 h 4312749"/>
                <a:gd name="connsiteX7" fmla="*/ 935607 w 4315791"/>
                <a:gd name="connsiteY7" fmla="*/ 1789050 h 4312749"/>
                <a:gd name="connsiteX8" fmla="*/ 543498 w 4315791"/>
                <a:gd name="connsiteY8" fmla="*/ 2610233 h 4312749"/>
                <a:gd name="connsiteX9" fmla="*/ 780416 w 4315791"/>
                <a:gd name="connsiteY9" fmla="*/ 3494616 h 4312749"/>
                <a:gd name="connsiteX10" fmla="*/ 1433786 w 4315791"/>
                <a:gd name="connsiteY10" fmla="*/ 4254537 h 4312749"/>
                <a:gd name="connsiteX11" fmla="*/ 1513041 w 4315791"/>
                <a:gd name="connsiteY11" fmla="*/ 4312749 h 4312749"/>
                <a:gd name="connsiteX12" fmla="*/ 729636 w 4315791"/>
                <a:gd name="connsiteY12" fmla="*/ 4312749 h 4312749"/>
                <a:gd name="connsiteX13" fmla="*/ 638463 w 4315791"/>
                <a:gd name="connsiteY13" fmla="*/ 4216521 h 4312749"/>
                <a:gd name="connsiteX14" fmla="*/ 0 w 4315791"/>
                <a:gd name="connsiteY14" fmla="*/ 2610335 h 4312749"/>
                <a:gd name="connsiteX15" fmla="*/ 683474 w 4315791"/>
                <a:gd name="connsiteY15" fmla="*/ 1242376 h 4312749"/>
                <a:gd name="connsiteX16" fmla="*/ 2987009 w 4315791"/>
                <a:gd name="connsiteY16" fmla="*/ 0 h 4312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315791" h="4312749">
                  <a:moveTo>
                    <a:pt x="2987009" y="0"/>
                  </a:moveTo>
                  <a:cubicBezTo>
                    <a:pt x="3434423" y="0"/>
                    <a:pt x="3798884" y="137413"/>
                    <a:pt x="4136908" y="333995"/>
                  </a:cubicBezTo>
                  <a:lnTo>
                    <a:pt x="4315791" y="445229"/>
                  </a:lnTo>
                  <a:lnTo>
                    <a:pt x="4315791" y="1079495"/>
                  </a:lnTo>
                  <a:lnTo>
                    <a:pt x="4206793" y="1000737"/>
                  </a:lnTo>
                  <a:cubicBezTo>
                    <a:pt x="3781561" y="699607"/>
                    <a:pt x="3436718" y="509571"/>
                    <a:pt x="2987119" y="509571"/>
                  </a:cubicBezTo>
                  <a:cubicBezTo>
                    <a:pt x="2204204" y="509571"/>
                    <a:pt x="1649730" y="814251"/>
                    <a:pt x="1133184" y="1528405"/>
                  </a:cubicBezTo>
                  <a:cubicBezTo>
                    <a:pt x="1065585" y="1621878"/>
                    <a:pt x="999510" y="1706892"/>
                    <a:pt x="935607" y="1789050"/>
                  </a:cubicBezTo>
                  <a:cubicBezTo>
                    <a:pt x="670760" y="2129716"/>
                    <a:pt x="543498" y="2306877"/>
                    <a:pt x="543498" y="2610233"/>
                  </a:cubicBezTo>
                  <a:cubicBezTo>
                    <a:pt x="543498" y="2911449"/>
                    <a:pt x="623267" y="3208997"/>
                    <a:pt x="780416" y="3494616"/>
                  </a:cubicBezTo>
                  <a:cubicBezTo>
                    <a:pt x="934194" y="3774018"/>
                    <a:pt x="1154050" y="4029772"/>
                    <a:pt x="1433786" y="4254537"/>
                  </a:cubicBezTo>
                  <a:lnTo>
                    <a:pt x="1513041" y="4312749"/>
                  </a:lnTo>
                  <a:lnTo>
                    <a:pt x="729636" y="4312749"/>
                  </a:lnTo>
                  <a:lnTo>
                    <a:pt x="638463" y="4216521"/>
                  </a:lnTo>
                  <a:cubicBezTo>
                    <a:pt x="243716" y="3758034"/>
                    <a:pt x="0" y="3205314"/>
                    <a:pt x="0" y="2610335"/>
                  </a:cubicBezTo>
                  <a:cubicBezTo>
                    <a:pt x="0" y="2015344"/>
                    <a:pt x="351790" y="1700877"/>
                    <a:pt x="683474" y="1242376"/>
                  </a:cubicBezTo>
                  <a:cubicBezTo>
                    <a:pt x="1236211" y="478174"/>
                    <a:pt x="1925445" y="0"/>
                    <a:pt x="2987009"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14" name="Freeform: Shape 13">
              <a:extLst>
                <a:ext uri="{FF2B5EF4-FFF2-40B4-BE49-F238E27FC236}">
                  <a16:creationId xmlns:a16="http://schemas.microsoft.com/office/drawing/2014/main" id="{2E166FC5-8F23-41C3-879A-BFF8D5B705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77037" y="2411531"/>
              <a:ext cx="4314657" cy="4364939"/>
            </a:xfrm>
            <a:custGeom>
              <a:avLst/>
              <a:gdLst>
                <a:gd name="connsiteX0" fmla="*/ 3028307 w 4314657"/>
                <a:gd name="connsiteY0" fmla="*/ 21 h 4364939"/>
                <a:gd name="connsiteX1" fmla="*/ 3066670 w 4314657"/>
                <a:gd name="connsiteY1" fmla="*/ 836 h 4364939"/>
                <a:gd name="connsiteX2" fmla="*/ 3220125 w 4314657"/>
                <a:gd name="connsiteY2" fmla="*/ 9909 h 4364939"/>
                <a:gd name="connsiteX3" fmla="*/ 3816113 w 4314657"/>
                <a:gd name="connsiteY3" fmla="*/ 150272 h 4364939"/>
                <a:gd name="connsiteX4" fmla="*/ 4089981 w 4314657"/>
                <a:gd name="connsiteY4" fmla="*/ 272287 h 4364939"/>
                <a:gd name="connsiteX5" fmla="*/ 4314657 w 4314657"/>
                <a:gd name="connsiteY5" fmla="*/ 398926 h 4364939"/>
                <a:gd name="connsiteX6" fmla="*/ 4314657 w 4314657"/>
                <a:gd name="connsiteY6" fmla="*/ 911199 h 4364939"/>
                <a:gd name="connsiteX7" fmla="*/ 4310597 w 4314657"/>
                <a:gd name="connsiteY7" fmla="*/ 908154 h 4364939"/>
                <a:gd name="connsiteX8" fmla="*/ 4203223 w 4314657"/>
                <a:gd name="connsiteY8" fmla="*/ 829562 h 4364939"/>
                <a:gd name="connsiteX9" fmla="*/ 4095850 w 4314657"/>
                <a:gd name="connsiteY9" fmla="*/ 753520 h 4364939"/>
                <a:gd name="connsiteX10" fmla="*/ 3652987 w 4314657"/>
                <a:gd name="connsiteY10" fmla="*/ 494811 h 4364939"/>
                <a:gd name="connsiteX11" fmla="*/ 3173610 w 4314657"/>
                <a:gd name="connsiteY11" fmla="*/ 347209 h 4364939"/>
                <a:gd name="connsiteX12" fmla="*/ 3047760 w 4314657"/>
                <a:gd name="connsiteY12" fmla="*/ 332632 h 4364939"/>
                <a:gd name="connsiteX13" fmla="*/ 3016027 w 4314657"/>
                <a:gd name="connsiteY13" fmla="*/ 330186 h 4364939"/>
                <a:gd name="connsiteX14" fmla="*/ 2984184 w 4314657"/>
                <a:gd name="connsiteY14" fmla="*/ 328658 h 4364939"/>
                <a:gd name="connsiteX15" fmla="*/ 2952233 w 4314657"/>
                <a:gd name="connsiteY15" fmla="*/ 327332 h 4364939"/>
                <a:gd name="connsiteX16" fmla="*/ 2919085 w 4314657"/>
                <a:gd name="connsiteY16" fmla="*/ 327026 h 4364939"/>
                <a:gd name="connsiteX17" fmla="*/ 2852901 w 4314657"/>
                <a:gd name="connsiteY17" fmla="*/ 326720 h 4364939"/>
                <a:gd name="connsiteX18" fmla="*/ 2786826 w 4314657"/>
                <a:gd name="connsiteY18" fmla="*/ 328148 h 4364939"/>
                <a:gd name="connsiteX19" fmla="*/ 2720965 w 4314657"/>
                <a:gd name="connsiteY19" fmla="*/ 331409 h 4364939"/>
                <a:gd name="connsiteX20" fmla="*/ 2655325 w 4314657"/>
                <a:gd name="connsiteY20" fmla="*/ 336098 h 4364939"/>
                <a:gd name="connsiteX21" fmla="*/ 2524803 w 4314657"/>
                <a:gd name="connsiteY21" fmla="*/ 350573 h 4364939"/>
                <a:gd name="connsiteX22" fmla="*/ 2460139 w 4314657"/>
                <a:gd name="connsiteY22" fmla="*/ 360664 h 4364939"/>
                <a:gd name="connsiteX23" fmla="*/ 2396019 w 4314657"/>
                <a:gd name="connsiteY23" fmla="*/ 372693 h 4364939"/>
                <a:gd name="connsiteX24" fmla="*/ 2145843 w 4314657"/>
                <a:gd name="connsiteY24" fmla="*/ 440989 h 4364939"/>
                <a:gd name="connsiteX25" fmla="*/ 1698635 w 4314657"/>
                <a:gd name="connsiteY25" fmla="*/ 682676 h 4364939"/>
                <a:gd name="connsiteX26" fmla="*/ 1498450 w 4314657"/>
                <a:gd name="connsiteY26" fmla="*/ 835474 h 4364939"/>
                <a:gd name="connsiteX27" fmla="*/ 1307285 w 4314657"/>
                <a:gd name="connsiteY27" fmla="*/ 1001220 h 4364939"/>
                <a:gd name="connsiteX28" fmla="*/ 947780 w 4314657"/>
                <a:gd name="connsiteY28" fmla="*/ 1369612 h 4364939"/>
                <a:gd name="connsiteX29" fmla="*/ 905939 w 4314657"/>
                <a:gd name="connsiteY29" fmla="*/ 1419458 h 4364939"/>
                <a:gd name="connsiteX30" fmla="*/ 863228 w 4314657"/>
                <a:gd name="connsiteY30" fmla="*/ 1471545 h 4364939"/>
                <a:gd name="connsiteX31" fmla="*/ 774330 w 4314657"/>
                <a:gd name="connsiteY31" fmla="*/ 1577659 h 4364939"/>
                <a:gd name="connsiteX32" fmla="*/ 595554 w 4314657"/>
                <a:gd name="connsiteY32" fmla="*/ 1780916 h 4364939"/>
                <a:gd name="connsiteX33" fmla="*/ 430365 w 4314657"/>
                <a:gd name="connsiteY33" fmla="*/ 1982644 h 4364939"/>
                <a:gd name="connsiteX34" fmla="*/ 358855 w 4314657"/>
                <a:gd name="connsiteY34" fmla="*/ 2087025 h 4364939"/>
                <a:gd name="connsiteX35" fmla="*/ 296583 w 4314657"/>
                <a:gd name="connsiteY35" fmla="*/ 2194872 h 4364939"/>
                <a:gd name="connsiteX36" fmla="*/ 207358 w 4314657"/>
                <a:gd name="connsiteY36" fmla="*/ 2423918 h 4364939"/>
                <a:gd name="connsiteX37" fmla="*/ 177146 w 4314657"/>
                <a:gd name="connsiteY37" fmla="*/ 2668765 h 4364939"/>
                <a:gd name="connsiteX38" fmla="*/ 248763 w 4314657"/>
                <a:gd name="connsiteY38" fmla="*/ 3168854 h 4364939"/>
                <a:gd name="connsiteX39" fmla="*/ 445688 w 4314657"/>
                <a:gd name="connsiteY39" fmla="*/ 3637956 h 4364939"/>
                <a:gd name="connsiteX40" fmla="*/ 735859 w 4314657"/>
                <a:gd name="connsiteY40" fmla="*/ 4062310 h 4364939"/>
                <a:gd name="connsiteX41" fmla="*/ 910884 w 4314657"/>
                <a:gd name="connsiteY41" fmla="*/ 4254366 h 4364939"/>
                <a:gd name="connsiteX42" fmla="*/ 1030507 w 4314657"/>
                <a:gd name="connsiteY42" fmla="*/ 4364939 h 4364939"/>
                <a:gd name="connsiteX43" fmla="*/ 676755 w 4314657"/>
                <a:gd name="connsiteY43" fmla="*/ 4364939 h 4364939"/>
                <a:gd name="connsiteX44" fmla="*/ 538105 w 4314657"/>
                <a:gd name="connsiteY44" fmla="*/ 4202315 h 4364939"/>
                <a:gd name="connsiteX45" fmla="*/ 241592 w 4314657"/>
                <a:gd name="connsiteY45" fmla="*/ 3731226 h 4364939"/>
                <a:gd name="connsiteX46" fmla="*/ 60317 w 4314657"/>
                <a:gd name="connsiteY46" fmla="*/ 3211362 h 4364939"/>
                <a:gd name="connsiteX47" fmla="*/ 0 w 4314657"/>
                <a:gd name="connsiteY47" fmla="*/ 2668765 h 4364939"/>
                <a:gd name="connsiteX48" fmla="*/ 21736 w 4314657"/>
                <a:gd name="connsiteY48" fmla="*/ 2390280 h 4364939"/>
                <a:gd name="connsiteX49" fmla="*/ 27605 w 4314657"/>
                <a:gd name="connsiteY49" fmla="*/ 2355521 h 4364939"/>
                <a:gd name="connsiteX50" fmla="*/ 34669 w 4314657"/>
                <a:gd name="connsiteY50" fmla="*/ 2320862 h 4364939"/>
                <a:gd name="connsiteX51" fmla="*/ 50753 w 4314657"/>
                <a:gd name="connsiteY51" fmla="*/ 2251750 h 4364939"/>
                <a:gd name="connsiteX52" fmla="*/ 93899 w 4314657"/>
                <a:gd name="connsiteY52" fmla="*/ 2116179 h 4364939"/>
                <a:gd name="connsiteX53" fmla="*/ 150194 w 4314657"/>
                <a:gd name="connsiteY53" fmla="*/ 1985498 h 4364939"/>
                <a:gd name="connsiteX54" fmla="*/ 216486 w 4314657"/>
                <a:gd name="connsiteY54" fmla="*/ 1860628 h 4364939"/>
                <a:gd name="connsiteX55" fmla="*/ 363527 w 4314657"/>
                <a:gd name="connsiteY55" fmla="*/ 1625058 h 4364939"/>
                <a:gd name="connsiteX56" fmla="*/ 514155 w 4314657"/>
                <a:gd name="connsiteY56" fmla="*/ 1402231 h 4364939"/>
                <a:gd name="connsiteX57" fmla="*/ 586861 w 4314657"/>
                <a:gd name="connsiteY57" fmla="*/ 1293160 h 4364939"/>
                <a:gd name="connsiteX58" fmla="*/ 623702 w 4314657"/>
                <a:gd name="connsiteY58" fmla="*/ 1236892 h 4364939"/>
                <a:gd name="connsiteX59" fmla="*/ 662283 w 4314657"/>
                <a:gd name="connsiteY59" fmla="*/ 1178892 h 4364939"/>
                <a:gd name="connsiteX60" fmla="*/ 827364 w 4314657"/>
                <a:gd name="connsiteY60" fmla="*/ 951170 h 4364939"/>
                <a:gd name="connsiteX61" fmla="*/ 1016355 w 4314657"/>
                <a:gd name="connsiteY61" fmla="*/ 736089 h 4364939"/>
                <a:gd name="connsiteX62" fmla="*/ 1482474 w 4314657"/>
                <a:gd name="connsiteY62" fmla="*/ 378707 h 4364939"/>
                <a:gd name="connsiteX63" fmla="*/ 2035644 w 4314657"/>
                <a:gd name="connsiteY63" fmla="*/ 149151 h 4364939"/>
                <a:gd name="connsiteX64" fmla="*/ 2324619 w 4314657"/>
                <a:gd name="connsiteY64" fmla="*/ 72802 h 4364939"/>
                <a:gd name="connsiteX65" fmla="*/ 2618809 w 4314657"/>
                <a:gd name="connsiteY65" fmla="*/ 24078 h 4364939"/>
                <a:gd name="connsiteX66" fmla="*/ 2914849 w 4314657"/>
                <a:gd name="connsiteY66" fmla="*/ 1957 h 4364939"/>
                <a:gd name="connsiteX67" fmla="*/ 2951907 w 4314657"/>
                <a:gd name="connsiteY67" fmla="*/ 633 h 4364939"/>
                <a:gd name="connsiteX68" fmla="*/ 2990052 w 4314657"/>
                <a:gd name="connsiteY68" fmla="*/ 224 h 4364939"/>
                <a:gd name="connsiteX69" fmla="*/ 3028307 w 4314657"/>
                <a:gd name="connsiteY69" fmla="*/ 21 h 4364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Lst>
              <a:rect l="l" t="t" r="r" b="b"/>
              <a:pathLst>
                <a:path w="4314657" h="4364939">
                  <a:moveTo>
                    <a:pt x="3028307" y="21"/>
                  </a:moveTo>
                  <a:lnTo>
                    <a:pt x="3066670" y="836"/>
                  </a:lnTo>
                  <a:cubicBezTo>
                    <a:pt x="3117749" y="1856"/>
                    <a:pt x="3168937" y="5320"/>
                    <a:pt x="3220125" y="9909"/>
                  </a:cubicBezTo>
                  <a:cubicBezTo>
                    <a:pt x="3424763" y="29073"/>
                    <a:pt x="3627448" y="77898"/>
                    <a:pt x="3816113" y="150272"/>
                  </a:cubicBezTo>
                  <a:cubicBezTo>
                    <a:pt x="3910880" y="185950"/>
                    <a:pt x="4001951" y="227538"/>
                    <a:pt x="4089981" y="272287"/>
                  </a:cubicBezTo>
                  <a:lnTo>
                    <a:pt x="4314657" y="398926"/>
                  </a:lnTo>
                  <a:lnTo>
                    <a:pt x="4314657" y="911199"/>
                  </a:lnTo>
                  <a:lnTo>
                    <a:pt x="4310597" y="908154"/>
                  </a:lnTo>
                  <a:cubicBezTo>
                    <a:pt x="4274842" y="881549"/>
                    <a:pt x="4239087" y="855352"/>
                    <a:pt x="4203223" y="829562"/>
                  </a:cubicBezTo>
                  <a:cubicBezTo>
                    <a:pt x="4167576" y="803773"/>
                    <a:pt x="4131821" y="778086"/>
                    <a:pt x="4095850" y="753520"/>
                  </a:cubicBezTo>
                  <a:cubicBezTo>
                    <a:pt x="3951852" y="654949"/>
                    <a:pt x="3806115" y="565043"/>
                    <a:pt x="3652987" y="494811"/>
                  </a:cubicBezTo>
                  <a:cubicBezTo>
                    <a:pt x="3500404" y="423761"/>
                    <a:pt x="3340213" y="373101"/>
                    <a:pt x="3173610" y="347209"/>
                  </a:cubicBezTo>
                  <a:cubicBezTo>
                    <a:pt x="3131987" y="341093"/>
                    <a:pt x="3090036" y="335792"/>
                    <a:pt x="3047760" y="332632"/>
                  </a:cubicBezTo>
                  <a:lnTo>
                    <a:pt x="3016027" y="330186"/>
                  </a:lnTo>
                  <a:cubicBezTo>
                    <a:pt x="3005485" y="329472"/>
                    <a:pt x="2994834" y="329168"/>
                    <a:pt x="2984184" y="328658"/>
                  </a:cubicBezTo>
                  <a:cubicBezTo>
                    <a:pt x="2973533" y="328249"/>
                    <a:pt x="2962992" y="327638"/>
                    <a:pt x="2952233" y="327332"/>
                  </a:cubicBezTo>
                  <a:lnTo>
                    <a:pt x="2919085" y="327026"/>
                  </a:lnTo>
                  <a:cubicBezTo>
                    <a:pt x="2897025" y="326925"/>
                    <a:pt x="2874854" y="326212"/>
                    <a:pt x="2852901" y="326720"/>
                  </a:cubicBezTo>
                  <a:lnTo>
                    <a:pt x="2786826" y="328148"/>
                  </a:lnTo>
                  <a:cubicBezTo>
                    <a:pt x="2764763" y="328759"/>
                    <a:pt x="2742919" y="330391"/>
                    <a:pt x="2720965" y="331409"/>
                  </a:cubicBezTo>
                  <a:cubicBezTo>
                    <a:pt x="2699013" y="332326"/>
                    <a:pt x="2677170" y="334162"/>
                    <a:pt x="2655325" y="336098"/>
                  </a:cubicBezTo>
                  <a:cubicBezTo>
                    <a:pt x="2611528" y="339463"/>
                    <a:pt x="2568165" y="345170"/>
                    <a:pt x="2524803" y="350573"/>
                  </a:cubicBezTo>
                  <a:lnTo>
                    <a:pt x="2460139" y="360664"/>
                  </a:lnTo>
                  <a:cubicBezTo>
                    <a:pt x="2438622" y="364130"/>
                    <a:pt x="2417430" y="368717"/>
                    <a:pt x="2396019" y="372693"/>
                  </a:cubicBezTo>
                  <a:cubicBezTo>
                    <a:pt x="2310709" y="389513"/>
                    <a:pt x="2226809" y="411836"/>
                    <a:pt x="2145843" y="440989"/>
                  </a:cubicBezTo>
                  <a:cubicBezTo>
                    <a:pt x="1983479" y="499295"/>
                    <a:pt x="1835678" y="585838"/>
                    <a:pt x="1698635" y="682676"/>
                  </a:cubicBezTo>
                  <a:cubicBezTo>
                    <a:pt x="1629841" y="730992"/>
                    <a:pt x="1563549" y="782367"/>
                    <a:pt x="1498450" y="835474"/>
                  </a:cubicBezTo>
                  <a:cubicBezTo>
                    <a:pt x="1433352" y="888583"/>
                    <a:pt x="1369775" y="943932"/>
                    <a:pt x="1307285" y="1001220"/>
                  </a:cubicBezTo>
                  <a:cubicBezTo>
                    <a:pt x="1182958" y="1116304"/>
                    <a:pt x="1060588" y="1237708"/>
                    <a:pt x="947780" y="1369612"/>
                  </a:cubicBezTo>
                  <a:cubicBezTo>
                    <a:pt x="933325" y="1385818"/>
                    <a:pt x="919958" y="1402841"/>
                    <a:pt x="905939" y="1419458"/>
                  </a:cubicBezTo>
                  <a:lnTo>
                    <a:pt x="863228" y="1471545"/>
                  </a:lnTo>
                  <a:cubicBezTo>
                    <a:pt x="833776" y="1507529"/>
                    <a:pt x="804215" y="1543001"/>
                    <a:pt x="774330" y="1577659"/>
                  </a:cubicBezTo>
                  <a:cubicBezTo>
                    <a:pt x="714665" y="1647178"/>
                    <a:pt x="653806" y="1714046"/>
                    <a:pt x="595554" y="1780916"/>
                  </a:cubicBezTo>
                  <a:cubicBezTo>
                    <a:pt x="537303" y="1847683"/>
                    <a:pt x="481009" y="1914144"/>
                    <a:pt x="430365" y="1982644"/>
                  </a:cubicBezTo>
                  <a:cubicBezTo>
                    <a:pt x="405369" y="2016995"/>
                    <a:pt x="381351" y="2051756"/>
                    <a:pt x="358855" y="2087025"/>
                  </a:cubicBezTo>
                  <a:cubicBezTo>
                    <a:pt x="336685" y="2122396"/>
                    <a:pt x="315601" y="2158277"/>
                    <a:pt x="296583" y="2194872"/>
                  </a:cubicBezTo>
                  <a:cubicBezTo>
                    <a:pt x="258980" y="2268161"/>
                    <a:pt x="227572" y="2344307"/>
                    <a:pt x="207358" y="2423918"/>
                  </a:cubicBezTo>
                  <a:cubicBezTo>
                    <a:pt x="186817" y="2503426"/>
                    <a:pt x="178124" y="2585790"/>
                    <a:pt x="177146" y="2668765"/>
                  </a:cubicBezTo>
                  <a:cubicBezTo>
                    <a:pt x="177037" y="2837670"/>
                    <a:pt x="201490" y="3006472"/>
                    <a:pt x="248763" y="3168854"/>
                  </a:cubicBezTo>
                  <a:cubicBezTo>
                    <a:pt x="295931" y="3331644"/>
                    <a:pt x="363962" y="3488316"/>
                    <a:pt x="445688" y="3637956"/>
                  </a:cubicBezTo>
                  <a:cubicBezTo>
                    <a:pt x="527413" y="3787697"/>
                    <a:pt x="625115" y="3929794"/>
                    <a:pt x="735859" y="4062310"/>
                  </a:cubicBezTo>
                  <a:cubicBezTo>
                    <a:pt x="791121" y="4128668"/>
                    <a:pt x="849589" y="4192733"/>
                    <a:pt x="910884" y="4254366"/>
                  </a:cubicBezTo>
                  <a:lnTo>
                    <a:pt x="1030507" y="4364939"/>
                  </a:lnTo>
                  <a:lnTo>
                    <a:pt x="676755" y="4364939"/>
                  </a:lnTo>
                  <a:lnTo>
                    <a:pt x="538105" y="4202315"/>
                  </a:lnTo>
                  <a:cubicBezTo>
                    <a:pt x="423518" y="4054791"/>
                    <a:pt x="323372" y="3897379"/>
                    <a:pt x="241592" y="3731226"/>
                  </a:cubicBezTo>
                  <a:cubicBezTo>
                    <a:pt x="160193" y="3565073"/>
                    <a:pt x="99768" y="3389950"/>
                    <a:pt x="60317" y="3211362"/>
                  </a:cubicBezTo>
                  <a:cubicBezTo>
                    <a:pt x="20759" y="3032669"/>
                    <a:pt x="435" y="2850716"/>
                    <a:pt x="0" y="2668765"/>
                  </a:cubicBezTo>
                  <a:cubicBezTo>
                    <a:pt x="0" y="2576309"/>
                    <a:pt x="6413" y="2483039"/>
                    <a:pt x="21736" y="2390280"/>
                  </a:cubicBezTo>
                  <a:lnTo>
                    <a:pt x="27605" y="2355521"/>
                  </a:lnTo>
                  <a:lnTo>
                    <a:pt x="34669" y="2320862"/>
                  </a:lnTo>
                  <a:cubicBezTo>
                    <a:pt x="39343" y="2297723"/>
                    <a:pt x="45102" y="2274686"/>
                    <a:pt x="50753" y="2251750"/>
                  </a:cubicBezTo>
                  <a:cubicBezTo>
                    <a:pt x="62708" y="2205881"/>
                    <a:pt x="77379" y="2160723"/>
                    <a:pt x="93899" y="2116179"/>
                  </a:cubicBezTo>
                  <a:cubicBezTo>
                    <a:pt x="110744" y="2071734"/>
                    <a:pt x="129762" y="2028209"/>
                    <a:pt x="150194" y="1985498"/>
                  </a:cubicBezTo>
                  <a:cubicBezTo>
                    <a:pt x="170734" y="1942890"/>
                    <a:pt x="193229" y="1901402"/>
                    <a:pt x="216486" y="1860628"/>
                  </a:cubicBezTo>
                  <a:cubicBezTo>
                    <a:pt x="263109" y="1779183"/>
                    <a:pt x="312993" y="1701000"/>
                    <a:pt x="363527" y="1625058"/>
                  </a:cubicBezTo>
                  <a:lnTo>
                    <a:pt x="514155" y="1402231"/>
                  </a:lnTo>
                  <a:cubicBezTo>
                    <a:pt x="538825" y="1365636"/>
                    <a:pt x="563277" y="1329551"/>
                    <a:pt x="586861" y="1293160"/>
                  </a:cubicBezTo>
                  <a:lnTo>
                    <a:pt x="623702" y="1236892"/>
                  </a:lnTo>
                  <a:cubicBezTo>
                    <a:pt x="636526" y="1217525"/>
                    <a:pt x="649025" y="1198055"/>
                    <a:pt x="662283" y="1178892"/>
                  </a:cubicBezTo>
                  <a:cubicBezTo>
                    <a:pt x="713905" y="1101523"/>
                    <a:pt x="769222" y="1025786"/>
                    <a:pt x="827364" y="951170"/>
                  </a:cubicBezTo>
                  <a:cubicBezTo>
                    <a:pt x="885834" y="876861"/>
                    <a:pt x="947997" y="804283"/>
                    <a:pt x="1016355" y="736089"/>
                  </a:cubicBezTo>
                  <a:cubicBezTo>
                    <a:pt x="1152311" y="599497"/>
                    <a:pt x="1308047" y="476054"/>
                    <a:pt x="1482474" y="378707"/>
                  </a:cubicBezTo>
                  <a:cubicBezTo>
                    <a:pt x="1656793" y="281156"/>
                    <a:pt x="1845132" y="207966"/>
                    <a:pt x="2035644" y="149151"/>
                  </a:cubicBezTo>
                  <a:cubicBezTo>
                    <a:pt x="2131063" y="119997"/>
                    <a:pt x="2227460" y="94412"/>
                    <a:pt x="2324619" y="72802"/>
                  </a:cubicBezTo>
                  <a:cubicBezTo>
                    <a:pt x="2421885" y="51396"/>
                    <a:pt x="2520239" y="35291"/>
                    <a:pt x="2618809" y="24078"/>
                  </a:cubicBezTo>
                  <a:cubicBezTo>
                    <a:pt x="2717272" y="12252"/>
                    <a:pt x="2816168" y="4914"/>
                    <a:pt x="2914849" y="1957"/>
                  </a:cubicBezTo>
                  <a:lnTo>
                    <a:pt x="2951907" y="633"/>
                  </a:lnTo>
                  <a:lnTo>
                    <a:pt x="2990052" y="224"/>
                  </a:lnTo>
                  <a:cubicBezTo>
                    <a:pt x="3002768" y="224"/>
                    <a:pt x="3015592" y="-81"/>
                    <a:pt x="3028307" y="2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15" name="Freeform: Shape 14">
              <a:extLst>
                <a:ext uri="{FF2B5EF4-FFF2-40B4-BE49-F238E27FC236}">
                  <a16:creationId xmlns:a16="http://schemas.microsoft.com/office/drawing/2014/main" id="{5C727C6A-DB0B-482E-B0E4-4F035FC023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55526" y="2145638"/>
              <a:ext cx="4336168" cy="4630833"/>
            </a:xfrm>
            <a:custGeom>
              <a:avLst/>
              <a:gdLst>
                <a:gd name="connsiteX0" fmla="*/ 3053738 w 4336168"/>
                <a:gd name="connsiteY0" fmla="*/ 111 h 4630833"/>
                <a:gd name="connsiteX1" fmla="*/ 3093948 w 4336168"/>
                <a:gd name="connsiteY1" fmla="*/ 316 h 4630833"/>
                <a:gd name="connsiteX2" fmla="*/ 3134268 w 4336168"/>
                <a:gd name="connsiteY2" fmla="*/ 1743 h 4630833"/>
                <a:gd name="connsiteX3" fmla="*/ 3295438 w 4336168"/>
                <a:gd name="connsiteY3" fmla="*/ 13058 h 4630833"/>
                <a:gd name="connsiteX4" fmla="*/ 3918813 w 4336168"/>
                <a:gd name="connsiteY4" fmla="*/ 169935 h 4630833"/>
                <a:gd name="connsiteX5" fmla="*/ 4203331 w 4336168"/>
                <a:gd name="connsiteY5" fmla="*/ 305405 h 4630833"/>
                <a:gd name="connsiteX6" fmla="*/ 4336168 w 4336168"/>
                <a:gd name="connsiteY6" fmla="*/ 386579 h 4630833"/>
                <a:gd name="connsiteX7" fmla="*/ 4336168 w 4336168"/>
                <a:gd name="connsiteY7" fmla="*/ 772673 h 4630833"/>
                <a:gd name="connsiteX8" fmla="*/ 4270820 w 4336168"/>
                <a:gd name="connsiteY8" fmla="*/ 728127 h 4630833"/>
                <a:gd name="connsiteX9" fmla="*/ 4030208 w 4336168"/>
                <a:gd name="connsiteY9" fmla="*/ 587253 h 4630833"/>
                <a:gd name="connsiteX10" fmla="*/ 3781010 w 4336168"/>
                <a:gd name="connsiteY10" fmla="*/ 471455 h 4630833"/>
                <a:gd name="connsiteX11" fmla="*/ 3254466 w 4336168"/>
                <a:gd name="connsiteY11" fmla="*/ 338024 h 4630833"/>
                <a:gd name="connsiteX12" fmla="*/ 3117966 w 4336168"/>
                <a:gd name="connsiteY12" fmla="*/ 326812 h 4630833"/>
                <a:gd name="connsiteX13" fmla="*/ 3083625 w 4336168"/>
                <a:gd name="connsiteY13" fmla="*/ 325179 h 4630833"/>
                <a:gd name="connsiteX14" fmla="*/ 3049173 w 4336168"/>
                <a:gd name="connsiteY14" fmla="*/ 324366 h 4630833"/>
                <a:gd name="connsiteX15" fmla="*/ 2978858 w 4336168"/>
                <a:gd name="connsiteY15" fmla="*/ 323855 h 4630833"/>
                <a:gd name="connsiteX16" fmla="*/ 2695862 w 4336168"/>
                <a:gd name="connsiteY16" fmla="*/ 335373 h 4630833"/>
                <a:gd name="connsiteX17" fmla="*/ 2417972 w 4336168"/>
                <a:gd name="connsiteY17" fmla="*/ 372070 h 4630833"/>
                <a:gd name="connsiteX18" fmla="*/ 2148451 w 4336168"/>
                <a:gd name="connsiteY18" fmla="*/ 437613 h 4630833"/>
                <a:gd name="connsiteX19" fmla="*/ 1889690 w 4336168"/>
                <a:gd name="connsiteY19" fmla="*/ 532515 h 4630833"/>
                <a:gd name="connsiteX20" fmla="*/ 1644512 w 4336168"/>
                <a:gd name="connsiteY20" fmla="*/ 658098 h 4630833"/>
                <a:gd name="connsiteX21" fmla="*/ 1200999 w 4336168"/>
                <a:gd name="connsiteY21" fmla="*/ 992137 h 4630833"/>
                <a:gd name="connsiteX22" fmla="*/ 1003531 w 4336168"/>
                <a:gd name="connsiteY22" fmla="*/ 1192234 h 4630833"/>
                <a:gd name="connsiteX23" fmla="*/ 910394 w 4336168"/>
                <a:gd name="connsiteY23" fmla="*/ 1298347 h 4630833"/>
                <a:gd name="connsiteX24" fmla="*/ 821278 w 4336168"/>
                <a:gd name="connsiteY24" fmla="*/ 1408233 h 4630833"/>
                <a:gd name="connsiteX25" fmla="*/ 732162 w 4336168"/>
                <a:gd name="connsiteY25" fmla="*/ 1521993 h 4630833"/>
                <a:gd name="connsiteX26" fmla="*/ 640548 w 4336168"/>
                <a:gd name="connsiteY26" fmla="*/ 1634323 h 4630833"/>
                <a:gd name="connsiteX27" fmla="*/ 457317 w 4336168"/>
                <a:gd name="connsiteY27" fmla="*/ 1855930 h 4630833"/>
                <a:gd name="connsiteX28" fmla="*/ 369288 w 4336168"/>
                <a:gd name="connsiteY28" fmla="*/ 1967955 h 4630833"/>
                <a:gd name="connsiteX29" fmla="*/ 287128 w 4336168"/>
                <a:gd name="connsiteY29" fmla="*/ 2083243 h 4630833"/>
                <a:gd name="connsiteX30" fmla="*/ 212683 w 4336168"/>
                <a:gd name="connsiteY30" fmla="*/ 2202607 h 4630833"/>
                <a:gd name="connsiteX31" fmla="*/ 179101 w 4336168"/>
                <a:gd name="connsiteY31" fmla="*/ 2264177 h 4630833"/>
                <a:gd name="connsiteX32" fmla="*/ 148890 w 4336168"/>
                <a:gd name="connsiteY32" fmla="*/ 2327172 h 4630833"/>
                <a:gd name="connsiteX33" fmla="*/ 61295 w 4336168"/>
                <a:gd name="connsiteY33" fmla="*/ 2590672 h 4630833"/>
                <a:gd name="connsiteX34" fmla="*/ 32604 w 4336168"/>
                <a:gd name="connsiteY34" fmla="*/ 2866202 h 4630833"/>
                <a:gd name="connsiteX35" fmla="*/ 100853 w 4336168"/>
                <a:gd name="connsiteY35" fmla="*/ 3418074 h 4630833"/>
                <a:gd name="connsiteX36" fmla="*/ 184971 w 4336168"/>
                <a:gd name="connsiteY36" fmla="*/ 3684428 h 4630833"/>
                <a:gd name="connsiteX37" fmla="*/ 210836 w 4336168"/>
                <a:gd name="connsiteY37" fmla="*/ 3749462 h 4630833"/>
                <a:gd name="connsiteX38" fmla="*/ 238440 w 4336168"/>
                <a:gd name="connsiteY38" fmla="*/ 3813783 h 4630833"/>
                <a:gd name="connsiteX39" fmla="*/ 252894 w 4336168"/>
                <a:gd name="connsiteY39" fmla="*/ 3845688 h 4630833"/>
                <a:gd name="connsiteX40" fmla="*/ 268109 w 4336168"/>
                <a:gd name="connsiteY40" fmla="*/ 3877287 h 4630833"/>
                <a:gd name="connsiteX41" fmla="*/ 299409 w 4336168"/>
                <a:gd name="connsiteY41" fmla="*/ 3939978 h 4630833"/>
                <a:gd name="connsiteX42" fmla="*/ 440689 w 4336168"/>
                <a:gd name="connsiteY42" fmla="*/ 4182378 h 4630833"/>
                <a:gd name="connsiteX43" fmla="*/ 606640 w 4336168"/>
                <a:gd name="connsiteY43" fmla="*/ 4409488 h 4630833"/>
                <a:gd name="connsiteX44" fmla="*/ 792425 w 4336168"/>
                <a:gd name="connsiteY44" fmla="*/ 4621205 h 4630833"/>
                <a:gd name="connsiteX45" fmla="*/ 802442 w 4336168"/>
                <a:gd name="connsiteY45" fmla="*/ 4630833 h 4630833"/>
                <a:gd name="connsiteX46" fmla="*/ 592561 w 4336168"/>
                <a:gd name="connsiteY46" fmla="*/ 4630833 h 4630833"/>
                <a:gd name="connsiteX47" fmla="*/ 489377 w 4336168"/>
                <a:gd name="connsiteY47" fmla="*/ 4483185 h 4630833"/>
                <a:gd name="connsiteX48" fmla="*/ 344944 w 4336168"/>
                <a:gd name="connsiteY48" fmla="*/ 4231611 h 4630833"/>
                <a:gd name="connsiteX49" fmla="*/ 224311 w 4336168"/>
                <a:gd name="connsiteY49" fmla="*/ 3970456 h 4630833"/>
                <a:gd name="connsiteX50" fmla="*/ 0 w 4336168"/>
                <a:gd name="connsiteY50" fmla="*/ 2866202 h 4630833"/>
                <a:gd name="connsiteX51" fmla="*/ 25105 w 4336168"/>
                <a:gd name="connsiteY51" fmla="*/ 2584351 h 4630833"/>
                <a:gd name="connsiteX52" fmla="*/ 105200 w 4336168"/>
                <a:gd name="connsiteY52" fmla="*/ 2310863 h 4630833"/>
                <a:gd name="connsiteX53" fmla="*/ 232245 w 4336168"/>
                <a:gd name="connsiteY53" fmla="*/ 2053172 h 4630833"/>
                <a:gd name="connsiteX54" fmla="*/ 307667 w 4336168"/>
                <a:gd name="connsiteY54" fmla="*/ 1930341 h 4630833"/>
                <a:gd name="connsiteX55" fmla="*/ 386893 w 4336168"/>
                <a:gd name="connsiteY55" fmla="*/ 1810161 h 4630833"/>
                <a:gd name="connsiteX56" fmla="*/ 548823 w 4336168"/>
                <a:gd name="connsiteY56" fmla="*/ 1573876 h 4630833"/>
                <a:gd name="connsiteX57" fmla="*/ 626419 w 4336168"/>
                <a:gd name="connsiteY57" fmla="*/ 1455224 h 4630833"/>
                <a:gd name="connsiteX58" fmla="*/ 701081 w 4336168"/>
                <a:gd name="connsiteY58" fmla="*/ 1334534 h 4630833"/>
                <a:gd name="connsiteX59" fmla="*/ 861162 w 4336168"/>
                <a:gd name="connsiteY59" fmla="*/ 1091320 h 4630833"/>
                <a:gd name="connsiteX60" fmla="*/ 1042329 w 4336168"/>
                <a:gd name="connsiteY60" fmla="*/ 858093 h 4630833"/>
                <a:gd name="connsiteX61" fmla="*/ 1487799 w 4336168"/>
                <a:gd name="connsiteY61" fmla="*/ 446686 h 4630833"/>
                <a:gd name="connsiteX62" fmla="*/ 1754060 w 4336168"/>
                <a:gd name="connsiteY62" fmla="*/ 283388 h 4630833"/>
                <a:gd name="connsiteX63" fmla="*/ 2044121 w 4336168"/>
                <a:gd name="connsiteY63" fmla="*/ 157906 h 4630833"/>
                <a:gd name="connsiteX64" fmla="*/ 2349287 w 4336168"/>
                <a:gd name="connsiteY64" fmla="*/ 71364 h 4630833"/>
                <a:gd name="connsiteX65" fmla="*/ 2661411 w 4336168"/>
                <a:gd name="connsiteY65" fmla="*/ 21213 h 4630833"/>
                <a:gd name="connsiteX66" fmla="*/ 2818124 w 4336168"/>
                <a:gd name="connsiteY66" fmla="*/ 7146 h 4630833"/>
                <a:gd name="connsiteX67" fmla="*/ 2974728 w 4336168"/>
                <a:gd name="connsiteY67" fmla="*/ 1029 h 4630833"/>
                <a:gd name="connsiteX68" fmla="*/ 3053738 w 4336168"/>
                <a:gd name="connsiteY68" fmla="*/ 111 h 46308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4336168" h="4630833">
                  <a:moveTo>
                    <a:pt x="3053738" y="111"/>
                  </a:moveTo>
                  <a:lnTo>
                    <a:pt x="3093948" y="316"/>
                  </a:lnTo>
                  <a:lnTo>
                    <a:pt x="3134268" y="1743"/>
                  </a:lnTo>
                  <a:cubicBezTo>
                    <a:pt x="3187955" y="3475"/>
                    <a:pt x="3241749" y="7756"/>
                    <a:pt x="3295438" y="13058"/>
                  </a:cubicBezTo>
                  <a:cubicBezTo>
                    <a:pt x="3510076" y="35585"/>
                    <a:pt x="3722324" y="89406"/>
                    <a:pt x="3918813" y="169935"/>
                  </a:cubicBezTo>
                  <a:cubicBezTo>
                    <a:pt x="4017384" y="209689"/>
                    <a:pt x="4111933" y="255763"/>
                    <a:pt x="4203331" y="305405"/>
                  </a:cubicBezTo>
                  <a:lnTo>
                    <a:pt x="4336168" y="386579"/>
                  </a:lnTo>
                  <a:lnTo>
                    <a:pt x="4336168" y="772673"/>
                  </a:lnTo>
                  <a:lnTo>
                    <a:pt x="4270820" y="728127"/>
                  </a:lnTo>
                  <a:cubicBezTo>
                    <a:pt x="4191920" y="677771"/>
                    <a:pt x="4111825" y="630168"/>
                    <a:pt x="4030208" y="587253"/>
                  </a:cubicBezTo>
                  <a:cubicBezTo>
                    <a:pt x="3948699" y="544136"/>
                    <a:pt x="3865886" y="504687"/>
                    <a:pt x="3781010" y="471455"/>
                  </a:cubicBezTo>
                  <a:cubicBezTo>
                    <a:pt x="3611688" y="404384"/>
                    <a:pt x="3435522" y="358818"/>
                    <a:pt x="3254466" y="338024"/>
                  </a:cubicBezTo>
                  <a:cubicBezTo>
                    <a:pt x="3209255" y="333029"/>
                    <a:pt x="3163720" y="328748"/>
                    <a:pt x="3117966" y="326812"/>
                  </a:cubicBezTo>
                  <a:lnTo>
                    <a:pt x="3083625" y="325179"/>
                  </a:lnTo>
                  <a:lnTo>
                    <a:pt x="3049173" y="324366"/>
                  </a:lnTo>
                  <a:cubicBezTo>
                    <a:pt x="3026568" y="323447"/>
                    <a:pt x="3002550" y="323855"/>
                    <a:pt x="2978858" y="323855"/>
                  </a:cubicBezTo>
                  <a:cubicBezTo>
                    <a:pt x="2883983" y="323956"/>
                    <a:pt x="2789434" y="327423"/>
                    <a:pt x="2695862" y="335373"/>
                  </a:cubicBezTo>
                  <a:cubicBezTo>
                    <a:pt x="2602290" y="343223"/>
                    <a:pt x="2509371" y="354945"/>
                    <a:pt x="2417972" y="372070"/>
                  </a:cubicBezTo>
                  <a:cubicBezTo>
                    <a:pt x="2326683" y="389500"/>
                    <a:pt x="2236697" y="411009"/>
                    <a:pt x="2148451" y="437613"/>
                  </a:cubicBezTo>
                  <a:cubicBezTo>
                    <a:pt x="2060204" y="464116"/>
                    <a:pt x="1973588" y="495411"/>
                    <a:pt x="1889690" y="532515"/>
                  </a:cubicBezTo>
                  <a:cubicBezTo>
                    <a:pt x="1805247" y="568599"/>
                    <a:pt x="1723848" y="611411"/>
                    <a:pt x="1644512" y="658098"/>
                  </a:cubicBezTo>
                  <a:cubicBezTo>
                    <a:pt x="1486169" y="751979"/>
                    <a:pt x="1338149" y="865229"/>
                    <a:pt x="1200999" y="992137"/>
                  </a:cubicBezTo>
                  <a:cubicBezTo>
                    <a:pt x="1132531" y="1055744"/>
                    <a:pt x="1066782" y="1122715"/>
                    <a:pt x="1003531" y="1192234"/>
                  </a:cubicBezTo>
                  <a:cubicBezTo>
                    <a:pt x="971688" y="1226790"/>
                    <a:pt x="941150" y="1262568"/>
                    <a:pt x="910394" y="1298347"/>
                  </a:cubicBezTo>
                  <a:cubicBezTo>
                    <a:pt x="880507" y="1334738"/>
                    <a:pt x="850187" y="1370925"/>
                    <a:pt x="821278" y="1408233"/>
                  </a:cubicBezTo>
                  <a:cubicBezTo>
                    <a:pt x="792152" y="1444624"/>
                    <a:pt x="762266" y="1484480"/>
                    <a:pt x="732162" y="1521993"/>
                  </a:cubicBezTo>
                  <a:cubicBezTo>
                    <a:pt x="701950" y="1559810"/>
                    <a:pt x="671302" y="1597219"/>
                    <a:pt x="640548" y="1634323"/>
                  </a:cubicBezTo>
                  <a:cubicBezTo>
                    <a:pt x="579362" y="1708838"/>
                    <a:pt x="516980" y="1781618"/>
                    <a:pt x="457317" y="1855930"/>
                  </a:cubicBezTo>
                  <a:cubicBezTo>
                    <a:pt x="427540" y="1893033"/>
                    <a:pt x="397870" y="1930239"/>
                    <a:pt x="369288" y="1967955"/>
                  </a:cubicBezTo>
                  <a:cubicBezTo>
                    <a:pt x="341141" y="2005976"/>
                    <a:pt x="313211" y="2044100"/>
                    <a:pt x="287128" y="2083243"/>
                  </a:cubicBezTo>
                  <a:cubicBezTo>
                    <a:pt x="260936" y="2122284"/>
                    <a:pt x="235506" y="2161835"/>
                    <a:pt x="212683" y="2202607"/>
                  </a:cubicBezTo>
                  <a:cubicBezTo>
                    <a:pt x="200728" y="2222791"/>
                    <a:pt x="190187" y="2243586"/>
                    <a:pt x="179101" y="2264177"/>
                  </a:cubicBezTo>
                  <a:cubicBezTo>
                    <a:pt x="168886" y="2285072"/>
                    <a:pt x="158127" y="2305867"/>
                    <a:pt x="148890" y="2327172"/>
                  </a:cubicBezTo>
                  <a:cubicBezTo>
                    <a:pt x="109982" y="2411777"/>
                    <a:pt x="81183" y="2500256"/>
                    <a:pt x="61295" y="2590672"/>
                  </a:cubicBezTo>
                  <a:cubicBezTo>
                    <a:pt x="42386" y="2681292"/>
                    <a:pt x="33147" y="2773643"/>
                    <a:pt x="32604" y="2866202"/>
                  </a:cubicBezTo>
                  <a:cubicBezTo>
                    <a:pt x="32495" y="3051925"/>
                    <a:pt x="55643" y="3237650"/>
                    <a:pt x="100853" y="3418074"/>
                  </a:cubicBezTo>
                  <a:cubicBezTo>
                    <a:pt x="123133" y="3508490"/>
                    <a:pt x="151498" y="3597377"/>
                    <a:pt x="184971" y="3684428"/>
                  </a:cubicBezTo>
                  <a:cubicBezTo>
                    <a:pt x="192796" y="3706344"/>
                    <a:pt x="202250" y="3727751"/>
                    <a:pt x="210836" y="3749462"/>
                  </a:cubicBezTo>
                  <a:cubicBezTo>
                    <a:pt x="219421" y="3771175"/>
                    <a:pt x="228985" y="3792479"/>
                    <a:pt x="238440" y="3813783"/>
                  </a:cubicBezTo>
                  <a:lnTo>
                    <a:pt x="252894" y="3845688"/>
                  </a:lnTo>
                  <a:lnTo>
                    <a:pt x="268109" y="3877287"/>
                  </a:lnTo>
                  <a:cubicBezTo>
                    <a:pt x="278215" y="3898287"/>
                    <a:pt x="288432" y="3919284"/>
                    <a:pt x="299409" y="3939978"/>
                  </a:cubicBezTo>
                  <a:cubicBezTo>
                    <a:pt x="341792" y="4023258"/>
                    <a:pt x="389828" y="4103787"/>
                    <a:pt x="440689" y="4182378"/>
                  </a:cubicBezTo>
                  <a:cubicBezTo>
                    <a:pt x="492420" y="4260561"/>
                    <a:pt x="547953" y="4336299"/>
                    <a:pt x="606640" y="4409488"/>
                  </a:cubicBezTo>
                  <a:cubicBezTo>
                    <a:pt x="665381" y="4482677"/>
                    <a:pt x="727435" y="4553292"/>
                    <a:pt x="792425" y="4621205"/>
                  </a:cubicBezTo>
                  <a:lnTo>
                    <a:pt x="802442" y="4630833"/>
                  </a:lnTo>
                  <a:lnTo>
                    <a:pt x="592561" y="4630833"/>
                  </a:lnTo>
                  <a:lnTo>
                    <a:pt x="489377" y="4483185"/>
                  </a:lnTo>
                  <a:cubicBezTo>
                    <a:pt x="437212" y="4401230"/>
                    <a:pt x="388850" y="4317339"/>
                    <a:pt x="344944" y="4231611"/>
                  </a:cubicBezTo>
                  <a:cubicBezTo>
                    <a:pt x="300386" y="4146191"/>
                    <a:pt x="260828" y="4058731"/>
                    <a:pt x="224311" y="3970456"/>
                  </a:cubicBezTo>
                  <a:cubicBezTo>
                    <a:pt x="78901" y="3617049"/>
                    <a:pt x="1413" y="3242136"/>
                    <a:pt x="0" y="2866202"/>
                  </a:cubicBezTo>
                  <a:cubicBezTo>
                    <a:pt x="0" y="2771912"/>
                    <a:pt x="8043" y="2677417"/>
                    <a:pt x="25105" y="2584351"/>
                  </a:cubicBezTo>
                  <a:cubicBezTo>
                    <a:pt x="42928" y="2491285"/>
                    <a:pt x="69446" y="2399444"/>
                    <a:pt x="105200" y="2310863"/>
                  </a:cubicBezTo>
                  <a:cubicBezTo>
                    <a:pt x="140304" y="2221974"/>
                    <a:pt x="184318" y="2136351"/>
                    <a:pt x="232245" y="2053172"/>
                  </a:cubicBezTo>
                  <a:cubicBezTo>
                    <a:pt x="256154" y="2011379"/>
                    <a:pt x="281802" y="1970810"/>
                    <a:pt x="307667" y="1930341"/>
                  </a:cubicBezTo>
                  <a:cubicBezTo>
                    <a:pt x="333533" y="1889873"/>
                    <a:pt x="360049" y="1849915"/>
                    <a:pt x="386893" y="1810161"/>
                  </a:cubicBezTo>
                  <a:lnTo>
                    <a:pt x="548823" y="1573876"/>
                  </a:lnTo>
                  <a:cubicBezTo>
                    <a:pt x="575341" y="1534529"/>
                    <a:pt x="601098" y="1494877"/>
                    <a:pt x="626419" y="1455224"/>
                  </a:cubicBezTo>
                  <a:cubicBezTo>
                    <a:pt x="651959" y="1415266"/>
                    <a:pt x="675434" y="1376225"/>
                    <a:pt x="701081" y="1334534"/>
                  </a:cubicBezTo>
                  <a:cubicBezTo>
                    <a:pt x="751290" y="1252070"/>
                    <a:pt x="804324" y="1170828"/>
                    <a:pt x="861162" y="1091320"/>
                  </a:cubicBezTo>
                  <a:cubicBezTo>
                    <a:pt x="917894" y="1011810"/>
                    <a:pt x="977884" y="933729"/>
                    <a:pt x="1042329" y="858093"/>
                  </a:cubicBezTo>
                  <a:cubicBezTo>
                    <a:pt x="1171765" y="707536"/>
                    <a:pt x="1319348" y="566764"/>
                    <a:pt x="1487799" y="446686"/>
                  </a:cubicBezTo>
                  <a:cubicBezTo>
                    <a:pt x="1571699" y="386340"/>
                    <a:pt x="1661031" y="332010"/>
                    <a:pt x="1754060" y="283388"/>
                  </a:cubicBezTo>
                  <a:cubicBezTo>
                    <a:pt x="1847414" y="235478"/>
                    <a:pt x="1944463" y="193278"/>
                    <a:pt x="2044121" y="157906"/>
                  </a:cubicBezTo>
                  <a:cubicBezTo>
                    <a:pt x="2143778" y="122638"/>
                    <a:pt x="2245936" y="93789"/>
                    <a:pt x="2349287" y="71364"/>
                  </a:cubicBezTo>
                  <a:cubicBezTo>
                    <a:pt x="2452641" y="48939"/>
                    <a:pt x="2556971" y="32935"/>
                    <a:pt x="2661411" y="21213"/>
                  </a:cubicBezTo>
                  <a:cubicBezTo>
                    <a:pt x="2713576" y="14994"/>
                    <a:pt x="2765850" y="11222"/>
                    <a:pt x="2818124" y="7146"/>
                  </a:cubicBezTo>
                  <a:cubicBezTo>
                    <a:pt x="2870290" y="4596"/>
                    <a:pt x="2922672" y="1640"/>
                    <a:pt x="2974728" y="1029"/>
                  </a:cubicBezTo>
                  <a:cubicBezTo>
                    <a:pt x="3000811" y="519"/>
                    <a:pt x="3026568" y="-296"/>
                    <a:pt x="3053738" y="11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17" name="Group 16">
            <a:extLst>
              <a:ext uri="{FF2B5EF4-FFF2-40B4-BE49-F238E27FC236}">
                <a16:creationId xmlns:a16="http://schemas.microsoft.com/office/drawing/2014/main" id="{2786ABD8-AB9F-46F2-A7D9-36F1F7338CF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5112326" y="0"/>
            <a:ext cx="4683941" cy="3456291"/>
            <a:chOff x="4345582" y="0"/>
            <a:chExt cx="5069918" cy="3741104"/>
          </a:xfrm>
          <a:solidFill>
            <a:schemeClr val="accent5">
              <a:alpha val="5000"/>
            </a:schemeClr>
          </a:solidFill>
        </p:grpSpPr>
        <p:sp>
          <p:nvSpPr>
            <p:cNvPr id="18" name="Freeform: Shape 17">
              <a:extLst>
                <a:ext uri="{FF2B5EF4-FFF2-40B4-BE49-F238E27FC236}">
                  <a16:creationId xmlns:a16="http://schemas.microsoft.com/office/drawing/2014/main" id="{DB26E49F-E19A-487B-A8A4-A26128CFDC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45582" y="1"/>
              <a:ext cx="5069918" cy="3741103"/>
            </a:xfrm>
            <a:custGeom>
              <a:avLst/>
              <a:gdLst>
                <a:gd name="connsiteX0" fmla="*/ 475344 w 5069918"/>
                <a:gd name="connsiteY0" fmla="*/ 0 h 3741103"/>
                <a:gd name="connsiteX1" fmla="*/ 643707 w 5069918"/>
                <a:gd name="connsiteY1" fmla="*/ 0 h 3741103"/>
                <a:gd name="connsiteX2" fmla="*/ 635672 w 5069918"/>
                <a:gd name="connsiteY2" fmla="*/ 7778 h 3741103"/>
                <a:gd name="connsiteX3" fmla="*/ 486638 w 5069918"/>
                <a:gd name="connsiteY3" fmla="*/ 178818 h 3741103"/>
                <a:gd name="connsiteX4" fmla="*/ 353514 w 5069918"/>
                <a:gd name="connsiteY4" fmla="*/ 362293 h 3741103"/>
                <a:gd name="connsiteX5" fmla="*/ 240181 w 5069918"/>
                <a:gd name="connsiteY5" fmla="*/ 558120 h 3741103"/>
                <a:gd name="connsiteX6" fmla="*/ 215073 w 5069918"/>
                <a:gd name="connsiteY6" fmla="*/ 608766 h 3741103"/>
                <a:gd name="connsiteX7" fmla="*/ 202868 w 5069918"/>
                <a:gd name="connsiteY7" fmla="*/ 634294 h 3741103"/>
                <a:gd name="connsiteX8" fmla="*/ 191273 w 5069918"/>
                <a:gd name="connsiteY8" fmla="*/ 660069 h 3741103"/>
                <a:gd name="connsiteX9" fmla="*/ 169129 w 5069918"/>
                <a:gd name="connsiteY9" fmla="*/ 712032 h 3741103"/>
                <a:gd name="connsiteX10" fmla="*/ 148381 w 5069918"/>
                <a:gd name="connsiteY10" fmla="*/ 764571 h 3741103"/>
                <a:gd name="connsiteX11" fmla="*/ 80903 w 5069918"/>
                <a:gd name="connsiteY11" fmla="*/ 979750 h 3741103"/>
                <a:gd name="connsiteX12" fmla="*/ 26154 w 5069918"/>
                <a:gd name="connsiteY12" fmla="*/ 1425590 h 3741103"/>
                <a:gd name="connsiteX13" fmla="*/ 49170 w 5069918"/>
                <a:gd name="connsiteY13" fmla="*/ 1648182 h 3741103"/>
                <a:gd name="connsiteX14" fmla="*/ 119437 w 5069918"/>
                <a:gd name="connsiteY14" fmla="*/ 1861055 h 3741103"/>
                <a:gd name="connsiteX15" fmla="*/ 143672 w 5069918"/>
                <a:gd name="connsiteY15" fmla="*/ 1911947 h 3741103"/>
                <a:gd name="connsiteX16" fmla="*/ 170611 w 5069918"/>
                <a:gd name="connsiteY16" fmla="*/ 1961687 h 3741103"/>
                <a:gd name="connsiteX17" fmla="*/ 230330 w 5069918"/>
                <a:gd name="connsiteY17" fmla="*/ 2058118 h 3741103"/>
                <a:gd name="connsiteX18" fmla="*/ 296237 w 5069918"/>
                <a:gd name="connsiteY18" fmla="*/ 2151255 h 3741103"/>
                <a:gd name="connsiteX19" fmla="*/ 366853 w 5069918"/>
                <a:gd name="connsiteY19" fmla="*/ 2241757 h 3741103"/>
                <a:gd name="connsiteX20" fmla="*/ 513838 w 5069918"/>
                <a:gd name="connsiteY20" fmla="*/ 2420786 h 3741103"/>
                <a:gd name="connsiteX21" fmla="*/ 587330 w 5069918"/>
                <a:gd name="connsiteY21" fmla="*/ 2511534 h 3741103"/>
                <a:gd name="connsiteX22" fmla="*/ 658817 w 5069918"/>
                <a:gd name="connsiteY22" fmla="*/ 2603437 h 3741103"/>
                <a:gd name="connsiteX23" fmla="*/ 730305 w 5069918"/>
                <a:gd name="connsiteY23" fmla="*/ 2692210 h 3741103"/>
                <a:gd name="connsiteX24" fmla="*/ 805018 w 5069918"/>
                <a:gd name="connsiteY24" fmla="*/ 2777936 h 3741103"/>
                <a:gd name="connsiteX25" fmla="*/ 963424 w 5069918"/>
                <a:gd name="connsiteY25" fmla="*/ 2939588 h 3741103"/>
                <a:gd name="connsiteX26" fmla="*/ 1319204 w 5069918"/>
                <a:gd name="connsiteY26" fmla="*/ 3209447 h 3741103"/>
                <a:gd name="connsiteX27" fmla="*/ 1515882 w 5069918"/>
                <a:gd name="connsiteY27" fmla="*/ 3310902 h 3741103"/>
                <a:gd name="connsiteX28" fmla="*/ 1723456 w 5069918"/>
                <a:gd name="connsiteY28" fmla="*/ 3387570 h 3741103"/>
                <a:gd name="connsiteX29" fmla="*/ 1939662 w 5069918"/>
                <a:gd name="connsiteY29" fmla="*/ 3440520 h 3741103"/>
                <a:gd name="connsiteX30" fmla="*/ 2162581 w 5069918"/>
                <a:gd name="connsiteY30" fmla="*/ 3470167 h 3741103"/>
                <a:gd name="connsiteX31" fmla="*/ 2389597 w 5069918"/>
                <a:gd name="connsiteY31" fmla="*/ 3479472 h 3741103"/>
                <a:gd name="connsiteX32" fmla="*/ 2446002 w 5069918"/>
                <a:gd name="connsiteY32" fmla="*/ 3479059 h 3741103"/>
                <a:gd name="connsiteX33" fmla="*/ 2473639 w 5069918"/>
                <a:gd name="connsiteY33" fmla="*/ 3478402 h 3741103"/>
                <a:gd name="connsiteX34" fmla="*/ 2501187 w 5069918"/>
                <a:gd name="connsiteY34" fmla="*/ 3477083 h 3741103"/>
                <a:gd name="connsiteX35" fmla="*/ 2610685 w 5069918"/>
                <a:gd name="connsiteY35" fmla="*/ 3468025 h 3741103"/>
                <a:gd name="connsiteX36" fmla="*/ 3033071 w 5069918"/>
                <a:gd name="connsiteY36" fmla="*/ 3360230 h 3741103"/>
                <a:gd name="connsiteX37" fmla="*/ 3232974 w 5069918"/>
                <a:gd name="connsiteY37" fmla="*/ 3266681 h 3741103"/>
                <a:gd name="connsiteX38" fmla="*/ 3425990 w 5069918"/>
                <a:gd name="connsiteY38" fmla="*/ 3152873 h 3741103"/>
                <a:gd name="connsiteX39" fmla="*/ 3613601 w 5069918"/>
                <a:gd name="connsiteY39" fmla="*/ 3024078 h 3741103"/>
                <a:gd name="connsiteX40" fmla="*/ 3706185 w 5069918"/>
                <a:gd name="connsiteY40" fmla="*/ 2955893 h 3741103"/>
                <a:gd name="connsiteX41" fmla="*/ 3799729 w 5069918"/>
                <a:gd name="connsiteY41" fmla="*/ 2885155 h 3741103"/>
                <a:gd name="connsiteX42" fmla="*/ 4175561 w 5069918"/>
                <a:gd name="connsiteY42" fmla="*/ 2606072 h 3741103"/>
                <a:gd name="connsiteX43" fmla="*/ 4517132 w 5069918"/>
                <a:gd name="connsiteY43" fmla="*/ 2312331 h 3741103"/>
                <a:gd name="connsiteX44" fmla="*/ 4659758 w 5069918"/>
                <a:gd name="connsiteY44" fmla="*/ 2148703 h 3741103"/>
                <a:gd name="connsiteX45" fmla="*/ 4773178 w 5069918"/>
                <a:gd name="connsiteY45" fmla="*/ 1969674 h 3741103"/>
                <a:gd name="connsiteX46" fmla="*/ 4892092 w 5069918"/>
                <a:gd name="connsiteY46" fmla="*/ 1567562 h 3741103"/>
                <a:gd name="connsiteX47" fmla="*/ 4898804 w 5069918"/>
                <a:gd name="connsiteY47" fmla="*/ 1460754 h 3741103"/>
                <a:gd name="connsiteX48" fmla="*/ 4899153 w 5069918"/>
                <a:gd name="connsiteY48" fmla="*/ 1406239 h 3741103"/>
                <a:gd name="connsiteX49" fmla="*/ 4898456 w 5069918"/>
                <a:gd name="connsiteY49" fmla="*/ 1350735 h 3741103"/>
                <a:gd name="connsiteX50" fmla="*/ 4886774 w 5069918"/>
                <a:gd name="connsiteY50" fmla="*/ 1128886 h 3741103"/>
                <a:gd name="connsiteX51" fmla="*/ 4815896 w 5069918"/>
                <a:gd name="connsiteY51" fmla="*/ 689221 h 3741103"/>
                <a:gd name="connsiteX52" fmla="*/ 4673183 w 5069918"/>
                <a:gd name="connsiteY52" fmla="*/ 264874 h 3741103"/>
                <a:gd name="connsiteX53" fmla="*/ 4625496 w 5069918"/>
                <a:gd name="connsiteY53" fmla="*/ 162925 h 3741103"/>
                <a:gd name="connsiteX54" fmla="*/ 4572490 w 5069918"/>
                <a:gd name="connsiteY54" fmla="*/ 63364 h 3741103"/>
                <a:gd name="connsiteX55" fmla="*/ 4532299 w 5069918"/>
                <a:gd name="connsiteY55" fmla="*/ 0 h 3741103"/>
                <a:gd name="connsiteX56" fmla="*/ 4626680 w 5069918"/>
                <a:gd name="connsiteY56" fmla="*/ 0 h 3741103"/>
                <a:gd name="connsiteX57" fmla="*/ 4643978 w 5069918"/>
                <a:gd name="connsiteY57" fmla="*/ 26636 h 3741103"/>
                <a:gd name="connsiteX58" fmla="*/ 4700644 w 5069918"/>
                <a:gd name="connsiteY58" fmla="*/ 128338 h 3741103"/>
                <a:gd name="connsiteX59" fmla="*/ 4753214 w 5069918"/>
                <a:gd name="connsiteY59" fmla="*/ 232016 h 3741103"/>
                <a:gd name="connsiteX60" fmla="*/ 4921297 w 5069918"/>
                <a:gd name="connsiteY60" fmla="*/ 663363 h 3741103"/>
                <a:gd name="connsiteX61" fmla="*/ 5027482 w 5069918"/>
                <a:gd name="connsiteY61" fmla="*/ 1112991 h 3741103"/>
                <a:gd name="connsiteX62" fmla="*/ 5058082 w 5069918"/>
                <a:gd name="connsiteY62" fmla="*/ 1342088 h 3741103"/>
                <a:gd name="connsiteX63" fmla="*/ 5063486 w 5069918"/>
                <a:gd name="connsiteY63" fmla="*/ 1399651 h 3741103"/>
                <a:gd name="connsiteX64" fmla="*/ 5067846 w 5069918"/>
                <a:gd name="connsiteY64" fmla="*/ 1458284 h 3741103"/>
                <a:gd name="connsiteX65" fmla="*/ 5069414 w 5069918"/>
                <a:gd name="connsiteY65" fmla="*/ 1577772 h 3741103"/>
                <a:gd name="connsiteX66" fmla="*/ 5040732 w 5069918"/>
                <a:gd name="connsiteY66" fmla="*/ 1817822 h 3741103"/>
                <a:gd name="connsiteX67" fmla="*/ 4964102 w 5069918"/>
                <a:gd name="connsiteY67" fmla="*/ 2050871 h 3741103"/>
                <a:gd name="connsiteX68" fmla="*/ 4689486 w 5069918"/>
                <a:gd name="connsiteY68" fmla="*/ 2458008 h 3741103"/>
                <a:gd name="connsiteX69" fmla="*/ 4333792 w 5069918"/>
                <a:gd name="connsiteY69" fmla="*/ 2784606 h 3741103"/>
                <a:gd name="connsiteX70" fmla="*/ 3965197 w 5069918"/>
                <a:gd name="connsiteY70" fmla="*/ 3076041 h 3741103"/>
                <a:gd name="connsiteX71" fmla="*/ 3873745 w 5069918"/>
                <a:gd name="connsiteY71" fmla="*/ 3149167 h 3741103"/>
                <a:gd name="connsiteX72" fmla="*/ 3779416 w 5069918"/>
                <a:gd name="connsiteY72" fmla="*/ 3222705 h 3741103"/>
                <a:gd name="connsiteX73" fmla="*/ 3582739 w 5069918"/>
                <a:gd name="connsiteY73" fmla="*/ 3364594 h 3741103"/>
                <a:gd name="connsiteX74" fmla="*/ 3371851 w 5069918"/>
                <a:gd name="connsiteY74" fmla="*/ 3494377 h 3741103"/>
                <a:gd name="connsiteX75" fmla="*/ 3143615 w 5069918"/>
                <a:gd name="connsiteY75" fmla="*/ 3603819 h 3741103"/>
                <a:gd name="connsiteX76" fmla="*/ 2643552 w 5069918"/>
                <a:gd name="connsiteY76" fmla="*/ 3730555 h 3741103"/>
                <a:gd name="connsiteX77" fmla="*/ 2514264 w 5069918"/>
                <a:gd name="connsiteY77" fmla="*/ 3739696 h 3741103"/>
                <a:gd name="connsiteX78" fmla="*/ 2481920 w 5069918"/>
                <a:gd name="connsiteY78" fmla="*/ 3740849 h 3741103"/>
                <a:gd name="connsiteX79" fmla="*/ 2449664 w 5069918"/>
                <a:gd name="connsiteY79" fmla="*/ 3741014 h 3741103"/>
                <a:gd name="connsiteX80" fmla="*/ 2386284 w 5069918"/>
                <a:gd name="connsiteY80" fmla="*/ 3740273 h 3741103"/>
                <a:gd name="connsiteX81" fmla="*/ 2260658 w 5069918"/>
                <a:gd name="connsiteY81" fmla="*/ 3735331 h 3741103"/>
                <a:gd name="connsiteX82" fmla="*/ 2134945 w 5069918"/>
                <a:gd name="connsiteY82" fmla="*/ 3723967 h 3741103"/>
                <a:gd name="connsiteX83" fmla="*/ 1884564 w 5069918"/>
                <a:gd name="connsiteY83" fmla="*/ 3683451 h 3741103"/>
                <a:gd name="connsiteX84" fmla="*/ 1639764 w 5069918"/>
                <a:gd name="connsiteY84" fmla="*/ 3613537 h 3741103"/>
                <a:gd name="connsiteX85" fmla="*/ 1407081 w 5069918"/>
                <a:gd name="connsiteY85" fmla="*/ 3512164 h 3741103"/>
                <a:gd name="connsiteX86" fmla="*/ 1193491 w 5069918"/>
                <a:gd name="connsiteY86" fmla="*/ 3380240 h 3741103"/>
                <a:gd name="connsiteX87" fmla="*/ 836141 w 5069918"/>
                <a:gd name="connsiteY87" fmla="*/ 3047878 h 3741103"/>
                <a:gd name="connsiteX88" fmla="*/ 690812 w 5069918"/>
                <a:gd name="connsiteY88" fmla="*/ 2859461 h 3741103"/>
                <a:gd name="connsiteX89" fmla="*/ 562397 w 5069918"/>
                <a:gd name="connsiteY89" fmla="*/ 2662976 h 3741103"/>
                <a:gd name="connsiteX90" fmla="*/ 502504 w 5069918"/>
                <a:gd name="connsiteY90" fmla="*/ 2565474 h 3741103"/>
                <a:gd name="connsiteX91" fmla="*/ 440258 w 5069918"/>
                <a:gd name="connsiteY91" fmla="*/ 2469619 h 3741103"/>
                <a:gd name="connsiteX92" fmla="*/ 310360 w 5069918"/>
                <a:gd name="connsiteY92" fmla="*/ 2278732 h 3741103"/>
                <a:gd name="connsiteX93" fmla="*/ 246806 w 5069918"/>
                <a:gd name="connsiteY93" fmla="*/ 2181642 h 3741103"/>
                <a:gd name="connsiteX94" fmla="*/ 186303 w 5069918"/>
                <a:gd name="connsiteY94" fmla="*/ 2082411 h 3741103"/>
                <a:gd name="connsiteX95" fmla="*/ 84390 w 5069918"/>
                <a:gd name="connsiteY95" fmla="*/ 1874231 h 3741103"/>
                <a:gd name="connsiteX96" fmla="*/ 20139 w 5069918"/>
                <a:gd name="connsiteY96" fmla="*/ 1653288 h 3741103"/>
                <a:gd name="connsiteX97" fmla="*/ 0 w 5069918"/>
                <a:gd name="connsiteY97" fmla="*/ 1425590 h 3741103"/>
                <a:gd name="connsiteX98" fmla="*/ 179939 w 5069918"/>
                <a:gd name="connsiteY98" fmla="*/ 533498 h 3741103"/>
                <a:gd name="connsiteX99" fmla="*/ 276709 w 5069918"/>
                <a:gd name="connsiteY99" fmla="*/ 322519 h 3741103"/>
                <a:gd name="connsiteX100" fmla="*/ 392571 w 5069918"/>
                <a:gd name="connsiteY100" fmla="*/ 119280 h 37411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5069918" h="3741103">
                  <a:moveTo>
                    <a:pt x="475344" y="0"/>
                  </a:moveTo>
                  <a:lnTo>
                    <a:pt x="643707" y="0"/>
                  </a:lnTo>
                  <a:lnTo>
                    <a:pt x="635672" y="7778"/>
                  </a:lnTo>
                  <a:cubicBezTo>
                    <a:pt x="583538" y="62643"/>
                    <a:pt x="533759" y="119691"/>
                    <a:pt x="486638" y="178818"/>
                  </a:cubicBezTo>
                  <a:cubicBezTo>
                    <a:pt x="439560" y="237945"/>
                    <a:pt x="395012" y="299131"/>
                    <a:pt x="353514" y="362293"/>
                  </a:cubicBezTo>
                  <a:cubicBezTo>
                    <a:pt x="312714" y="425784"/>
                    <a:pt x="274180" y="490841"/>
                    <a:pt x="240181" y="558120"/>
                  </a:cubicBezTo>
                  <a:cubicBezTo>
                    <a:pt x="231376" y="574838"/>
                    <a:pt x="223180" y="591801"/>
                    <a:pt x="215073" y="608766"/>
                  </a:cubicBezTo>
                  <a:lnTo>
                    <a:pt x="202868" y="634294"/>
                  </a:lnTo>
                  <a:lnTo>
                    <a:pt x="191273" y="660069"/>
                  </a:lnTo>
                  <a:cubicBezTo>
                    <a:pt x="183688" y="677280"/>
                    <a:pt x="176016" y="694491"/>
                    <a:pt x="169129" y="712032"/>
                  </a:cubicBezTo>
                  <a:cubicBezTo>
                    <a:pt x="162242" y="729572"/>
                    <a:pt x="154658" y="746866"/>
                    <a:pt x="148381" y="764571"/>
                  </a:cubicBezTo>
                  <a:cubicBezTo>
                    <a:pt x="121529" y="834897"/>
                    <a:pt x="98775" y="906706"/>
                    <a:pt x="80903" y="979750"/>
                  </a:cubicBezTo>
                  <a:cubicBezTo>
                    <a:pt x="44636" y="1125509"/>
                    <a:pt x="26067" y="1275550"/>
                    <a:pt x="26154" y="1425590"/>
                  </a:cubicBezTo>
                  <a:cubicBezTo>
                    <a:pt x="26590" y="1500365"/>
                    <a:pt x="34001" y="1574973"/>
                    <a:pt x="49170" y="1648182"/>
                  </a:cubicBezTo>
                  <a:cubicBezTo>
                    <a:pt x="65124" y="1721226"/>
                    <a:pt x="88226" y="1792705"/>
                    <a:pt x="119437" y="1861055"/>
                  </a:cubicBezTo>
                  <a:cubicBezTo>
                    <a:pt x="126847" y="1878267"/>
                    <a:pt x="135478" y="1895066"/>
                    <a:pt x="143672" y="1911947"/>
                  </a:cubicBezTo>
                  <a:cubicBezTo>
                    <a:pt x="152565" y="1928582"/>
                    <a:pt x="161021" y="1945381"/>
                    <a:pt x="170611" y="1961687"/>
                  </a:cubicBezTo>
                  <a:cubicBezTo>
                    <a:pt x="188919" y="1994626"/>
                    <a:pt x="209319" y="2026578"/>
                    <a:pt x="230330" y="2058118"/>
                  </a:cubicBezTo>
                  <a:cubicBezTo>
                    <a:pt x="251253" y="2089740"/>
                    <a:pt x="273658" y="2120539"/>
                    <a:pt x="296237" y="2151255"/>
                  </a:cubicBezTo>
                  <a:cubicBezTo>
                    <a:pt x="319165" y="2181725"/>
                    <a:pt x="342966" y="2211782"/>
                    <a:pt x="366853" y="2241757"/>
                  </a:cubicBezTo>
                  <a:cubicBezTo>
                    <a:pt x="414714" y="2301791"/>
                    <a:pt x="464756" y="2360588"/>
                    <a:pt x="513838" y="2420786"/>
                  </a:cubicBezTo>
                  <a:cubicBezTo>
                    <a:pt x="538509" y="2450761"/>
                    <a:pt x="563094" y="2480983"/>
                    <a:pt x="587330" y="2511534"/>
                  </a:cubicBezTo>
                  <a:cubicBezTo>
                    <a:pt x="611479" y="2541839"/>
                    <a:pt x="635453" y="2574038"/>
                    <a:pt x="658817" y="2603437"/>
                  </a:cubicBezTo>
                  <a:cubicBezTo>
                    <a:pt x="682008" y="2633577"/>
                    <a:pt x="706330" y="2662811"/>
                    <a:pt x="730305" y="2692210"/>
                  </a:cubicBezTo>
                  <a:cubicBezTo>
                    <a:pt x="754977" y="2721115"/>
                    <a:pt x="779474" y="2750019"/>
                    <a:pt x="805018" y="2777936"/>
                  </a:cubicBezTo>
                  <a:cubicBezTo>
                    <a:pt x="855757" y="2834098"/>
                    <a:pt x="908500" y="2888202"/>
                    <a:pt x="963424" y="2939588"/>
                  </a:cubicBezTo>
                  <a:cubicBezTo>
                    <a:pt x="1073444" y="3042113"/>
                    <a:pt x="1192183" y="3133604"/>
                    <a:pt x="1319204" y="3209447"/>
                  </a:cubicBezTo>
                  <a:cubicBezTo>
                    <a:pt x="1382846" y="3247164"/>
                    <a:pt x="1448143" y="3281751"/>
                    <a:pt x="1515882" y="3310902"/>
                  </a:cubicBezTo>
                  <a:cubicBezTo>
                    <a:pt x="1583184" y="3340877"/>
                    <a:pt x="1652666" y="3366159"/>
                    <a:pt x="1723456" y="3387570"/>
                  </a:cubicBezTo>
                  <a:cubicBezTo>
                    <a:pt x="1794246" y="3409063"/>
                    <a:pt x="1866431" y="3426439"/>
                    <a:pt x="1939662" y="3440520"/>
                  </a:cubicBezTo>
                  <a:cubicBezTo>
                    <a:pt x="2012981" y="3454355"/>
                    <a:pt x="2087519" y="3463825"/>
                    <a:pt x="2162581" y="3470167"/>
                  </a:cubicBezTo>
                  <a:cubicBezTo>
                    <a:pt x="2237643" y="3476589"/>
                    <a:pt x="2313489" y="3479390"/>
                    <a:pt x="2389597" y="3479472"/>
                  </a:cubicBezTo>
                  <a:cubicBezTo>
                    <a:pt x="2408602" y="3479472"/>
                    <a:pt x="2427869" y="3479801"/>
                    <a:pt x="2446002" y="3479059"/>
                  </a:cubicBezTo>
                  <a:lnTo>
                    <a:pt x="2473639" y="3478402"/>
                  </a:lnTo>
                  <a:lnTo>
                    <a:pt x="2501187" y="3477083"/>
                  </a:lnTo>
                  <a:cubicBezTo>
                    <a:pt x="2537890" y="3475519"/>
                    <a:pt x="2574418" y="3472060"/>
                    <a:pt x="2610685" y="3468025"/>
                  </a:cubicBezTo>
                  <a:cubicBezTo>
                    <a:pt x="2755926" y="3451226"/>
                    <a:pt x="2897244" y="3414415"/>
                    <a:pt x="3033071" y="3360230"/>
                  </a:cubicBezTo>
                  <a:cubicBezTo>
                    <a:pt x="3101158" y="3333383"/>
                    <a:pt x="3167589" y="3301514"/>
                    <a:pt x="3232974" y="3266681"/>
                  </a:cubicBezTo>
                  <a:cubicBezTo>
                    <a:pt x="3298446" y="3232011"/>
                    <a:pt x="3362697" y="3193554"/>
                    <a:pt x="3425990" y="3152873"/>
                  </a:cubicBezTo>
                  <a:cubicBezTo>
                    <a:pt x="3489282" y="3112110"/>
                    <a:pt x="3551529" y="3068712"/>
                    <a:pt x="3613601" y="3024078"/>
                  </a:cubicBezTo>
                  <a:cubicBezTo>
                    <a:pt x="3644549" y="3001762"/>
                    <a:pt x="3675411" y="2978868"/>
                    <a:pt x="3706185" y="2955893"/>
                  </a:cubicBezTo>
                  <a:lnTo>
                    <a:pt x="3799729" y="2885155"/>
                  </a:lnTo>
                  <a:cubicBezTo>
                    <a:pt x="3926402" y="2790205"/>
                    <a:pt x="4053597" y="2699374"/>
                    <a:pt x="4175561" y="2606072"/>
                  </a:cubicBezTo>
                  <a:cubicBezTo>
                    <a:pt x="4297526" y="2512852"/>
                    <a:pt x="4414084" y="2416833"/>
                    <a:pt x="4517132" y="2312331"/>
                  </a:cubicBezTo>
                  <a:cubicBezTo>
                    <a:pt x="4568480" y="2259956"/>
                    <a:pt x="4616604" y="2205689"/>
                    <a:pt x="4659758" y="2148703"/>
                  </a:cubicBezTo>
                  <a:cubicBezTo>
                    <a:pt x="4702650" y="2091634"/>
                    <a:pt x="4741184" y="2032096"/>
                    <a:pt x="4773178" y="1969674"/>
                  </a:cubicBezTo>
                  <a:cubicBezTo>
                    <a:pt x="4837865" y="1845080"/>
                    <a:pt x="4877446" y="1709038"/>
                    <a:pt x="4892092" y="1567562"/>
                  </a:cubicBezTo>
                  <a:cubicBezTo>
                    <a:pt x="4895666" y="1532233"/>
                    <a:pt x="4897845" y="1496576"/>
                    <a:pt x="4898804" y="1460754"/>
                  </a:cubicBezTo>
                  <a:cubicBezTo>
                    <a:pt x="4899066" y="1442884"/>
                    <a:pt x="4899414" y="1425015"/>
                    <a:pt x="4899153" y="1406239"/>
                  </a:cubicBezTo>
                  <a:cubicBezTo>
                    <a:pt x="4898979" y="1387711"/>
                    <a:pt x="4899066" y="1369263"/>
                    <a:pt x="4898456" y="1350735"/>
                  </a:cubicBezTo>
                  <a:cubicBezTo>
                    <a:pt x="4896974" y="1276703"/>
                    <a:pt x="4893226" y="1202753"/>
                    <a:pt x="4886774" y="1128886"/>
                  </a:cubicBezTo>
                  <a:cubicBezTo>
                    <a:pt x="4873610" y="981232"/>
                    <a:pt x="4851030" y="833991"/>
                    <a:pt x="4815896" y="689221"/>
                  </a:cubicBezTo>
                  <a:cubicBezTo>
                    <a:pt x="4780676" y="544533"/>
                    <a:pt x="4733860" y="402068"/>
                    <a:pt x="4673183" y="264874"/>
                  </a:cubicBezTo>
                  <a:cubicBezTo>
                    <a:pt x="4658101" y="230533"/>
                    <a:pt x="4642147" y="196605"/>
                    <a:pt x="4625496" y="162925"/>
                  </a:cubicBezTo>
                  <a:cubicBezTo>
                    <a:pt x="4608583" y="129326"/>
                    <a:pt x="4590885" y="96222"/>
                    <a:pt x="4572490" y="63364"/>
                  </a:cubicBezTo>
                  <a:lnTo>
                    <a:pt x="4532299" y="0"/>
                  </a:lnTo>
                  <a:lnTo>
                    <a:pt x="4626680" y="0"/>
                  </a:lnTo>
                  <a:lnTo>
                    <a:pt x="4643978" y="26636"/>
                  </a:lnTo>
                  <a:cubicBezTo>
                    <a:pt x="4663594" y="60152"/>
                    <a:pt x="4682598" y="94080"/>
                    <a:pt x="4700644" y="128338"/>
                  </a:cubicBezTo>
                  <a:cubicBezTo>
                    <a:pt x="4718866" y="162595"/>
                    <a:pt x="4736476" y="197100"/>
                    <a:pt x="4753214" y="232016"/>
                  </a:cubicBezTo>
                  <a:cubicBezTo>
                    <a:pt x="4820082" y="371681"/>
                    <a:pt x="4875964" y="515957"/>
                    <a:pt x="4921297" y="663363"/>
                  </a:cubicBezTo>
                  <a:cubicBezTo>
                    <a:pt x="4966630" y="810687"/>
                    <a:pt x="5002460" y="960975"/>
                    <a:pt x="5027482" y="1112991"/>
                  </a:cubicBezTo>
                  <a:cubicBezTo>
                    <a:pt x="5040123" y="1189000"/>
                    <a:pt x="5050323" y="1265421"/>
                    <a:pt x="5058082" y="1342088"/>
                  </a:cubicBezTo>
                  <a:cubicBezTo>
                    <a:pt x="5060261" y="1361276"/>
                    <a:pt x="5061743" y="1380464"/>
                    <a:pt x="5063486" y="1399651"/>
                  </a:cubicBezTo>
                  <a:cubicBezTo>
                    <a:pt x="5065318" y="1418591"/>
                    <a:pt x="5066625" y="1438437"/>
                    <a:pt x="5067846" y="1458284"/>
                  </a:cubicBezTo>
                  <a:cubicBezTo>
                    <a:pt x="5069851" y="1497894"/>
                    <a:pt x="5070461" y="1537751"/>
                    <a:pt x="5069414" y="1577772"/>
                  </a:cubicBezTo>
                  <a:cubicBezTo>
                    <a:pt x="5067060" y="1657734"/>
                    <a:pt x="5057820" y="1738272"/>
                    <a:pt x="5040732" y="1817822"/>
                  </a:cubicBezTo>
                  <a:cubicBezTo>
                    <a:pt x="5023123" y="1897289"/>
                    <a:pt x="4997578" y="1975686"/>
                    <a:pt x="4964102" y="2050871"/>
                  </a:cubicBezTo>
                  <a:cubicBezTo>
                    <a:pt x="4897409" y="2201736"/>
                    <a:pt x="4799942" y="2338271"/>
                    <a:pt x="4689486" y="2458008"/>
                  </a:cubicBezTo>
                  <a:cubicBezTo>
                    <a:pt x="4579116" y="2578485"/>
                    <a:pt x="4456716" y="2684139"/>
                    <a:pt x="4333792" y="2784606"/>
                  </a:cubicBezTo>
                  <a:cubicBezTo>
                    <a:pt x="4210520" y="2884908"/>
                    <a:pt x="4085853" y="2979775"/>
                    <a:pt x="3965197" y="3076041"/>
                  </a:cubicBezTo>
                  <a:lnTo>
                    <a:pt x="3873745" y="3149167"/>
                  </a:lnTo>
                  <a:cubicBezTo>
                    <a:pt x="3842621" y="3173790"/>
                    <a:pt x="3811325" y="3198413"/>
                    <a:pt x="3779416" y="3222705"/>
                  </a:cubicBezTo>
                  <a:cubicBezTo>
                    <a:pt x="3715863" y="3271374"/>
                    <a:pt x="3650652" y="3319055"/>
                    <a:pt x="3582739" y="3364594"/>
                  </a:cubicBezTo>
                  <a:cubicBezTo>
                    <a:pt x="3514913" y="3410051"/>
                    <a:pt x="3445170" y="3454190"/>
                    <a:pt x="3371851" y="3494377"/>
                  </a:cubicBezTo>
                  <a:cubicBezTo>
                    <a:pt x="3298533" y="3534481"/>
                    <a:pt x="3222687" y="3571703"/>
                    <a:pt x="3143615" y="3603819"/>
                  </a:cubicBezTo>
                  <a:cubicBezTo>
                    <a:pt x="2985994" y="3668876"/>
                    <a:pt x="2815732" y="3712356"/>
                    <a:pt x="2643552" y="3730555"/>
                  </a:cubicBezTo>
                  <a:cubicBezTo>
                    <a:pt x="2600484" y="3734838"/>
                    <a:pt x="2557331" y="3738297"/>
                    <a:pt x="2514264" y="3739696"/>
                  </a:cubicBezTo>
                  <a:lnTo>
                    <a:pt x="2481920" y="3740849"/>
                  </a:lnTo>
                  <a:lnTo>
                    <a:pt x="2449664" y="3741014"/>
                  </a:lnTo>
                  <a:cubicBezTo>
                    <a:pt x="2427869" y="3741343"/>
                    <a:pt x="2407207" y="3740685"/>
                    <a:pt x="2386284" y="3740273"/>
                  </a:cubicBezTo>
                  <a:cubicBezTo>
                    <a:pt x="2344525" y="3739779"/>
                    <a:pt x="2302505" y="3737391"/>
                    <a:pt x="2260658" y="3735331"/>
                  </a:cubicBezTo>
                  <a:cubicBezTo>
                    <a:pt x="2218725" y="3732038"/>
                    <a:pt x="2176791" y="3728991"/>
                    <a:pt x="2134945" y="3723967"/>
                  </a:cubicBezTo>
                  <a:cubicBezTo>
                    <a:pt x="2051165" y="3714497"/>
                    <a:pt x="1967473" y="3701568"/>
                    <a:pt x="1884564" y="3683451"/>
                  </a:cubicBezTo>
                  <a:cubicBezTo>
                    <a:pt x="1801657" y="3665335"/>
                    <a:pt x="1719708" y="3642029"/>
                    <a:pt x="1639764" y="3613537"/>
                  </a:cubicBezTo>
                  <a:cubicBezTo>
                    <a:pt x="1559820" y="3584961"/>
                    <a:pt x="1481969" y="3550869"/>
                    <a:pt x="1407081" y="3512164"/>
                  </a:cubicBezTo>
                  <a:cubicBezTo>
                    <a:pt x="1332455" y="3472884"/>
                    <a:pt x="1260794" y="3428992"/>
                    <a:pt x="1193491" y="3380240"/>
                  </a:cubicBezTo>
                  <a:cubicBezTo>
                    <a:pt x="1058362" y="3283233"/>
                    <a:pt x="939973" y="3169508"/>
                    <a:pt x="836141" y="3047878"/>
                  </a:cubicBezTo>
                  <a:cubicBezTo>
                    <a:pt x="784444" y="2986774"/>
                    <a:pt x="736321" y="2923695"/>
                    <a:pt x="690812" y="2859461"/>
                  </a:cubicBezTo>
                  <a:cubicBezTo>
                    <a:pt x="645217" y="2795229"/>
                    <a:pt x="602674" y="2729596"/>
                    <a:pt x="562397" y="2662976"/>
                  </a:cubicBezTo>
                  <a:cubicBezTo>
                    <a:pt x="541823" y="2629295"/>
                    <a:pt x="522992" y="2597755"/>
                    <a:pt x="502504" y="2565474"/>
                  </a:cubicBezTo>
                  <a:cubicBezTo>
                    <a:pt x="482192" y="2533440"/>
                    <a:pt x="461530" y="2501406"/>
                    <a:pt x="440258" y="2469619"/>
                  </a:cubicBezTo>
                  <a:lnTo>
                    <a:pt x="310360" y="2278732"/>
                  </a:lnTo>
                  <a:cubicBezTo>
                    <a:pt x="288826" y="2246616"/>
                    <a:pt x="267555" y="2214335"/>
                    <a:pt x="246806" y="2181642"/>
                  </a:cubicBezTo>
                  <a:cubicBezTo>
                    <a:pt x="226057" y="2148949"/>
                    <a:pt x="205483" y="2116174"/>
                    <a:pt x="186303" y="2082411"/>
                  </a:cubicBezTo>
                  <a:cubicBezTo>
                    <a:pt x="147857" y="2015213"/>
                    <a:pt x="112550" y="1946041"/>
                    <a:pt x="84390" y="1874231"/>
                  </a:cubicBezTo>
                  <a:cubicBezTo>
                    <a:pt x="55708" y="1802669"/>
                    <a:pt x="34436" y="1728473"/>
                    <a:pt x="20139" y="1653288"/>
                  </a:cubicBezTo>
                  <a:cubicBezTo>
                    <a:pt x="6452" y="1578103"/>
                    <a:pt x="0" y="1501764"/>
                    <a:pt x="0" y="1425590"/>
                  </a:cubicBezTo>
                  <a:cubicBezTo>
                    <a:pt x="1133" y="1121885"/>
                    <a:pt x="63293" y="819004"/>
                    <a:pt x="179939" y="533498"/>
                  </a:cubicBezTo>
                  <a:cubicBezTo>
                    <a:pt x="209232" y="462183"/>
                    <a:pt x="240965" y="391527"/>
                    <a:pt x="276709" y="322519"/>
                  </a:cubicBezTo>
                  <a:cubicBezTo>
                    <a:pt x="311930" y="253262"/>
                    <a:pt x="350725" y="185489"/>
                    <a:pt x="392571" y="11928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58E67742-7BE5-458C-BC8D-9EE8557636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62838" y="1"/>
              <a:ext cx="4960548" cy="3526297"/>
            </a:xfrm>
            <a:custGeom>
              <a:avLst/>
              <a:gdLst>
                <a:gd name="connsiteX0" fmla="*/ 542883 w 4960548"/>
                <a:gd name="connsiteY0" fmla="*/ 0 h 3526297"/>
                <a:gd name="connsiteX1" fmla="*/ 826658 w 4960548"/>
                <a:gd name="connsiteY1" fmla="*/ 0 h 3526297"/>
                <a:gd name="connsiteX2" fmla="*/ 730698 w 4960548"/>
                <a:gd name="connsiteY2" fmla="*/ 89329 h 3526297"/>
                <a:gd name="connsiteX3" fmla="*/ 590295 w 4960548"/>
                <a:gd name="connsiteY3" fmla="*/ 244485 h 3526297"/>
                <a:gd name="connsiteX4" fmla="*/ 357524 w 4960548"/>
                <a:gd name="connsiteY4" fmla="*/ 587307 h 3526297"/>
                <a:gd name="connsiteX5" fmla="*/ 199554 w 4960548"/>
                <a:gd name="connsiteY5" fmla="*/ 966280 h 3526297"/>
                <a:gd name="connsiteX6" fmla="*/ 142104 w 4960548"/>
                <a:gd name="connsiteY6" fmla="*/ 1370286 h 3526297"/>
                <a:gd name="connsiteX7" fmla="*/ 166339 w 4960548"/>
                <a:gd name="connsiteY7" fmla="*/ 1568090 h 3526297"/>
                <a:gd name="connsiteX8" fmla="*/ 237914 w 4960548"/>
                <a:gd name="connsiteY8" fmla="*/ 1753129 h 3526297"/>
                <a:gd name="connsiteX9" fmla="*/ 287868 w 4960548"/>
                <a:gd name="connsiteY9" fmla="*/ 1840255 h 3526297"/>
                <a:gd name="connsiteX10" fmla="*/ 345232 w 4960548"/>
                <a:gd name="connsiteY10" fmla="*/ 1924581 h 3526297"/>
                <a:gd name="connsiteX11" fmla="*/ 477745 w 4960548"/>
                <a:gd name="connsiteY11" fmla="*/ 2087551 h 3526297"/>
                <a:gd name="connsiteX12" fmla="*/ 621156 w 4960548"/>
                <a:gd name="connsiteY12" fmla="*/ 2251756 h 3526297"/>
                <a:gd name="connsiteX13" fmla="*/ 692469 w 4960548"/>
                <a:gd name="connsiteY13" fmla="*/ 2337482 h 3526297"/>
                <a:gd name="connsiteX14" fmla="*/ 726731 w 4960548"/>
                <a:gd name="connsiteY14" fmla="*/ 2379562 h 3526297"/>
                <a:gd name="connsiteX15" fmla="*/ 760295 w 4960548"/>
                <a:gd name="connsiteY15" fmla="*/ 2419831 h 3526297"/>
                <a:gd name="connsiteX16" fmla="*/ 1048685 w 4960548"/>
                <a:gd name="connsiteY16" fmla="*/ 2717443 h 3526297"/>
                <a:gd name="connsiteX17" fmla="*/ 1202035 w 4960548"/>
                <a:gd name="connsiteY17" fmla="*/ 2851344 h 3526297"/>
                <a:gd name="connsiteX18" fmla="*/ 1362620 w 4960548"/>
                <a:gd name="connsiteY18" fmla="*/ 2974785 h 3526297"/>
                <a:gd name="connsiteX19" fmla="*/ 1721364 w 4960548"/>
                <a:gd name="connsiteY19" fmla="*/ 3170036 h 3526297"/>
                <a:gd name="connsiteX20" fmla="*/ 1922052 w 4960548"/>
                <a:gd name="connsiteY20" fmla="*/ 3225210 h 3526297"/>
                <a:gd name="connsiteX21" fmla="*/ 1973488 w 4960548"/>
                <a:gd name="connsiteY21" fmla="*/ 3234928 h 3526297"/>
                <a:gd name="connsiteX22" fmla="*/ 2025360 w 4960548"/>
                <a:gd name="connsiteY22" fmla="*/ 3243080 h 3526297"/>
                <a:gd name="connsiteX23" fmla="*/ 2130063 w 4960548"/>
                <a:gd name="connsiteY23" fmla="*/ 3254774 h 3526297"/>
                <a:gd name="connsiteX24" fmla="*/ 2182719 w 4960548"/>
                <a:gd name="connsiteY24" fmla="*/ 3258562 h 3526297"/>
                <a:gd name="connsiteX25" fmla="*/ 2235551 w 4960548"/>
                <a:gd name="connsiteY25" fmla="*/ 3261197 h 3526297"/>
                <a:gd name="connsiteX26" fmla="*/ 2288556 w 4960548"/>
                <a:gd name="connsiteY26" fmla="*/ 3262350 h 3526297"/>
                <a:gd name="connsiteX27" fmla="*/ 2341648 w 4960548"/>
                <a:gd name="connsiteY27" fmla="*/ 3262103 h 3526297"/>
                <a:gd name="connsiteX28" fmla="*/ 2368238 w 4960548"/>
                <a:gd name="connsiteY28" fmla="*/ 3261856 h 3526297"/>
                <a:gd name="connsiteX29" fmla="*/ 2393869 w 4960548"/>
                <a:gd name="connsiteY29" fmla="*/ 3260785 h 3526297"/>
                <a:gd name="connsiteX30" fmla="*/ 2419413 w 4960548"/>
                <a:gd name="connsiteY30" fmla="*/ 3259550 h 3526297"/>
                <a:gd name="connsiteX31" fmla="*/ 2444869 w 4960548"/>
                <a:gd name="connsiteY31" fmla="*/ 3257574 h 3526297"/>
                <a:gd name="connsiteX32" fmla="*/ 2545824 w 4960548"/>
                <a:gd name="connsiteY32" fmla="*/ 3245798 h 3526297"/>
                <a:gd name="connsiteX33" fmla="*/ 2930373 w 4960548"/>
                <a:gd name="connsiteY33" fmla="*/ 3126555 h 3526297"/>
                <a:gd name="connsiteX34" fmla="*/ 3285631 w 4960548"/>
                <a:gd name="connsiteY34" fmla="*/ 2917552 h 3526297"/>
                <a:gd name="connsiteX35" fmla="*/ 3371764 w 4960548"/>
                <a:gd name="connsiteY35" fmla="*/ 2856120 h 3526297"/>
                <a:gd name="connsiteX36" fmla="*/ 3457898 w 4960548"/>
                <a:gd name="connsiteY36" fmla="*/ 2792628 h 3526297"/>
                <a:gd name="connsiteX37" fmla="*/ 3632344 w 4960548"/>
                <a:gd name="connsiteY37" fmla="*/ 2660869 h 3526297"/>
                <a:gd name="connsiteX38" fmla="*/ 3990915 w 4960548"/>
                <a:gd name="connsiteY38" fmla="*/ 2405832 h 3526297"/>
                <a:gd name="connsiteX39" fmla="*/ 4324988 w 4960548"/>
                <a:gd name="connsiteY39" fmla="*/ 2152196 h 3526297"/>
                <a:gd name="connsiteX40" fmla="*/ 4592106 w 4960548"/>
                <a:gd name="connsiteY40" fmla="*/ 1861501 h 3526297"/>
                <a:gd name="connsiteX41" fmla="*/ 4683122 w 4960548"/>
                <a:gd name="connsiteY41" fmla="*/ 1692521 h 3526297"/>
                <a:gd name="connsiteX42" fmla="*/ 4738568 w 4960548"/>
                <a:gd name="connsiteY42" fmla="*/ 1507893 h 3526297"/>
                <a:gd name="connsiteX43" fmla="*/ 4753912 w 4960548"/>
                <a:gd name="connsiteY43" fmla="*/ 1411050 h 3526297"/>
                <a:gd name="connsiteX44" fmla="*/ 4756440 w 4960548"/>
                <a:gd name="connsiteY44" fmla="*/ 1386509 h 3526297"/>
                <a:gd name="connsiteX45" fmla="*/ 4758358 w 4960548"/>
                <a:gd name="connsiteY45" fmla="*/ 1361475 h 3526297"/>
                <a:gd name="connsiteX46" fmla="*/ 4761148 w 4960548"/>
                <a:gd name="connsiteY46" fmla="*/ 1309759 h 3526297"/>
                <a:gd name="connsiteX47" fmla="*/ 4756354 w 4960548"/>
                <a:gd name="connsiteY47" fmla="*/ 1102980 h 3526297"/>
                <a:gd name="connsiteX48" fmla="*/ 4725578 w 4960548"/>
                <a:gd name="connsiteY48" fmla="*/ 898753 h 3526297"/>
                <a:gd name="connsiteX49" fmla="*/ 4673358 w 4960548"/>
                <a:gd name="connsiteY49" fmla="*/ 699384 h 3526297"/>
                <a:gd name="connsiteX50" fmla="*/ 4538491 w 4960548"/>
                <a:gd name="connsiteY50" fmla="*/ 312754 h 3526297"/>
                <a:gd name="connsiteX51" fmla="*/ 4446604 w 4960548"/>
                <a:gd name="connsiteY51" fmla="*/ 129196 h 3526297"/>
                <a:gd name="connsiteX52" fmla="*/ 4419840 w 4960548"/>
                <a:gd name="connsiteY52" fmla="*/ 85222 h 3526297"/>
                <a:gd name="connsiteX53" fmla="*/ 4391680 w 4960548"/>
                <a:gd name="connsiteY53" fmla="*/ 42071 h 3526297"/>
                <a:gd name="connsiteX54" fmla="*/ 4361930 w 4960548"/>
                <a:gd name="connsiteY54" fmla="*/ 0 h 3526297"/>
                <a:gd name="connsiteX55" fmla="*/ 4588871 w 4960548"/>
                <a:gd name="connsiteY55" fmla="*/ 0 h 3526297"/>
                <a:gd name="connsiteX56" fmla="*/ 4613640 w 4960548"/>
                <a:gd name="connsiteY56" fmla="*/ 38859 h 3526297"/>
                <a:gd name="connsiteX57" fmla="*/ 4724445 w 4960548"/>
                <a:gd name="connsiteY57" fmla="*/ 234687 h 3526297"/>
                <a:gd name="connsiteX58" fmla="*/ 4876138 w 4960548"/>
                <a:gd name="connsiteY58" fmla="*/ 653022 h 3526297"/>
                <a:gd name="connsiteX59" fmla="*/ 4911707 w 4960548"/>
                <a:gd name="connsiteY59" fmla="*/ 870671 h 3526297"/>
                <a:gd name="connsiteX60" fmla="*/ 4934810 w 4960548"/>
                <a:gd name="connsiteY60" fmla="*/ 1088487 h 3526297"/>
                <a:gd name="connsiteX61" fmla="*/ 4953206 w 4960548"/>
                <a:gd name="connsiteY61" fmla="*/ 1306301 h 3526297"/>
                <a:gd name="connsiteX62" fmla="*/ 4956954 w 4960548"/>
                <a:gd name="connsiteY62" fmla="*/ 1360899 h 3526297"/>
                <a:gd name="connsiteX63" fmla="*/ 4958610 w 4960548"/>
                <a:gd name="connsiteY63" fmla="*/ 1388980 h 3526297"/>
                <a:gd name="connsiteX64" fmla="*/ 4959830 w 4960548"/>
                <a:gd name="connsiteY64" fmla="*/ 1417555 h 3526297"/>
                <a:gd name="connsiteX65" fmla="*/ 4958174 w 4960548"/>
                <a:gd name="connsiteY65" fmla="*/ 1532680 h 3526297"/>
                <a:gd name="connsiteX66" fmla="*/ 4834030 w 4960548"/>
                <a:gd name="connsiteY66" fmla="*/ 1984861 h 3526297"/>
                <a:gd name="connsiteX67" fmla="*/ 4558106 w 4960548"/>
                <a:gd name="connsiteY67" fmla="*/ 2368857 h 3526297"/>
                <a:gd name="connsiteX68" fmla="*/ 4389936 w 4960548"/>
                <a:gd name="connsiteY68" fmla="*/ 2528945 h 3526297"/>
                <a:gd name="connsiteX69" fmla="*/ 4214618 w 4960548"/>
                <a:gd name="connsiteY69" fmla="*/ 2674457 h 3526297"/>
                <a:gd name="connsiteX70" fmla="*/ 3858489 w 4960548"/>
                <a:gd name="connsiteY70" fmla="*/ 2936658 h 3526297"/>
                <a:gd name="connsiteX71" fmla="*/ 3768868 w 4960548"/>
                <a:gd name="connsiteY71" fmla="*/ 3000643 h 3526297"/>
                <a:gd name="connsiteX72" fmla="*/ 3676806 w 4960548"/>
                <a:gd name="connsiteY72" fmla="*/ 3065040 h 3526297"/>
                <a:gd name="connsiteX73" fmla="*/ 3582477 w 4960548"/>
                <a:gd name="connsiteY73" fmla="*/ 3128614 h 3526297"/>
                <a:gd name="connsiteX74" fmla="*/ 3485185 w 4960548"/>
                <a:gd name="connsiteY74" fmla="*/ 3190377 h 3526297"/>
                <a:gd name="connsiteX75" fmla="*/ 3280923 w 4960548"/>
                <a:gd name="connsiteY75" fmla="*/ 3306325 h 3526297"/>
                <a:gd name="connsiteX76" fmla="*/ 3061230 w 4960548"/>
                <a:gd name="connsiteY76" fmla="*/ 3404897 h 3526297"/>
                <a:gd name="connsiteX77" fmla="*/ 2583137 w 4960548"/>
                <a:gd name="connsiteY77" fmla="*/ 3518292 h 3526297"/>
                <a:gd name="connsiteX78" fmla="*/ 2460038 w 4960548"/>
                <a:gd name="connsiteY78" fmla="*/ 3525622 h 3526297"/>
                <a:gd name="connsiteX79" fmla="*/ 2429264 w 4960548"/>
                <a:gd name="connsiteY79" fmla="*/ 3526280 h 3526297"/>
                <a:gd name="connsiteX80" fmla="*/ 2398576 w 4960548"/>
                <a:gd name="connsiteY80" fmla="*/ 3526116 h 3526297"/>
                <a:gd name="connsiteX81" fmla="*/ 2367977 w 4960548"/>
                <a:gd name="connsiteY81" fmla="*/ 3525786 h 3526297"/>
                <a:gd name="connsiteX82" fmla="*/ 2338249 w 4960548"/>
                <a:gd name="connsiteY82" fmla="*/ 3524716 h 3526297"/>
                <a:gd name="connsiteX83" fmla="*/ 2100770 w 4960548"/>
                <a:gd name="connsiteY83" fmla="*/ 3506845 h 3526297"/>
                <a:gd name="connsiteX84" fmla="*/ 1864776 w 4960548"/>
                <a:gd name="connsiteY84" fmla="*/ 3467483 h 3526297"/>
                <a:gd name="connsiteX85" fmla="*/ 1632964 w 4960548"/>
                <a:gd name="connsiteY85" fmla="*/ 3405803 h 3526297"/>
                <a:gd name="connsiteX86" fmla="*/ 1189219 w 4960548"/>
                <a:gd name="connsiteY86" fmla="*/ 3220352 h 3526297"/>
                <a:gd name="connsiteX87" fmla="*/ 815305 w 4960548"/>
                <a:gd name="connsiteY87" fmla="*/ 2931634 h 3526297"/>
                <a:gd name="connsiteX88" fmla="*/ 663699 w 4960548"/>
                <a:gd name="connsiteY88" fmla="*/ 2757877 h 3526297"/>
                <a:gd name="connsiteX89" fmla="*/ 531274 w 4960548"/>
                <a:gd name="connsiteY89" fmla="*/ 2573907 h 3526297"/>
                <a:gd name="connsiteX90" fmla="*/ 500325 w 4960548"/>
                <a:gd name="connsiteY90" fmla="*/ 2527051 h 3526297"/>
                <a:gd name="connsiteX91" fmla="*/ 470771 w 4960548"/>
                <a:gd name="connsiteY91" fmla="*/ 2481594 h 3526297"/>
                <a:gd name="connsiteX92" fmla="*/ 412448 w 4960548"/>
                <a:gd name="connsiteY92" fmla="*/ 2393479 h 3526297"/>
                <a:gd name="connsiteX93" fmla="*/ 291616 w 4960548"/>
                <a:gd name="connsiteY93" fmla="*/ 2213464 h 3526297"/>
                <a:gd name="connsiteX94" fmla="*/ 173662 w 4960548"/>
                <a:gd name="connsiteY94" fmla="*/ 2023154 h 3526297"/>
                <a:gd name="connsiteX95" fmla="*/ 120483 w 4960548"/>
                <a:gd name="connsiteY95" fmla="*/ 1922276 h 3526297"/>
                <a:gd name="connsiteX96" fmla="*/ 75324 w 4960548"/>
                <a:gd name="connsiteY96" fmla="*/ 1816703 h 3526297"/>
                <a:gd name="connsiteX97" fmla="*/ 40713 w 4960548"/>
                <a:gd name="connsiteY97" fmla="*/ 1707179 h 3526297"/>
                <a:gd name="connsiteX98" fmla="*/ 27811 w 4960548"/>
                <a:gd name="connsiteY98" fmla="*/ 1651346 h 3526297"/>
                <a:gd name="connsiteX99" fmla="*/ 22144 w 4960548"/>
                <a:gd name="connsiteY99" fmla="*/ 1623346 h 3526297"/>
                <a:gd name="connsiteX100" fmla="*/ 17436 w 4960548"/>
                <a:gd name="connsiteY100" fmla="*/ 1595265 h 3526297"/>
                <a:gd name="connsiteX101" fmla="*/ 0 w 4960548"/>
                <a:gd name="connsiteY101" fmla="*/ 1370286 h 3526297"/>
                <a:gd name="connsiteX102" fmla="*/ 48385 w 4960548"/>
                <a:gd name="connsiteY102" fmla="*/ 931939 h 3526297"/>
                <a:gd name="connsiteX103" fmla="*/ 193801 w 4960548"/>
                <a:gd name="connsiteY103" fmla="*/ 511957 h 3526297"/>
                <a:gd name="connsiteX104" fmla="*/ 431660 w 4960548"/>
                <a:gd name="connsiteY104" fmla="*/ 131379 h 3526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Lst>
              <a:rect l="l" t="t" r="r" b="b"/>
              <a:pathLst>
                <a:path w="4960548" h="3526297">
                  <a:moveTo>
                    <a:pt x="542883" y="0"/>
                  </a:moveTo>
                  <a:lnTo>
                    <a:pt x="826658" y="0"/>
                  </a:lnTo>
                  <a:lnTo>
                    <a:pt x="730698" y="89329"/>
                  </a:lnTo>
                  <a:cubicBezTo>
                    <a:pt x="681528" y="139120"/>
                    <a:pt x="634626" y="190876"/>
                    <a:pt x="590295" y="244485"/>
                  </a:cubicBezTo>
                  <a:cubicBezTo>
                    <a:pt x="501458" y="351540"/>
                    <a:pt x="423083" y="466336"/>
                    <a:pt x="357524" y="587307"/>
                  </a:cubicBezTo>
                  <a:cubicBezTo>
                    <a:pt x="291965" y="708196"/>
                    <a:pt x="237391" y="834767"/>
                    <a:pt x="199554" y="966280"/>
                  </a:cubicBezTo>
                  <a:cubicBezTo>
                    <a:pt x="161632" y="1097463"/>
                    <a:pt x="142016" y="1233833"/>
                    <a:pt x="142104" y="1370286"/>
                  </a:cubicBezTo>
                  <a:cubicBezTo>
                    <a:pt x="142888" y="1437319"/>
                    <a:pt x="149862" y="1503858"/>
                    <a:pt x="166339" y="1568090"/>
                  </a:cubicBezTo>
                  <a:cubicBezTo>
                    <a:pt x="182555" y="1632405"/>
                    <a:pt x="207750" y="1693921"/>
                    <a:pt x="237914" y="1753129"/>
                  </a:cubicBezTo>
                  <a:cubicBezTo>
                    <a:pt x="253170" y="1782693"/>
                    <a:pt x="270084" y="1811680"/>
                    <a:pt x="287868" y="1840255"/>
                  </a:cubicBezTo>
                  <a:cubicBezTo>
                    <a:pt x="305914" y="1868748"/>
                    <a:pt x="325181" y="1896830"/>
                    <a:pt x="345232" y="1924581"/>
                  </a:cubicBezTo>
                  <a:cubicBezTo>
                    <a:pt x="385858" y="1979920"/>
                    <a:pt x="431017" y="2033612"/>
                    <a:pt x="477745" y="2087551"/>
                  </a:cubicBezTo>
                  <a:cubicBezTo>
                    <a:pt x="524474" y="2141573"/>
                    <a:pt x="573294" y="2195594"/>
                    <a:pt x="621156" y="2251756"/>
                  </a:cubicBezTo>
                  <a:cubicBezTo>
                    <a:pt x="645130" y="2279755"/>
                    <a:pt x="668843" y="2308412"/>
                    <a:pt x="692469" y="2337482"/>
                  </a:cubicBezTo>
                  <a:lnTo>
                    <a:pt x="726731" y="2379562"/>
                  </a:lnTo>
                  <a:cubicBezTo>
                    <a:pt x="737977" y="2392986"/>
                    <a:pt x="748700" y="2406738"/>
                    <a:pt x="760295" y="2419831"/>
                  </a:cubicBezTo>
                  <a:cubicBezTo>
                    <a:pt x="850788" y="2526392"/>
                    <a:pt x="948952" y="2624470"/>
                    <a:pt x="1048685" y="2717443"/>
                  </a:cubicBezTo>
                  <a:cubicBezTo>
                    <a:pt x="1098814" y="2763724"/>
                    <a:pt x="1149814" y="2808439"/>
                    <a:pt x="1202035" y="2851344"/>
                  </a:cubicBezTo>
                  <a:cubicBezTo>
                    <a:pt x="1254256" y="2894248"/>
                    <a:pt x="1307435" y="2935752"/>
                    <a:pt x="1362620" y="2974785"/>
                  </a:cubicBezTo>
                  <a:cubicBezTo>
                    <a:pt x="1472554" y="3053017"/>
                    <a:pt x="1591118" y="3122932"/>
                    <a:pt x="1721364" y="3170036"/>
                  </a:cubicBezTo>
                  <a:cubicBezTo>
                    <a:pt x="1786314" y="3193588"/>
                    <a:pt x="1853617" y="3211622"/>
                    <a:pt x="1922052" y="3225210"/>
                  </a:cubicBezTo>
                  <a:cubicBezTo>
                    <a:pt x="1939227" y="3228422"/>
                    <a:pt x="1956227" y="3232128"/>
                    <a:pt x="1973488" y="3234928"/>
                  </a:cubicBezTo>
                  <a:lnTo>
                    <a:pt x="2025360" y="3243080"/>
                  </a:lnTo>
                  <a:cubicBezTo>
                    <a:pt x="2060145" y="3247445"/>
                    <a:pt x="2094930" y="3252056"/>
                    <a:pt x="2130063" y="3254774"/>
                  </a:cubicBezTo>
                  <a:cubicBezTo>
                    <a:pt x="2147587" y="3256338"/>
                    <a:pt x="2165109" y="3257821"/>
                    <a:pt x="2182719" y="3258562"/>
                  </a:cubicBezTo>
                  <a:cubicBezTo>
                    <a:pt x="2200330" y="3259385"/>
                    <a:pt x="2217853" y="3260703"/>
                    <a:pt x="2235551" y="3261197"/>
                  </a:cubicBezTo>
                  <a:lnTo>
                    <a:pt x="2288556" y="3262350"/>
                  </a:lnTo>
                  <a:cubicBezTo>
                    <a:pt x="2306166" y="3262761"/>
                    <a:pt x="2323951" y="3262185"/>
                    <a:pt x="2341648" y="3262103"/>
                  </a:cubicBezTo>
                  <a:lnTo>
                    <a:pt x="2368238" y="3261856"/>
                  </a:lnTo>
                  <a:cubicBezTo>
                    <a:pt x="2376869" y="3261609"/>
                    <a:pt x="2385325" y="3261115"/>
                    <a:pt x="2393869" y="3260785"/>
                  </a:cubicBezTo>
                  <a:cubicBezTo>
                    <a:pt x="2402412" y="3260373"/>
                    <a:pt x="2410956" y="3260127"/>
                    <a:pt x="2419413" y="3259550"/>
                  </a:cubicBezTo>
                  <a:lnTo>
                    <a:pt x="2444869" y="3257574"/>
                  </a:lnTo>
                  <a:cubicBezTo>
                    <a:pt x="2478782" y="3255021"/>
                    <a:pt x="2512434" y="3250739"/>
                    <a:pt x="2545824" y="3245798"/>
                  </a:cubicBezTo>
                  <a:cubicBezTo>
                    <a:pt x="2679470" y="3224881"/>
                    <a:pt x="2807973" y="3183954"/>
                    <a:pt x="2930373" y="3126555"/>
                  </a:cubicBezTo>
                  <a:cubicBezTo>
                    <a:pt x="3053210" y="3069817"/>
                    <a:pt x="3170118" y="2997184"/>
                    <a:pt x="3285631" y="2917552"/>
                  </a:cubicBezTo>
                  <a:cubicBezTo>
                    <a:pt x="3314487" y="2897706"/>
                    <a:pt x="3343169" y="2876954"/>
                    <a:pt x="3371764" y="2856120"/>
                  </a:cubicBezTo>
                  <a:cubicBezTo>
                    <a:pt x="3400534" y="2835285"/>
                    <a:pt x="3429216" y="2814121"/>
                    <a:pt x="3457898" y="2792628"/>
                  </a:cubicBezTo>
                  <a:lnTo>
                    <a:pt x="3632344" y="2660869"/>
                  </a:lnTo>
                  <a:cubicBezTo>
                    <a:pt x="3752043" y="2571190"/>
                    <a:pt x="3872873" y="2487687"/>
                    <a:pt x="3990915" y="2405832"/>
                  </a:cubicBezTo>
                  <a:cubicBezTo>
                    <a:pt x="4108869" y="2323976"/>
                    <a:pt x="4222378" y="2241297"/>
                    <a:pt x="4324988" y="2152196"/>
                  </a:cubicBezTo>
                  <a:cubicBezTo>
                    <a:pt x="4427598" y="2063258"/>
                    <a:pt x="4520270" y="1968474"/>
                    <a:pt x="4592106" y="1861501"/>
                  </a:cubicBezTo>
                  <a:cubicBezTo>
                    <a:pt x="4628024" y="1808057"/>
                    <a:pt x="4658712" y="1751730"/>
                    <a:pt x="4683122" y="1692521"/>
                  </a:cubicBezTo>
                  <a:cubicBezTo>
                    <a:pt x="4707706" y="1633393"/>
                    <a:pt x="4725404" y="1571467"/>
                    <a:pt x="4738568" y="1507893"/>
                  </a:cubicBezTo>
                  <a:cubicBezTo>
                    <a:pt x="4745106" y="1476106"/>
                    <a:pt x="4750338" y="1443742"/>
                    <a:pt x="4753912" y="1411050"/>
                  </a:cubicBezTo>
                  <a:cubicBezTo>
                    <a:pt x="4754958" y="1402897"/>
                    <a:pt x="4755656" y="1394662"/>
                    <a:pt x="4756440" y="1386509"/>
                  </a:cubicBezTo>
                  <a:cubicBezTo>
                    <a:pt x="4757138" y="1378274"/>
                    <a:pt x="4758010" y="1370204"/>
                    <a:pt x="4758358" y="1361475"/>
                  </a:cubicBezTo>
                  <a:lnTo>
                    <a:pt x="4761148" y="1309759"/>
                  </a:lnTo>
                  <a:cubicBezTo>
                    <a:pt x="4763676" y="1240751"/>
                    <a:pt x="4762106" y="1171659"/>
                    <a:pt x="4756354" y="1102980"/>
                  </a:cubicBezTo>
                  <a:cubicBezTo>
                    <a:pt x="4750774" y="1034218"/>
                    <a:pt x="4740050" y="966033"/>
                    <a:pt x="4725578" y="898753"/>
                  </a:cubicBezTo>
                  <a:cubicBezTo>
                    <a:pt x="4710932" y="831473"/>
                    <a:pt x="4692624" y="765100"/>
                    <a:pt x="4673358" y="699384"/>
                  </a:cubicBezTo>
                  <a:cubicBezTo>
                    <a:pt x="4634912" y="568037"/>
                    <a:pt x="4592456" y="438419"/>
                    <a:pt x="4538491" y="312754"/>
                  </a:cubicBezTo>
                  <a:cubicBezTo>
                    <a:pt x="4511464" y="250003"/>
                    <a:pt x="4481301" y="188406"/>
                    <a:pt x="4446604" y="129196"/>
                  </a:cubicBezTo>
                  <a:cubicBezTo>
                    <a:pt x="4438147" y="114291"/>
                    <a:pt x="4428819" y="99798"/>
                    <a:pt x="4419840" y="85222"/>
                  </a:cubicBezTo>
                  <a:cubicBezTo>
                    <a:pt x="4410598" y="70728"/>
                    <a:pt x="4401008" y="56482"/>
                    <a:pt x="4391680" y="42071"/>
                  </a:cubicBezTo>
                  <a:lnTo>
                    <a:pt x="4361930" y="0"/>
                  </a:lnTo>
                  <a:lnTo>
                    <a:pt x="4588871" y="0"/>
                  </a:lnTo>
                  <a:lnTo>
                    <a:pt x="4613640" y="38859"/>
                  </a:lnTo>
                  <a:cubicBezTo>
                    <a:pt x="4653306" y="102762"/>
                    <a:pt x="4690706" y="167901"/>
                    <a:pt x="4724445" y="234687"/>
                  </a:cubicBezTo>
                  <a:cubicBezTo>
                    <a:pt x="4792096" y="368257"/>
                    <a:pt x="4844230" y="508828"/>
                    <a:pt x="4876138" y="653022"/>
                  </a:cubicBezTo>
                  <a:cubicBezTo>
                    <a:pt x="4892005" y="725161"/>
                    <a:pt x="4903077" y="797874"/>
                    <a:pt x="4911707" y="870671"/>
                  </a:cubicBezTo>
                  <a:cubicBezTo>
                    <a:pt x="4920513" y="943386"/>
                    <a:pt x="4927574" y="1016019"/>
                    <a:pt x="4934810" y="1088487"/>
                  </a:cubicBezTo>
                  <a:cubicBezTo>
                    <a:pt x="4941697" y="1161036"/>
                    <a:pt x="4947799" y="1233586"/>
                    <a:pt x="4953206" y="1306301"/>
                  </a:cubicBezTo>
                  <a:lnTo>
                    <a:pt x="4956954" y="1360899"/>
                  </a:lnTo>
                  <a:cubicBezTo>
                    <a:pt x="4957651" y="1369875"/>
                    <a:pt x="4958087" y="1379510"/>
                    <a:pt x="4958610" y="1388980"/>
                  </a:cubicBezTo>
                  <a:cubicBezTo>
                    <a:pt x="4959133" y="1398450"/>
                    <a:pt x="4959656" y="1408003"/>
                    <a:pt x="4959830" y="1417555"/>
                  </a:cubicBezTo>
                  <a:cubicBezTo>
                    <a:pt x="4961138" y="1455683"/>
                    <a:pt x="4960702" y="1494140"/>
                    <a:pt x="4958174" y="1532680"/>
                  </a:cubicBezTo>
                  <a:cubicBezTo>
                    <a:pt x="4948760" y="1686920"/>
                    <a:pt x="4904908" y="1842314"/>
                    <a:pt x="4834030" y="1984861"/>
                  </a:cubicBezTo>
                  <a:cubicBezTo>
                    <a:pt x="4763328" y="2127820"/>
                    <a:pt x="4665860" y="2256121"/>
                    <a:pt x="4558106" y="2368857"/>
                  </a:cubicBezTo>
                  <a:cubicBezTo>
                    <a:pt x="4504230" y="2425432"/>
                    <a:pt x="4447650" y="2478465"/>
                    <a:pt x="4389936" y="2528945"/>
                  </a:cubicBezTo>
                  <a:cubicBezTo>
                    <a:pt x="4332223" y="2579425"/>
                    <a:pt x="4273726" y="2628011"/>
                    <a:pt x="4214618" y="2674457"/>
                  </a:cubicBezTo>
                  <a:cubicBezTo>
                    <a:pt x="4096664" y="2767759"/>
                    <a:pt x="3976094" y="2852826"/>
                    <a:pt x="3858489" y="2936658"/>
                  </a:cubicBezTo>
                  <a:lnTo>
                    <a:pt x="3768868" y="3000643"/>
                  </a:lnTo>
                  <a:cubicBezTo>
                    <a:pt x="3738530" y="3022136"/>
                    <a:pt x="3707929" y="3043794"/>
                    <a:pt x="3676806" y="3065040"/>
                  </a:cubicBezTo>
                  <a:cubicBezTo>
                    <a:pt x="3645770" y="3086369"/>
                    <a:pt x="3614386" y="3107615"/>
                    <a:pt x="3582477" y="3128614"/>
                  </a:cubicBezTo>
                  <a:cubicBezTo>
                    <a:pt x="3550483" y="3149449"/>
                    <a:pt x="3518226" y="3170118"/>
                    <a:pt x="3485185" y="3190377"/>
                  </a:cubicBezTo>
                  <a:cubicBezTo>
                    <a:pt x="3419452" y="3230975"/>
                    <a:pt x="3351625" y="3270338"/>
                    <a:pt x="3280923" y="3306325"/>
                  </a:cubicBezTo>
                  <a:cubicBezTo>
                    <a:pt x="3210307" y="3342476"/>
                    <a:pt x="3137251" y="3376074"/>
                    <a:pt x="3061230" y="3404897"/>
                  </a:cubicBezTo>
                  <a:cubicBezTo>
                    <a:pt x="2909886" y="3463366"/>
                    <a:pt x="2747295" y="3502810"/>
                    <a:pt x="2583137" y="3518292"/>
                  </a:cubicBezTo>
                  <a:cubicBezTo>
                    <a:pt x="2542075" y="3521999"/>
                    <a:pt x="2501013" y="3524798"/>
                    <a:pt x="2460038" y="3525622"/>
                  </a:cubicBezTo>
                  <a:lnTo>
                    <a:pt x="2429264" y="3526280"/>
                  </a:lnTo>
                  <a:cubicBezTo>
                    <a:pt x="2419064" y="3526363"/>
                    <a:pt x="2408777" y="3526116"/>
                    <a:pt x="2398576" y="3526116"/>
                  </a:cubicBezTo>
                  <a:lnTo>
                    <a:pt x="2367977" y="3525786"/>
                  </a:lnTo>
                  <a:lnTo>
                    <a:pt x="2338249" y="3524716"/>
                  </a:lnTo>
                  <a:cubicBezTo>
                    <a:pt x="2259089" y="3522327"/>
                    <a:pt x="2179756" y="3516399"/>
                    <a:pt x="2100770" y="3506845"/>
                  </a:cubicBezTo>
                  <a:cubicBezTo>
                    <a:pt x="2021699" y="3497787"/>
                    <a:pt x="1942801" y="3484776"/>
                    <a:pt x="1864776" y="3467483"/>
                  </a:cubicBezTo>
                  <a:cubicBezTo>
                    <a:pt x="1786836" y="3450025"/>
                    <a:pt x="1709508" y="3429355"/>
                    <a:pt x="1632964" y="3405803"/>
                  </a:cubicBezTo>
                  <a:cubicBezTo>
                    <a:pt x="1480138" y="3358288"/>
                    <a:pt x="1329055" y="3299160"/>
                    <a:pt x="1189219" y="3220352"/>
                  </a:cubicBezTo>
                  <a:cubicBezTo>
                    <a:pt x="1049296" y="3141708"/>
                    <a:pt x="924367" y="3041982"/>
                    <a:pt x="815305" y="2931634"/>
                  </a:cubicBezTo>
                  <a:cubicBezTo>
                    <a:pt x="760469" y="2876542"/>
                    <a:pt x="710603" y="2817909"/>
                    <a:pt x="663699" y="2757877"/>
                  </a:cubicBezTo>
                  <a:cubicBezTo>
                    <a:pt x="617059" y="2697597"/>
                    <a:pt x="572684" y="2636411"/>
                    <a:pt x="531274" y="2573907"/>
                  </a:cubicBezTo>
                  <a:cubicBezTo>
                    <a:pt x="520638" y="2558426"/>
                    <a:pt x="510612" y="2542697"/>
                    <a:pt x="500325" y="2527051"/>
                  </a:cubicBezTo>
                  <a:lnTo>
                    <a:pt x="470771" y="2481594"/>
                  </a:lnTo>
                  <a:cubicBezTo>
                    <a:pt x="451853" y="2452195"/>
                    <a:pt x="432238" y="2423043"/>
                    <a:pt x="412448" y="2393479"/>
                  </a:cubicBezTo>
                  <a:lnTo>
                    <a:pt x="291616" y="2213464"/>
                  </a:lnTo>
                  <a:cubicBezTo>
                    <a:pt x="251078" y="2152113"/>
                    <a:pt x="211062" y="2088951"/>
                    <a:pt x="173662" y="2023154"/>
                  </a:cubicBezTo>
                  <a:cubicBezTo>
                    <a:pt x="155005" y="1990214"/>
                    <a:pt x="136960" y="1956697"/>
                    <a:pt x="120483" y="1922276"/>
                  </a:cubicBezTo>
                  <a:cubicBezTo>
                    <a:pt x="104093" y="1887771"/>
                    <a:pt x="88837" y="1852608"/>
                    <a:pt x="75324" y="1816703"/>
                  </a:cubicBezTo>
                  <a:cubicBezTo>
                    <a:pt x="62072" y="1780717"/>
                    <a:pt x="50303" y="1744235"/>
                    <a:pt x="40713" y="1707179"/>
                  </a:cubicBezTo>
                  <a:cubicBezTo>
                    <a:pt x="36180" y="1688650"/>
                    <a:pt x="31560" y="1670039"/>
                    <a:pt x="27811" y="1651346"/>
                  </a:cubicBezTo>
                  <a:lnTo>
                    <a:pt x="22144" y="1623346"/>
                  </a:lnTo>
                  <a:lnTo>
                    <a:pt x="17436" y="1595265"/>
                  </a:lnTo>
                  <a:cubicBezTo>
                    <a:pt x="5144" y="1520328"/>
                    <a:pt x="0" y="1444978"/>
                    <a:pt x="0" y="1370286"/>
                  </a:cubicBezTo>
                  <a:cubicBezTo>
                    <a:pt x="349" y="1223293"/>
                    <a:pt x="16652" y="1076299"/>
                    <a:pt x="48385" y="931939"/>
                  </a:cubicBezTo>
                  <a:cubicBezTo>
                    <a:pt x="80032" y="787663"/>
                    <a:pt x="128504" y="646187"/>
                    <a:pt x="193801" y="511957"/>
                  </a:cubicBezTo>
                  <a:cubicBezTo>
                    <a:pt x="259404" y="377727"/>
                    <a:pt x="339740" y="250559"/>
                    <a:pt x="431660" y="13137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EB03BE98-6C07-41CD-ACA9-5244A3DA10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61928" y="0"/>
              <a:ext cx="4934374" cy="3484134"/>
            </a:xfrm>
            <a:custGeom>
              <a:avLst/>
              <a:gdLst>
                <a:gd name="connsiteX0" fmla="*/ 585303 w 4934374"/>
                <a:gd name="connsiteY0" fmla="*/ 0 h 3484134"/>
                <a:gd name="connsiteX1" fmla="*/ 1213739 w 4934374"/>
                <a:gd name="connsiteY1" fmla="*/ 0 h 3484134"/>
                <a:gd name="connsiteX2" fmla="*/ 1150162 w 4934374"/>
                <a:gd name="connsiteY2" fmla="*/ 47028 h 3484134"/>
                <a:gd name="connsiteX3" fmla="*/ 626038 w 4934374"/>
                <a:gd name="connsiteY3" fmla="*/ 660944 h 3484134"/>
                <a:gd name="connsiteX4" fmla="*/ 435986 w 4934374"/>
                <a:gd name="connsiteY4" fmla="*/ 1375409 h 3484134"/>
                <a:gd name="connsiteX5" fmla="*/ 750530 w 4934374"/>
                <a:gd name="connsiteY5" fmla="*/ 2038817 h 3484134"/>
                <a:gd name="connsiteX6" fmla="*/ 909024 w 4934374"/>
                <a:gd name="connsiteY6" fmla="*/ 2249384 h 3484134"/>
                <a:gd name="connsiteX7" fmla="*/ 2396223 w 4934374"/>
                <a:gd name="connsiteY7" fmla="*/ 3072468 h 3484134"/>
                <a:gd name="connsiteX8" fmla="*/ 3525201 w 4934374"/>
                <a:gd name="connsiteY8" fmla="*/ 2566101 h 3484134"/>
                <a:gd name="connsiteX9" fmla="*/ 3662596 w 4934374"/>
                <a:gd name="connsiteY9" fmla="*/ 2465552 h 3484134"/>
                <a:gd name="connsiteX10" fmla="*/ 4287500 w 4934374"/>
                <a:gd name="connsiteY10" fmla="*/ 1939915 h 3484134"/>
                <a:gd name="connsiteX11" fmla="*/ 4498563 w 4934374"/>
                <a:gd name="connsiteY11" fmla="*/ 1375409 h 3484134"/>
                <a:gd name="connsiteX12" fmla="*/ 4132831 w 4934374"/>
                <a:gd name="connsiteY12" fmla="*/ 134540 h 3484134"/>
                <a:gd name="connsiteX13" fmla="*/ 4025590 w 4934374"/>
                <a:gd name="connsiteY13" fmla="*/ 0 h 3484134"/>
                <a:gd name="connsiteX14" fmla="*/ 4555675 w 4934374"/>
                <a:gd name="connsiteY14" fmla="*/ 0 h 3484134"/>
                <a:gd name="connsiteX15" fmla="*/ 4605933 w 4934374"/>
                <a:gd name="connsiteY15" fmla="*/ 77740 h 3484134"/>
                <a:gd name="connsiteX16" fmla="*/ 4934374 w 4934374"/>
                <a:gd name="connsiteY16" fmla="*/ 1375327 h 3484134"/>
                <a:gd name="connsiteX17" fmla="*/ 3793540 w 4934374"/>
                <a:gd name="connsiteY17" fmla="*/ 2890475 h 3484134"/>
                <a:gd name="connsiteX18" fmla="*/ 2396135 w 4934374"/>
                <a:gd name="connsiteY18" fmla="*/ 3484134 h 3484134"/>
                <a:gd name="connsiteX19" fmla="*/ 548273 w 4934374"/>
                <a:gd name="connsiteY19" fmla="*/ 2480458 h 3484134"/>
                <a:gd name="connsiteX20" fmla="*/ 0 w 4934374"/>
                <a:gd name="connsiteY20" fmla="*/ 1375327 h 3484134"/>
                <a:gd name="connsiteX21" fmla="*/ 512166 w 4934374"/>
                <a:gd name="connsiteY21" fmla="*/ 77740 h 3484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934374" h="3484134">
                  <a:moveTo>
                    <a:pt x="585303" y="0"/>
                  </a:moveTo>
                  <a:lnTo>
                    <a:pt x="1213739" y="0"/>
                  </a:lnTo>
                  <a:lnTo>
                    <a:pt x="1150162" y="47028"/>
                  </a:lnTo>
                  <a:cubicBezTo>
                    <a:pt x="925762" y="228608"/>
                    <a:pt x="749397" y="435224"/>
                    <a:pt x="626038" y="660944"/>
                  </a:cubicBezTo>
                  <a:cubicBezTo>
                    <a:pt x="499976" y="891687"/>
                    <a:pt x="435986" y="1132066"/>
                    <a:pt x="435986" y="1375409"/>
                  </a:cubicBezTo>
                  <a:cubicBezTo>
                    <a:pt x="435986" y="1620481"/>
                    <a:pt x="538074" y="1763604"/>
                    <a:pt x="750530" y="2038817"/>
                  </a:cubicBezTo>
                  <a:cubicBezTo>
                    <a:pt x="801792" y="2105190"/>
                    <a:pt x="854797" y="2173870"/>
                    <a:pt x="909024" y="2249384"/>
                  </a:cubicBezTo>
                  <a:cubicBezTo>
                    <a:pt x="1323389" y="2826326"/>
                    <a:pt x="1768180" y="3072468"/>
                    <a:pt x="2396223" y="3072468"/>
                  </a:cubicBezTo>
                  <a:cubicBezTo>
                    <a:pt x="2808409" y="3072468"/>
                    <a:pt x="3110835" y="2871947"/>
                    <a:pt x="3525201" y="2566101"/>
                  </a:cubicBezTo>
                  <a:cubicBezTo>
                    <a:pt x="3571493" y="2531926"/>
                    <a:pt x="3617786" y="2498162"/>
                    <a:pt x="3662596" y="2465552"/>
                  </a:cubicBezTo>
                  <a:cubicBezTo>
                    <a:pt x="3905479" y="2288583"/>
                    <a:pt x="4134849" y="2121414"/>
                    <a:pt x="4287500" y="1939915"/>
                  </a:cubicBezTo>
                  <a:cubicBezTo>
                    <a:pt x="4433440" y="1766404"/>
                    <a:pt x="4498563" y="1592317"/>
                    <a:pt x="4498563" y="1375409"/>
                  </a:cubicBezTo>
                  <a:cubicBezTo>
                    <a:pt x="4498563" y="899696"/>
                    <a:pt x="4369741" y="465973"/>
                    <a:pt x="4132831" y="134540"/>
                  </a:cubicBezTo>
                  <a:lnTo>
                    <a:pt x="4025590" y="0"/>
                  </a:lnTo>
                  <a:lnTo>
                    <a:pt x="4555675" y="0"/>
                  </a:lnTo>
                  <a:lnTo>
                    <a:pt x="4605933" y="77740"/>
                  </a:lnTo>
                  <a:cubicBezTo>
                    <a:pt x="4820335" y="448137"/>
                    <a:pt x="4934374" y="894662"/>
                    <a:pt x="4934374" y="1375327"/>
                  </a:cubicBezTo>
                  <a:cubicBezTo>
                    <a:pt x="4934374" y="2116884"/>
                    <a:pt x="4369100" y="2465635"/>
                    <a:pt x="3793540" y="2890475"/>
                  </a:cubicBezTo>
                  <a:cubicBezTo>
                    <a:pt x="3374293" y="3199945"/>
                    <a:pt x="2970389" y="3484134"/>
                    <a:pt x="2396135" y="3484134"/>
                  </a:cubicBezTo>
                  <a:cubicBezTo>
                    <a:pt x="1544564" y="3484134"/>
                    <a:pt x="991670" y="3097832"/>
                    <a:pt x="548273" y="2480458"/>
                  </a:cubicBezTo>
                  <a:cubicBezTo>
                    <a:pt x="282201" y="2110049"/>
                    <a:pt x="0" y="1856001"/>
                    <a:pt x="0" y="1375327"/>
                  </a:cubicBezTo>
                  <a:cubicBezTo>
                    <a:pt x="0" y="894662"/>
                    <a:pt x="195505" y="448137"/>
                    <a:pt x="512166" y="777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D13CCE92-2C5E-48BC-9713-FBEEDBAE61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61928" y="0"/>
              <a:ext cx="4934374" cy="3484134"/>
            </a:xfrm>
            <a:custGeom>
              <a:avLst/>
              <a:gdLst>
                <a:gd name="connsiteX0" fmla="*/ 585303 w 4934374"/>
                <a:gd name="connsiteY0" fmla="*/ 0 h 3484134"/>
                <a:gd name="connsiteX1" fmla="*/ 1354934 w 4934374"/>
                <a:gd name="connsiteY1" fmla="*/ 0 h 3484134"/>
                <a:gd name="connsiteX2" fmla="*/ 1206830 w 4934374"/>
                <a:gd name="connsiteY2" fmla="*/ 109531 h 3484134"/>
                <a:gd name="connsiteX3" fmla="*/ 703453 w 4934374"/>
                <a:gd name="connsiteY3" fmla="*/ 698660 h 3484134"/>
                <a:gd name="connsiteX4" fmla="*/ 523079 w 4934374"/>
                <a:gd name="connsiteY4" fmla="*/ 1375409 h 3484134"/>
                <a:gd name="connsiteX5" fmla="*/ 820885 w 4934374"/>
                <a:gd name="connsiteY5" fmla="*/ 1990313 h 3484134"/>
                <a:gd name="connsiteX6" fmla="*/ 981122 w 4934374"/>
                <a:gd name="connsiteY6" fmla="*/ 2203186 h 3484134"/>
                <a:gd name="connsiteX7" fmla="*/ 1592426 w 4934374"/>
                <a:gd name="connsiteY7" fmla="*/ 2792645 h 3484134"/>
                <a:gd name="connsiteX8" fmla="*/ 2396135 w 4934374"/>
                <a:gd name="connsiteY8" fmla="*/ 2990119 h 3484134"/>
                <a:gd name="connsiteX9" fmla="*/ 2913112 w 4934374"/>
                <a:gd name="connsiteY9" fmla="*/ 2864371 h 3484134"/>
                <a:gd name="connsiteX10" fmla="*/ 3471411 w 4934374"/>
                <a:gd name="connsiteY10" fmla="*/ 2501292 h 3484134"/>
                <a:gd name="connsiteX11" fmla="*/ 3609242 w 4934374"/>
                <a:gd name="connsiteY11" fmla="*/ 2400414 h 3484134"/>
                <a:gd name="connsiteX12" fmla="*/ 4219151 w 4934374"/>
                <a:gd name="connsiteY12" fmla="*/ 1888693 h 3484134"/>
                <a:gd name="connsiteX13" fmla="*/ 4411296 w 4934374"/>
                <a:gd name="connsiteY13" fmla="*/ 1375409 h 3484134"/>
                <a:gd name="connsiteX14" fmla="*/ 3957874 w 4934374"/>
                <a:gd name="connsiteY14" fmla="*/ 51887 h 3484134"/>
                <a:gd name="connsiteX15" fmla="*/ 3906637 w 4934374"/>
                <a:gd name="connsiteY15" fmla="*/ 0 h 3484134"/>
                <a:gd name="connsiteX16" fmla="*/ 4555675 w 4934374"/>
                <a:gd name="connsiteY16" fmla="*/ 0 h 3484134"/>
                <a:gd name="connsiteX17" fmla="*/ 4605933 w 4934374"/>
                <a:gd name="connsiteY17" fmla="*/ 77740 h 3484134"/>
                <a:gd name="connsiteX18" fmla="*/ 4934374 w 4934374"/>
                <a:gd name="connsiteY18" fmla="*/ 1375327 h 3484134"/>
                <a:gd name="connsiteX19" fmla="*/ 3793540 w 4934374"/>
                <a:gd name="connsiteY19" fmla="*/ 2890475 h 3484134"/>
                <a:gd name="connsiteX20" fmla="*/ 2396135 w 4934374"/>
                <a:gd name="connsiteY20" fmla="*/ 3484134 h 3484134"/>
                <a:gd name="connsiteX21" fmla="*/ 548273 w 4934374"/>
                <a:gd name="connsiteY21" fmla="*/ 2480458 h 3484134"/>
                <a:gd name="connsiteX22" fmla="*/ 0 w 4934374"/>
                <a:gd name="connsiteY22" fmla="*/ 1375327 h 3484134"/>
                <a:gd name="connsiteX23" fmla="*/ 512166 w 4934374"/>
                <a:gd name="connsiteY23" fmla="*/ 77740 h 3484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4934374" h="3484134">
                  <a:moveTo>
                    <a:pt x="585303" y="0"/>
                  </a:moveTo>
                  <a:lnTo>
                    <a:pt x="1354934" y="0"/>
                  </a:lnTo>
                  <a:lnTo>
                    <a:pt x="1206830" y="109531"/>
                  </a:lnTo>
                  <a:cubicBezTo>
                    <a:pt x="994024" y="281725"/>
                    <a:pt x="820013" y="485457"/>
                    <a:pt x="703453" y="698660"/>
                  </a:cubicBezTo>
                  <a:cubicBezTo>
                    <a:pt x="583756" y="917627"/>
                    <a:pt x="523079" y="1145324"/>
                    <a:pt x="523079" y="1375409"/>
                  </a:cubicBezTo>
                  <a:cubicBezTo>
                    <a:pt x="523079" y="1595282"/>
                    <a:pt x="614356" y="1722842"/>
                    <a:pt x="820885" y="1990313"/>
                  </a:cubicBezTo>
                  <a:cubicBezTo>
                    <a:pt x="872582" y="2057263"/>
                    <a:pt x="926023" y="2126519"/>
                    <a:pt x="981122" y="2203186"/>
                  </a:cubicBezTo>
                  <a:cubicBezTo>
                    <a:pt x="1175968" y="2474445"/>
                    <a:pt x="1375871" y="2667309"/>
                    <a:pt x="1592426" y="2792645"/>
                  </a:cubicBezTo>
                  <a:cubicBezTo>
                    <a:pt x="1821970" y="2925557"/>
                    <a:pt x="2084904" y="2990119"/>
                    <a:pt x="2396135" y="2990119"/>
                  </a:cubicBezTo>
                  <a:cubicBezTo>
                    <a:pt x="2572762" y="2990119"/>
                    <a:pt x="2737009" y="2950179"/>
                    <a:pt x="2913112" y="2864371"/>
                  </a:cubicBezTo>
                  <a:cubicBezTo>
                    <a:pt x="3093922" y="2776257"/>
                    <a:pt x="3272903" y="2647792"/>
                    <a:pt x="3471411" y="2501292"/>
                  </a:cubicBezTo>
                  <a:cubicBezTo>
                    <a:pt x="3517964" y="2466952"/>
                    <a:pt x="3564344" y="2433106"/>
                    <a:pt x="3609242" y="2400414"/>
                  </a:cubicBezTo>
                  <a:cubicBezTo>
                    <a:pt x="3847766" y="2226574"/>
                    <a:pt x="4073038" y="2062368"/>
                    <a:pt x="4219151" y="1888693"/>
                  </a:cubicBezTo>
                  <a:cubicBezTo>
                    <a:pt x="4353844" y="1728606"/>
                    <a:pt x="4411296" y="1575106"/>
                    <a:pt x="4411296" y="1375409"/>
                  </a:cubicBezTo>
                  <a:cubicBezTo>
                    <a:pt x="4411296" y="851089"/>
                    <a:pt x="4250274" y="381038"/>
                    <a:pt x="3957874" y="51887"/>
                  </a:cubicBezTo>
                  <a:lnTo>
                    <a:pt x="3906637" y="0"/>
                  </a:lnTo>
                  <a:lnTo>
                    <a:pt x="4555675" y="0"/>
                  </a:lnTo>
                  <a:lnTo>
                    <a:pt x="4605933" y="77740"/>
                  </a:lnTo>
                  <a:cubicBezTo>
                    <a:pt x="4820335" y="448137"/>
                    <a:pt x="4934374" y="894662"/>
                    <a:pt x="4934374" y="1375327"/>
                  </a:cubicBezTo>
                  <a:cubicBezTo>
                    <a:pt x="4934374" y="2116884"/>
                    <a:pt x="4369100" y="2465635"/>
                    <a:pt x="3793540" y="2890475"/>
                  </a:cubicBezTo>
                  <a:cubicBezTo>
                    <a:pt x="3374293" y="3199945"/>
                    <a:pt x="2970389" y="3484134"/>
                    <a:pt x="2396135" y="3484134"/>
                  </a:cubicBezTo>
                  <a:cubicBezTo>
                    <a:pt x="1544564" y="3484134"/>
                    <a:pt x="991670" y="3097832"/>
                    <a:pt x="548273" y="2480458"/>
                  </a:cubicBezTo>
                  <a:cubicBezTo>
                    <a:pt x="282201" y="2110049"/>
                    <a:pt x="0" y="1856001"/>
                    <a:pt x="0" y="1375327"/>
                  </a:cubicBezTo>
                  <a:cubicBezTo>
                    <a:pt x="0" y="894662"/>
                    <a:pt x="195505" y="448137"/>
                    <a:pt x="512166" y="777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4" name="Graphic 3" descr="Chat outline">
            <a:extLst>
              <a:ext uri="{FF2B5EF4-FFF2-40B4-BE49-F238E27FC236}">
                <a16:creationId xmlns:a16="http://schemas.microsoft.com/office/drawing/2014/main" id="{DCCE28E9-B7CF-E8E8-6834-084D2AF9400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51792" y="268595"/>
            <a:ext cx="1723494" cy="1723494"/>
          </a:xfrm>
          <a:prstGeom prst="rect">
            <a:avLst/>
          </a:prstGeom>
        </p:spPr>
      </p:pic>
      <p:sp>
        <p:nvSpPr>
          <p:cNvPr id="2" name="TextBox 1">
            <a:extLst>
              <a:ext uri="{FF2B5EF4-FFF2-40B4-BE49-F238E27FC236}">
                <a16:creationId xmlns:a16="http://schemas.microsoft.com/office/drawing/2014/main" id="{5AB33705-2ABC-C34C-D378-99E1B0B78275}"/>
              </a:ext>
            </a:extLst>
          </p:cNvPr>
          <p:cNvSpPr txBox="1"/>
          <p:nvPr/>
        </p:nvSpPr>
        <p:spPr>
          <a:xfrm>
            <a:off x="456892" y="700778"/>
            <a:ext cx="6921366" cy="5511027"/>
          </a:xfrm>
          <a:prstGeom prst="rect">
            <a:avLst/>
          </a:prstGeom>
        </p:spPr>
        <p:txBody>
          <a:bodyPr vert="horz" lIns="91440" tIns="45720" rIns="91440" bIns="45720" rtlCol="0" anchor="ctr">
            <a:normAutofit/>
          </a:bodyPr>
          <a:lstStyle/>
          <a:p>
            <a:pPr>
              <a:lnSpc>
                <a:spcPct val="90000"/>
              </a:lnSpc>
              <a:spcAft>
                <a:spcPts val="600"/>
              </a:spcAft>
            </a:pPr>
            <a:r>
              <a:rPr lang="en-US" sz="2400" b="1" dirty="0">
                <a:solidFill>
                  <a:schemeClr val="tx2"/>
                </a:solidFill>
              </a:rPr>
              <a:t>Thanks for joining us today:</a:t>
            </a:r>
            <a:br>
              <a:rPr lang="en-US" sz="2400" b="1" dirty="0">
                <a:solidFill>
                  <a:schemeClr val="tx2"/>
                </a:solidFill>
              </a:rPr>
            </a:br>
            <a:br>
              <a:rPr lang="en-US" sz="2400" dirty="0">
                <a:solidFill>
                  <a:schemeClr val="tx2"/>
                </a:solidFill>
              </a:rPr>
            </a:br>
            <a:r>
              <a:rPr lang="en-US" sz="2400" dirty="0">
                <a:solidFill>
                  <a:schemeClr val="tx2"/>
                </a:solidFill>
              </a:rPr>
              <a:t>Please keep your lines muted during the presentation. </a:t>
            </a:r>
            <a:br>
              <a:rPr lang="en-US" sz="2400" dirty="0">
                <a:solidFill>
                  <a:schemeClr val="tx2"/>
                </a:solidFill>
              </a:rPr>
            </a:br>
            <a:br>
              <a:rPr lang="en-US" sz="2400" dirty="0">
                <a:solidFill>
                  <a:schemeClr val="tx2"/>
                </a:solidFill>
              </a:rPr>
            </a:br>
            <a:r>
              <a:rPr lang="en-US" sz="2400" dirty="0">
                <a:solidFill>
                  <a:schemeClr val="tx2"/>
                </a:solidFill>
              </a:rPr>
              <a:t>Webinar is being </a:t>
            </a:r>
            <a:r>
              <a:rPr lang="en-US" sz="2400" b="1" dirty="0">
                <a:solidFill>
                  <a:schemeClr val="tx2"/>
                </a:solidFill>
              </a:rPr>
              <a:t>recorded</a:t>
            </a:r>
            <a:r>
              <a:rPr lang="en-US" sz="2400" dirty="0">
                <a:solidFill>
                  <a:schemeClr val="tx2"/>
                </a:solidFill>
              </a:rPr>
              <a:t>. It will be posted on the ICJI website. </a:t>
            </a:r>
            <a:br>
              <a:rPr lang="en-US" sz="2400" dirty="0">
                <a:solidFill>
                  <a:schemeClr val="tx2"/>
                </a:solidFill>
              </a:rPr>
            </a:br>
            <a:br>
              <a:rPr lang="en-US" sz="2400" dirty="0">
                <a:solidFill>
                  <a:schemeClr val="tx2"/>
                </a:solidFill>
              </a:rPr>
            </a:br>
            <a:r>
              <a:rPr lang="en-US" sz="2400" dirty="0">
                <a:solidFill>
                  <a:schemeClr val="tx2"/>
                </a:solidFill>
              </a:rPr>
              <a:t>Questions and Answers at the end. </a:t>
            </a:r>
            <a:br>
              <a:rPr lang="en-US" sz="2400" dirty="0">
                <a:solidFill>
                  <a:schemeClr val="tx2"/>
                </a:solidFill>
              </a:rPr>
            </a:br>
            <a:br>
              <a:rPr lang="en-US" sz="2400" dirty="0">
                <a:solidFill>
                  <a:schemeClr val="tx2"/>
                </a:solidFill>
              </a:rPr>
            </a:br>
            <a:r>
              <a:rPr lang="en-US" sz="2400" dirty="0">
                <a:solidFill>
                  <a:schemeClr val="tx2"/>
                </a:solidFill>
              </a:rPr>
              <a:t>Feel Free to utilize the chat box during the webinar. </a:t>
            </a:r>
          </a:p>
        </p:txBody>
      </p:sp>
      <p:pic>
        <p:nvPicPr>
          <p:cNvPr id="3" name="Graphic 2" descr="Mute speaker outline">
            <a:extLst>
              <a:ext uri="{FF2B5EF4-FFF2-40B4-BE49-F238E27FC236}">
                <a16:creationId xmlns:a16="http://schemas.microsoft.com/office/drawing/2014/main" id="{7AA5E4D5-397E-56F3-46BB-53787EACBC8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633727" y="3863170"/>
            <a:ext cx="1996361" cy="1996361"/>
          </a:xfrm>
          <a:prstGeom prst="rect">
            <a:avLst/>
          </a:prstGeom>
        </p:spPr>
      </p:pic>
    </p:spTree>
    <p:extLst>
      <p:ext uri="{BB962C8B-B14F-4D97-AF65-F5344CB8AC3E}">
        <p14:creationId xmlns:p14="http://schemas.microsoft.com/office/powerpoint/2010/main" val="2074949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0E5508FB-D6AA-5438-553B-854801B389ED}"/>
              </a:ext>
            </a:extLst>
          </p:cNvPr>
          <p:cNvSpPr>
            <a:spLocks noGrp="1"/>
          </p:cNvSpPr>
          <p:nvPr>
            <p:ph type="title"/>
          </p:nvPr>
        </p:nvSpPr>
        <p:spPr>
          <a:xfrm>
            <a:off x="640080" y="1243013"/>
            <a:ext cx="3855720" cy="4371974"/>
          </a:xfrm>
        </p:spPr>
        <p:txBody>
          <a:bodyPr>
            <a:normAutofit/>
          </a:bodyPr>
          <a:lstStyle/>
          <a:p>
            <a:r>
              <a:rPr lang="en-US" sz="3600" dirty="0">
                <a:solidFill>
                  <a:schemeClr val="tx2"/>
                </a:solidFill>
              </a:rPr>
              <a:t>What are Title II Funds?</a:t>
            </a:r>
          </a:p>
        </p:txBody>
      </p:sp>
      <p:sp>
        <p:nvSpPr>
          <p:cNvPr id="3" name="Content Placeholder 2">
            <a:extLst>
              <a:ext uri="{FF2B5EF4-FFF2-40B4-BE49-F238E27FC236}">
                <a16:creationId xmlns:a16="http://schemas.microsoft.com/office/drawing/2014/main" id="{C8A0A76F-0883-AD9B-8AD6-E94E484F940C}"/>
              </a:ext>
            </a:extLst>
          </p:cNvPr>
          <p:cNvSpPr>
            <a:spLocks noGrp="1"/>
          </p:cNvSpPr>
          <p:nvPr>
            <p:ph idx="1"/>
          </p:nvPr>
        </p:nvSpPr>
        <p:spPr>
          <a:xfrm>
            <a:off x="6172200" y="804672"/>
            <a:ext cx="5221224" cy="5230368"/>
          </a:xfrm>
        </p:spPr>
        <p:txBody>
          <a:bodyPr anchor="ctr">
            <a:normAutofit/>
          </a:bodyPr>
          <a:lstStyle/>
          <a:p>
            <a:pPr>
              <a:buFont typeface="Wingdings" panose="05000000000000000000" pitchFamily="2" charset="2"/>
              <a:buChar char="Ø"/>
            </a:pPr>
            <a:r>
              <a:rPr lang="en-US" sz="2000" dirty="0">
                <a:solidFill>
                  <a:schemeClr val="tx2"/>
                </a:solidFill>
              </a:rPr>
              <a:t>The Juvenile Justice and Delinquency Prevention Act (JJDPA), signed into law on September 7, 1974, established the Office of Juvenile Justice and Delinquency Prevention (OJJDP) and created the Title II Formula Grants program.  </a:t>
            </a:r>
          </a:p>
          <a:p>
            <a:pPr marL="0" indent="0">
              <a:buNone/>
            </a:pPr>
            <a:endParaRPr lang="en-US" sz="2000" dirty="0">
              <a:solidFill>
                <a:schemeClr val="tx2"/>
              </a:solidFill>
            </a:endParaRPr>
          </a:p>
          <a:p>
            <a:pPr>
              <a:buFont typeface="Wingdings" panose="05000000000000000000" pitchFamily="2" charset="2"/>
              <a:buChar char="Ø"/>
            </a:pPr>
            <a:r>
              <a:rPr lang="en-US" sz="2000" dirty="0">
                <a:solidFill>
                  <a:schemeClr val="tx2"/>
                </a:solidFill>
              </a:rPr>
              <a:t>In December of 2018, the Juvenile Justice Reform Act was enacted, reauthorizing and substantially amending the JJDPA. </a:t>
            </a:r>
          </a:p>
        </p:txBody>
      </p:sp>
    </p:spTree>
    <p:extLst>
      <p:ext uri="{BB962C8B-B14F-4D97-AF65-F5344CB8AC3E}">
        <p14:creationId xmlns:p14="http://schemas.microsoft.com/office/powerpoint/2010/main" val="3692243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89C5E17-24D0-4696-A3C5-A2261FB455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929B58F-2358-44CC-ACE5-EF1BD3C6C8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le 1">
            <a:extLst>
              <a:ext uri="{FF2B5EF4-FFF2-40B4-BE49-F238E27FC236}">
                <a16:creationId xmlns:a16="http://schemas.microsoft.com/office/drawing/2014/main" id="{2750A5B1-9B58-6046-6D9F-6A3931E11FCE}"/>
              </a:ext>
            </a:extLst>
          </p:cNvPr>
          <p:cNvSpPr>
            <a:spLocks noGrp="1"/>
          </p:cNvSpPr>
          <p:nvPr>
            <p:ph type="title"/>
          </p:nvPr>
        </p:nvSpPr>
        <p:spPr>
          <a:xfrm>
            <a:off x="804672" y="1243013"/>
            <a:ext cx="3855720" cy="4371974"/>
          </a:xfrm>
        </p:spPr>
        <p:txBody>
          <a:bodyPr>
            <a:normAutofit/>
          </a:bodyPr>
          <a:lstStyle/>
          <a:p>
            <a:r>
              <a:rPr lang="en-US" sz="3600" dirty="0">
                <a:solidFill>
                  <a:schemeClr val="tx2"/>
                </a:solidFill>
              </a:rPr>
              <a:t>What is the Indiana Criminal Justice Institute’s role with Title II Funds?</a:t>
            </a:r>
          </a:p>
        </p:txBody>
      </p:sp>
      <p:grpSp>
        <p:nvGrpSpPr>
          <p:cNvPr id="12" name="Group 11">
            <a:extLst>
              <a:ext uri="{FF2B5EF4-FFF2-40B4-BE49-F238E27FC236}">
                <a16:creationId xmlns:a16="http://schemas.microsoft.com/office/drawing/2014/main" id="{09DA5303-A1AF-4830-806C-51FCD96188B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897348" y="5285"/>
            <a:ext cx="7294653" cy="6858000"/>
            <a:chOff x="4897348" y="-5799"/>
            <a:chExt cx="7294653" cy="6858000"/>
          </a:xfrm>
        </p:grpSpPr>
        <p:sp>
          <p:nvSpPr>
            <p:cNvPr id="13" name="Freeform: Shape 12">
              <a:extLst>
                <a:ext uri="{FF2B5EF4-FFF2-40B4-BE49-F238E27FC236}">
                  <a16:creationId xmlns:a16="http://schemas.microsoft.com/office/drawing/2014/main" id="{4FAAA8C8-4EB7-45F1-BF24-3EF0F4DC44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97348" y="-5798"/>
              <a:ext cx="7294652" cy="6857999"/>
            </a:xfrm>
            <a:custGeom>
              <a:avLst/>
              <a:gdLst>
                <a:gd name="connsiteX0" fmla="*/ 7294652 w 7294652"/>
                <a:gd name="connsiteY0" fmla="*/ 6063030 h 6857999"/>
                <a:gd name="connsiteX1" fmla="*/ 7294652 w 7294652"/>
                <a:gd name="connsiteY1" fmla="*/ 6857999 h 6857999"/>
                <a:gd name="connsiteX2" fmla="*/ 6248575 w 7294652"/>
                <a:gd name="connsiteY2" fmla="*/ 6857999 h 6857999"/>
                <a:gd name="connsiteX3" fmla="*/ 6477898 w 7294652"/>
                <a:gd name="connsiteY3" fmla="*/ 6700973 h 6857999"/>
                <a:gd name="connsiteX4" fmla="*/ 6647884 w 7294652"/>
                <a:gd name="connsiteY4" fmla="*/ 6572752 h 6857999"/>
                <a:gd name="connsiteX5" fmla="*/ 6817698 w 7294652"/>
                <a:gd name="connsiteY5" fmla="*/ 6440235 h 6857999"/>
                <a:gd name="connsiteX6" fmla="*/ 7161451 w 7294652"/>
                <a:gd name="connsiteY6" fmla="*/ 6165232 h 6857999"/>
                <a:gd name="connsiteX7" fmla="*/ 1673436 w 7294652"/>
                <a:gd name="connsiteY7" fmla="*/ 0 h 6857999"/>
                <a:gd name="connsiteX8" fmla="*/ 2394951 w 7294652"/>
                <a:gd name="connsiteY8" fmla="*/ 0 h 6857999"/>
                <a:gd name="connsiteX9" fmla="*/ 2244659 w 7294652"/>
                <a:gd name="connsiteY9" fmla="*/ 100763 h 6857999"/>
                <a:gd name="connsiteX10" fmla="*/ 1743903 w 7294652"/>
                <a:gd name="connsiteY10" fmla="*/ 498975 h 6857999"/>
                <a:gd name="connsiteX11" fmla="*/ 1163821 w 7294652"/>
                <a:gd name="connsiteY11" fmla="*/ 1121514 h 6857999"/>
                <a:gd name="connsiteX12" fmla="*/ 704911 w 7294652"/>
                <a:gd name="connsiteY12" fmla="*/ 1837036 h 6857999"/>
                <a:gd name="connsiteX13" fmla="*/ 393472 w 7294652"/>
                <a:gd name="connsiteY13" fmla="*/ 2627669 h 6857999"/>
                <a:gd name="connsiteX14" fmla="*/ 280032 w 7294652"/>
                <a:gd name="connsiteY14" fmla="*/ 3472097 h 6857999"/>
                <a:gd name="connsiteX15" fmla="*/ 327813 w 7294652"/>
                <a:gd name="connsiteY15" fmla="*/ 3884602 h 6857999"/>
                <a:gd name="connsiteX16" fmla="*/ 469096 w 7294652"/>
                <a:gd name="connsiteY16" fmla="*/ 4270809 h 6857999"/>
                <a:gd name="connsiteX17" fmla="*/ 567581 w 7294652"/>
                <a:gd name="connsiteY17" fmla="*/ 4452482 h 6857999"/>
                <a:gd name="connsiteX18" fmla="*/ 680677 w 7294652"/>
                <a:gd name="connsiteY18" fmla="*/ 4628484 h 6857999"/>
                <a:gd name="connsiteX19" fmla="*/ 941928 w 7294652"/>
                <a:gd name="connsiteY19" fmla="*/ 4968628 h 6857999"/>
                <a:gd name="connsiteX20" fmla="*/ 1224665 w 7294652"/>
                <a:gd name="connsiteY20" fmla="*/ 5311349 h 6857999"/>
                <a:gd name="connsiteX21" fmla="*/ 1365259 w 7294652"/>
                <a:gd name="connsiteY21" fmla="*/ 5490273 h 6857999"/>
                <a:gd name="connsiteX22" fmla="*/ 1432808 w 7294652"/>
                <a:gd name="connsiteY22" fmla="*/ 5577931 h 6857999"/>
                <a:gd name="connsiteX23" fmla="*/ 1498980 w 7294652"/>
                <a:gd name="connsiteY23" fmla="*/ 5662148 h 6857999"/>
                <a:gd name="connsiteX24" fmla="*/ 2067548 w 7294652"/>
                <a:gd name="connsiteY24" fmla="*/ 6283312 h 6857999"/>
                <a:gd name="connsiteX25" fmla="*/ 2369879 w 7294652"/>
                <a:gd name="connsiteY25" fmla="*/ 6562782 h 6857999"/>
                <a:gd name="connsiteX26" fmla="*/ 2686645 w 7294652"/>
                <a:gd name="connsiteY26" fmla="*/ 6820598 h 6857999"/>
                <a:gd name="connsiteX27" fmla="*/ 2738907 w 7294652"/>
                <a:gd name="connsiteY27" fmla="*/ 6857999 h 6857999"/>
                <a:gd name="connsiteX28" fmla="*/ 1731787 w 7294652"/>
                <a:gd name="connsiteY28" fmla="*/ 6857999 h 6857999"/>
                <a:gd name="connsiteX29" fmla="*/ 1607949 w 7294652"/>
                <a:gd name="connsiteY29" fmla="*/ 6732770 h 6857999"/>
                <a:gd name="connsiteX30" fmla="*/ 1309057 w 7294652"/>
                <a:gd name="connsiteY30" fmla="*/ 6370109 h 6857999"/>
                <a:gd name="connsiteX31" fmla="*/ 1048147 w 7294652"/>
                <a:gd name="connsiteY31" fmla="*/ 5986138 h 6857999"/>
                <a:gd name="connsiteX32" fmla="*/ 987131 w 7294652"/>
                <a:gd name="connsiteY32" fmla="*/ 5888512 h 6857999"/>
                <a:gd name="connsiteX33" fmla="*/ 928866 w 7294652"/>
                <a:gd name="connsiteY33" fmla="*/ 5793463 h 6857999"/>
                <a:gd name="connsiteX34" fmla="*/ 813708 w 7294652"/>
                <a:gd name="connsiteY34" fmla="*/ 5609556 h 6857999"/>
                <a:gd name="connsiteX35" fmla="*/ 574972 w 7294652"/>
                <a:gd name="connsiteY35" fmla="*/ 5231598 h 6857999"/>
                <a:gd name="connsiteX36" fmla="*/ 342424 w 7294652"/>
                <a:gd name="connsiteY36" fmla="*/ 4834048 h 6857999"/>
                <a:gd name="connsiteX37" fmla="*/ 237579 w 7294652"/>
                <a:gd name="connsiteY37" fmla="*/ 4623500 h 6857999"/>
                <a:gd name="connsiteX38" fmla="*/ 148373 w 7294652"/>
                <a:gd name="connsiteY38" fmla="*/ 4404356 h 6857999"/>
                <a:gd name="connsiteX39" fmla="*/ 79623 w 7294652"/>
                <a:gd name="connsiteY39" fmla="*/ 4175762 h 6857999"/>
                <a:gd name="connsiteX40" fmla="*/ 54185 w 7294652"/>
                <a:gd name="connsiteY40" fmla="*/ 4059229 h 6857999"/>
                <a:gd name="connsiteX41" fmla="*/ 43013 w 7294652"/>
                <a:gd name="connsiteY41" fmla="*/ 4000790 h 6857999"/>
                <a:gd name="connsiteX42" fmla="*/ 33734 w 7294652"/>
                <a:gd name="connsiteY42" fmla="*/ 3942180 h 6857999"/>
                <a:gd name="connsiteX43" fmla="*/ 45 w 7294652"/>
                <a:gd name="connsiteY43" fmla="*/ 3472097 h 6857999"/>
                <a:gd name="connsiteX44" fmla="*/ 95436 w 7294652"/>
                <a:gd name="connsiteY44" fmla="*/ 2557372 h 6857999"/>
                <a:gd name="connsiteX45" fmla="*/ 382126 w 7294652"/>
                <a:gd name="connsiteY45" fmla="*/ 1680799 h 6857999"/>
                <a:gd name="connsiteX46" fmla="*/ 1457043 w 7294652"/>
                <a:gd name="connsiteY46" fmla="*/ 192176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7294652" h="6857999">
                  <a:moveTo>
                    <a:pt x="7294652" y="6063030"/>
                  </a:moveTo>
                  <a:lnTo>
                    <a:pt x="7294652" y="6857999"/>
                  </a:lnTo>
                  <a:lnTo>
                    <a:pt x="6248575" y="6857999"/>
                  </a:lnTo>
                  <a:lnTo>
                    <a:pt x="6477898" y="6700973"/>
                  </a:lnTo>
                  <a:cubicBezTo>
                    <a:pt x="6534790" y="6659378"/>
                    <a:pt x="6591336" y="6616237"/>
                    <a:pt x="6647884" y="6572752"/>
                  </a:cubicBezTo>
                  <a:cubicBezTo>
                    <a:pt x="6704432" y="6529268"/>
                    <a:pt x="6761151" y="6485095"/>
                    <a:pt x="6817698" y="6440235"/>
                  </a:cubicBezTo>
                  <a:lnTo>
                    <a:pt x="7161451" y="6165232"/>
                  </a:lnTo>
                  <a:close/>
                  <a:moveTo>
                    <a:pt x="1673436" y="0"/>
                  </a:moveTo>
                  <a:lnTo>
                    <a:pt x="2394951" y="0"/>
                  </a:lnTo>
                  <a:lnTo>
                    <a:pt x="2244659" y="100763"/>
                  </a:lnTo>
                  <a:cubicBezTo>
                    <a:pt x="2071051" y="224086"/>
                    <a:pt x="1903860" y="356975"/>
                    <a:pt x="1743903" y="498975"/>
                  </a:cubicBezTo>
                  <a:cubicBezTo>
                    <a:pt x="1533218" y="689638"/>
                    <a:pt x="1339146" y="897902"/>
                    <a:pt x="1163821" y="1121514"/>
                  </a:cubicBezTo>
                  <a:cubicBezTo>
                    <a:pt x="988284" y="1344764"/>
                    <a:pt x="834608" y="1584376"/>
                    <a:pt x="704911" y="1837036"/>
                  </a:cubicBezTo>
                  <a:cubicBezTo>
                    <a:pt x="573950" y="2089059"/>
                    <a:pt x="469577" y="2354041"/>
                    <a:pt x="393472" y="2627669"/>
                  </a:cubicBezTo>
                  <a:cubicBezTo>
                    <a:pt x="318269" y="2902842"/>
                    <a:pt x="280119" y="3186833"/>
                    <a:pt x="280032" y="3472097"/>
                  </a:cubicBezTo>
                  <a:cubicBezTo>
                    <a:pt x="280349" y="3610956"/>
                    <a:pt x="296380" y="3749334"/>
                    <a:pt x="327813" y="3884602"/>
                  </a:cubicBezTo>
                  <a:cubicBezTo>
                    <a:pt x="360878" y="4018046"/>
                    <a:pt x="408244" y="4147540"/>
                    <a:pt x="469096" y="4270809"/>
                  </a:cubicBezTo>
                  <a:cubicBezTo>
                    <a:pt x="499175" y="4332511"/>
                    <a:pt x="532347" y="4393012"/>
                    <a:pt x="567581" y="4452482"/>
                  </a:cubicBezTo>
                  <a:cubicBezTo>
                    <a:pt x="602815" y="4511953"/>
                    <a:pt x="641144" y="4570562"/>
                    <a:pt x="680677" y="4628484"/>
                  </a:cubicBezTo>
                  <a:cubicBezTo>
                    <a:pt x="760771" y="4743985"/>
                    <a:pt x="849802" y="4856048"/>
                    <a:pt x="941928" y="4968628"/>
                  </a:cubicBezTo>
                  <a:cubicBezTo>
                    <a:pt x="1034055" y="5081206"/>
                    <a:pt x="1130994" y="5193958"/>
                    <a:pt x="1224665" y="5311349"/>
                  </a:cubicBezTo>
                  <a:cubicBezTo>
                    <a:pt x="1271987" y="5369787"/>
                    <a:pt x="1318853" y="5429429"/>
                    <a:pt x="1365259" y="5490273"/>
                  </a:cubicBezTo>
                  <a:lnTo>
                    <a:pt x="1432808" y="5577931"/>
                  </a:lnTo>
                  <a:cubicBezTo>
                    <a:pt x="1454979" y="5605947"/>
                    <a:pt x="1476121" y="5634821"/>
                    <a:pt x="1498980" y="5662148"/>
                  </a:cubicBezTo>
                  <a:cubicBezTo>
                    <a:pt x="1676323" y="5880038"/>
                    <a:pt x="1866158" y="6087441"/>
                    <a:pt x="2067548" y="6283312"/>
                  </a:cubicBezTo>
                  <a:cubicBezTo>
                    <a:pt x="2166203" y="6379907"/>
                    <a:pt x="2266974" y="6473064"/>
                    <a:pt x="2369879" y="6562782"/>
                  </a:cubicBezTo>
                  <a:cubicBezTo>
                    <a:pt x="2473005" y="6652331"/>
                    <a:pt x="2577677" y="6738957"/>
                    <a:pt x="2686645" y="6820598"/>
                  </a:cubicBezTo>
                  <a:lnTo>
                    <a:pt x="2738907" y="6857999"/>
                  </a:lnTo>
                  <a:lnTo>
                    <a:pt x="1731787" y="6857999"/>
                  </a:lnTo>
                  <a:lnTo>
                    <a:pt x="1607949" y="6732770"/>
                  </a:lnTo>
                  <a:cubicBezTo>
                    <a:pt x="1501232" y="6617903"/>
                    <a:pt x="1401421" y="6496799"/>
                    <a:pt x="1309057" y="6370109"/>
                  </a:cubicBezTo>
                  <a:cubicBezTo>
                    <a:pt x="1217103" y="6244469"/>
                    <a:pt x="1129618" y="6116590"/>
                    <a:pt x="1048147" y="5986138"/>
                  </a:cubicBezTo>
                  <a:cubicBezTo>
                    <a:pt x="1027179" y="5953825"/>
                    <a:pt x="1007414" y="5920996"/>
                    <a:pt x="987131" y="5888512"/>
                  </a:cubicBezTo>
                  <a:lnTo>
                    <a:pt x="928866" y="5793463"/>
                  </a:lnTo>
                  <a:cubicBezTo>
                    <a:pt x="891568" y="5732276"/>
                    <a:pt x="852725" y="5671260"/>
                    <a:pt x="813708" y="5609556"/>
                  </a:cubicBezTo>
                  <a:lnTo>
                    <a:pt x="574972" y="5231598"/>
                  </a:lnTo>
                  <a:cubicBezTo>
                    <a:pt x="495221" y="5103551"/>
                    <a:pt x="416158" y="4971549"/>
                    <a:pt x="342424" y="4834048"/>
                  </a:cubicBezTo>
                  <a:cubicBezTo>
                    <a:pt x="305641" y="4765298"/>
                    <a:pt x="270236" y="4695343"/>
                    <a:pt x="237579" y="4623500"/>
                  </a:cubicBezTo>
                  <a:cubicBezTo>
                    <a:pt x="204922" y="4551655"/>
                    <a:pt x="175187" y="4478607"/>
                    <a:pt x="148373" y="4404356"/>
                  </a:cubicBezTo>
                  <a:cubicBezTo>
                    <a:pt x="121561" y="4330107"/>
                    <a:pt x="99046" y="4252934"/>
                    <a:pt x="79623" y="4175762"/>
                  </a:cubicBezTo>
                  <a:cubicBezTo>
                    <a:pt x="70514" y="4136916"/>
                    <a:pt x="61577" y="4098245"/>
                    <a:pt x="54185" y="4059229"/>
                  </a:cubicBezTo>
                  <a:lnTo>
                    <a:pt x="43013" y="4000790"/>
                  </a:lnTo>
                  <a:lnTo>
                    <a:pt x="33734" y="3942180"/>
                  </a:lnTo>
                  <a:cubicBezTo>
                    <a:pt x="10461" y="3786581"/>
                    <a:pt x="-801" y="3629416"/>
                    <a:pt x="45" y="3472097"/>
                  </a:cubicBezTo>
                  <a:cubicBezTo>
                    <a:pt x="863" y="3164748"/>
                    <a:pt x="32824" y="2858275"/>
                    <a:pt x="95436" y="2557372"/>
                  </a:cubicBezTo>
                  <a:cubicBezTo>
                    <a:pt x="157549" y="2255281"/>
                    <a:pt x="253728" y="1961216"/>
                    <a:pt x="382126" y="1680799"/>
                  </a:cubicBezTo>
                  <a:cubicBezTo>
                    <a:pt x="639940" y="1120482"/>
                    <a:pt x="1015492" y="619117"/>
                    <a:pt x="1457043" y="192176"/>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A77FC097-E4F2-4A45-82E8-3808FA553C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00650" y="-5799"/>
              <a:ext cx="7291350" cy="6858000"/>
            </a:xfrm>
            <a:custGeom>
              <a:avLst/>
              <a:gdLst>
                <a:gd name="connsiteX0" fmla="*/ 7291350 w 7291350"/>
                <a:gd name="connsiteY0" fmla="*/ 5718699 h 6858000"/>
                <a:gd name="connsiteX1" fmla="*/ 7291350 w 7291350"/>
                <a:gd name="connsiteY1" fmla="*/ 6806115 h 6858000"/>
                <a:gd name="connsiteX2" fmla="*/ 7224124 w 7291350"/>
                <a:gd name="connsiteY2" fmla="*/ 6858000 h 6858000"/>
                <a:gd name="connsiteX3" fmla="*/ 5607142 w 7291350"/>
                <a:gd name="connsiteY3" fmla="*/ 6858000 h 6858000"/>
                <a:gd name="connsiteX4" fmla="*/ 5736072 w 7291350"/>
                <a:gd name="connsiteY4" fmla="*/ 6801170 h 6858000"/>
                <a:gd name="connsiteX5" fmla="*/ 6949826 w 7291350"/>
                <a:gd name="connsiteY5" fmla="*/ 5983707 h 6858000"/>
                <a:gd name="connsiteX6" fmla="*/ 7220703 w 7291350"/>
                <a:gd name="connsiteY6" fmla="*/ 5773675 h 6858000"/>
                <a:gd name="connsiteX7" fmla="*/ 7218419 w 7291350"/>
                <a:gd name="connsiteY7" fmla="*/ 0 h 6858000"/>
                <a:gd name="connsiteX8" fmla="*/ 7291350 w 7291350"/>
                <a:gd name="connsiteY8" fmla="*/ 0 h 6858000"/>
                <a:gd name="connsiteX9" fmla="*/ 7291350 w 7291350"/>
                <a:gd name="connsiteY9" fmla="*/ 50138 h 6858000"/>
                <a:gd name="connsiteX10" fmla="*/ 1797607 w 7291350"/>
                <a:gd name="connsiteY10" fmla="*/ 0 h 6858000"/>
                <a:gd name="connsiteX11" fmla="*/ 3385676 w 7291350"/>
                <a:gd name="connsiteY11" fmla="*/ 0 h 6858000"/>
                <a:gd name="connsiteX12" fmla="*/ 3360567 w 7291350"/>
                <a:gd name="connsiteY12" fmla="*/ 11552 h 6858000"/>
                <a:gd name="connsiteX13" fmla="*/ 2267395 w 7291350"/>
                <a:gd name="connsiteY13" fmla="*/ 725831 h 6858000"/>
                <a:gd name="connsiteX14" fmla="*/ 1234074 w 7291350"/>
                <a:gd name="connsiteY14" fmla="*/ 2007171 h 6858000"/>
                <a:gd name="connsiteX15" fmla="*/ 859383 w 7291350"/>
                <a:gd name="connsiteY15" fmla="*/ 3498372 h 6858000"/>
                <a:gd name="connsiteX16" fmla="*/ 1479513 w 7291350"/>
                <a:gd name="connsiteY16" fmla="*/ 4883182 h 6858000"/>
                <a:gd name="connsiteX17" fmla="*/ 1791985 w 7291350"/>
                <a:gd name="connsiteY17" fmla="*/ 5322671 h 6858000"/>
                <a:gd name="connsiteX18" fmla="*/ 3397295 w 7291350"/>
                <a:gd name="connsiteY18" fmla="*/ 6784567 h 6858000"/>
                <a:gd name="connsiteX19" fmla="*/ 3590446 w 7291350"/>
                <a:gd name="connsiteY19" fmla="*/ 6858000 h 6858000"/>
                <a:gd name="connsiteX20" fmla="*/ 1970757 w 7291350"/>
                <a:gd name="connsiteY20" fmla="*/ 6858000 h 6858000"/>
                <a:gd name="connsiteX21" fmla="*/ 1735872 w 7291350"/>
                <a:gd name="connsiteY21" fmla="*/ 6627685 h 6858000"/>
                <a:gd name="connsiteX22" fmla="*/ 1080932 w 7291350"/>
                <a:gd name="connsiteY22" fmla="*/ 5805127 h 6858000"/>
                <a:gd name="connsiteX23" fmla="*/ 0 w 7291350"/>
                <a:gd name="connsiteY23" fmla="*/ 3498372 h 6858000"/>
                <a:gd name="connsiteX24" fmla="*/ 1708174 w 7291350"/>
                <a:gd name="connsiteY24" fmla="*/ 7330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291350" h="6858000">
                  <a:moveTo>
                    <a:pt x="7291350" y="5718699"/>
                  </a:moveTo>
                  <a:lnTo>
                    <a:pt x="7291350" y="6806115"/>
                  </a:lnTo>
                  <a:lnTo>
                    <a:pt x="7224124" y="6858000"/>
                  </a:lnTo>
                  <a:lnTo>
                    <a:pt x="5607142" y="6858000"/>
                  </a:lnTo>
                  <a:lnTo>
                    <a:pt x="5736072" y="6801170"/>
                  </a:lnTo>
                  <a:cubicBezTo>
                    <a:pt x="6122313" y="6616106"/>
                    <a:pt x="6503069" y="6332805"/>
                    <a:pt x="6949826" y="5983707"/>
                  </a:cubicBezTo>
                  <a:cubicBezTo>
                    <a:pt x="7041094" y="5912378"/>
                    <a:pt x="7132358" y="5842426"/>
                    <a:pt x="7220703" y="5773675"/>
                  </a:cubicBezTo>
                  <a:close/>
                  <a:moveTo>
                    <a:pt x="7218419" y="0"/>
                  </a:moveTo>
                  <a:lnTo>
                    <a:pt x="7291350" y="0"/>
                  </a:lnTo>
                  <a:lnTo>
                    <a:pt x="7291350" y="50138"/>
                  </a:lnTo>
                  <a:close/>
                  <a:moveTo>
                    <a:pt x="1797607" y="0"/>
                  </a:moveTo>
                  <a:lnTo>
                    <a:pt x="3385676" y="0"/>
                  </a:lnTo>
                  <a:lnTo>
                    <a:pt x="3360567" y="11552"/>
                  </a:lnTo>
                  <a:cubicBezTo>
                    <a:pt x="2968013" y="202286"/>
                    <a:pt x="2600620" y="442170"/>
                    <a:pt x="2267395" y="725831"/>
                  </a:cubicBezTo>
                  <a:cubicBezTo>
                    <a:pt x="1824986" y="1104820"/>
                    <a:pt x="1477279" y="1536057"/>
                    <a:pt x="1234074" y="2007171"/>
                  </a:cubicBezTo>
                  <a:cubicBezTo>
                    <a:pt x="985368" y="2488770"/>
                    <a:pt x="859383" y="2990476"/>
                    <a:pt x="859383" y="3498372"/>
                  </a:cubicBezTo>
                  <a:cubicBezTo>
                    <a:pt x="859383" y="4010222"/>
                    <a:pt x="1060651" y="4308942"/>
                    <a:pt x="1479513" y="4883182"/>
                  </a:cubicBezTo>
                  <a:cubicBezTo>
                    <a:pt x="1580577" y="5021714"/>
                    <a:pt x="1685078" y="5164888"/>
                    <a:pt x="1791985" y="5322671"/>
                  </a:cubicBezTo>
                  <a:cubicBezTo>
                    <a:pt x="2283419" y="6046950"/>
                    <a:pt x="2796809" y="6521439"/>
                    <a:pt x="3397295" y="6784567"/>
                  </a:cubicBezTo>
                  <a:lnTo>
                    <a:pt x="3590446" y="6858000"/>
                  </a:lnTo>
                  <a:lnTo>
                    <a:pt x="1970757" y="6858000"/>
                  </a:lnTo>
                  <a:lnTo>
                    <a:pt x="1735872" y="6627685"/>
                  </a:lnTo>
                  <a:cubicBezTo>
                    <a:pt x="1502484" y="6382823"/>
                    <a:pt x="1285774" y="6107254"/>
                    <a:pt x="1080932" y="5805127"/>
                  </a:cubicBezTo>
                  <a:cubicBezTo>
                    <a:pt x="556365" y="5032027"/>
                    <a:pt x="0" y="4501616"/>
                    <a:pt x="0" y="3498372"/>
                  </a:cubicBezTo>
                  <a:cubicBezTo>
                    <a:pt x="0" y="2160829"/>
                    <a:pt x="685186" y="949872"/>
                    <a:pt x="1708174" y="7330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D0DF88B0-FA8A-47F5-8EAC-1880B1A51B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22894" y="-5799"/>
              <a:ext cx="7269107" cy="6858000"/>
            </a:xfrm>
            <a:custGeom>
              <a:avLst/>
              <a:gdLst>
                <a:gd name="connsiteX0" fmla="*/ 7269107 w 7269107"/>
                <a:gd name="connsiteY0" fmla="*/ 5518449 h 6858000"/>
                <a:gd name="connsiteX1" fmla="*/ 7269107 w 7269107"/>
                <a:gd name="connsiteY1" fmla="*/ 6823281 h 6858000"/>
                <a:gd name="connsiteX2" fmla="*/ 7224122 w 7269107"/>
                <a:gd name="connsiteY2" fmla="*/ 6858000 h 6858000"/>
                <a:gd name="connsiteX3" fmla="*/ 4927054 w 7269107"/>
                <a:gd name="connsiteY3" fmla="*/ 6858000 h 6858000"/>
                <a:gd name="connsiteX4" fmla="*/ 4982167 w 7269107"/>
                <a:gd name="connsiteY4" fmla="*/ 6852876 h 6858000"/>
                <a:gd name="connsiteX5" fmla="*/ 5743768 w 7269107"/>
                <a:gd name="connsiteY5" fmla="*/ 6606245 h 6858000"/>
                <a:gd name="connsiteX6" fmla="*/ 6843778 w 7269107"/>
                <a:gd name="connsiteY6" fmla="*/ 5848440 h 6858000"/>
                <a:gd name="connsiteX7" fmla="*/ 7115515 w 7269107"/>
                <a:gd name="connsiteY7" fmla="*/ 5637891 h 6858000"/>
                <a:gd name="connsiteX8" fmla="*/ 6870111 w 7269107"/>
                <a:gd name="connsiteY8" fmla="*/ 0 h 6858000"/>
                <a:gd name="connsiteX9" fmla="*/ 7269107 w 7269107"/>
                <a:gd name="connsiteY9" fmla="*/ 0 h 6858000"/>
                <a:gd name="connsiteX10" fmla="*/ 7269107 w 7269107"/>
                <a:gd name="connsiteY10" fmla="*/ 243137 h 6858000"/>
                <a:gd name="connsiteX11" fmla="*/ 7089989 w 7269107"/>
                <a:gd name="connsiteY11" fmla="*/ 119955 h 6858000"/>
                <a:gd name="connsiteX12" fmla="*/ 6952948 w 7269107"/>
                <a:gd name="connsiteY12" fmla="*/ 41521 h 6858000"/>
                <a:gd name="connsiteX13" fmla="*/ 1797606 w 7269107"/>
                <a:gd name="connsiteY13" fmla="*/ 0 h 6858000"/>
                <a:gd name="connsiteX14" fmla="*/ 3815328 w 7269107"/>
                <a:gd name="connsiteY14" fmla="*/ 0 h 6858000"/>
                <a:gd name="connsiteX15" fmla="*/ 3627371 w 7269107"/>
                <a:gd name="connsiteY15" fmla="*/ 77142 h 6858000"/>
                <a:gd name="connsiteX16" fmla="*/ 2379115 w 7269107"/>
                <a:gd name="connsiteY16" fmla="*/ 856285 h 6858000"/>
                <a:gd name="connsiteX17" fmla="*/ 1386699 w 7269107"/>
                <a:gd name="connsiteY17" fmla="*/ 2086062 h 6858000"/>
                <a:gd name="connsiteX18" fmla="*/ 1031258 w 7269107"/>
                <a:gd name="connsiteY18" fmla="*/ 3498372 h 6858000"/>
                <a:gd name="connsiteX19" fmla="*/ 1618904 w 7269107"/>
                <a:gd name="connsiteY19" fmla="*/ 4781604 h 6858000"/>
                <a:gd name="connsiteX20" fmla="*/ 1934812 w 7269107"/>
                <a:gd name="connsiteY20" fmla="*/ 5225904 h 6858000"/>
                <a:gd name="connsiteX21" fmla="*/ 3140010 w 7269107"/>
                <a:gd name="connsiteY21" fmla="*/ 6456196 h 6858000"/>
                <a:gd name="connsiteX22" fmla="*/ 4281662 w 7269107"/>
                <a:gd name="connsiteY22" fmla="*/ 6843305 h 6858000"/>
                <a:gd name="connsiteX23" fmla="*/ 4449058 w 7269107"/>
                <a:gd name="connsiteY23" fmla="*/ 6858000 h 6858000"/>
                <a:gd name="connsiteX24" fmla="*/ 1970756 w 7269107"/>
                <a:gd name="connsiteY24" fmla="*/ 6858000 h 6858000"/>
                <a:gd name="connsiteX25" fmla="*/ 1735871 w 7269107"/>
                <a:gd name="connsiteY25" fmla="*/ 6627685 h 6858000"/>
                <a:gd name="connsiteX26" fmla="*/ 1080930 w 7269107"/>
                <a:gd name="connsiteY26" fmla="*/ 5805127 h 6858000"/>
                <a:gd name="connsiteX27" fmla="*/ 0 w 7269107"/>
                <a:gd name="connsiteY27" fmla="*/ 3498372 h 6858000"/>
                <a:gd name="connsiteX28" fmla="*/ 1708172 w 7269107"/>
                <a:gd name="connsiteY28" fmla="*/ 7330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7269107" h="6858000">
                  <a:moveTo>
                    <a:pt x="7269107" y="5518449"/>
                  </a:moveTo>
                  <a:lnTo>
                    <a:pt x="7269107" y="6823281"/>
                  </a:lnTo>
                  <a:lnTo>
                    <a:pt x="7224122" y="6858000"/>
                  </a:lnTo>
                  <a:lnTo>
                    <a:pt x="4927054" y="6858000"/>
                  </a:lnTo>
                  <a:lnTo>
                    <a:pt x="4982167" y="6852876"/>
                  </a:lnTo>
                  <a:cubicBezTo>
                    <a:pt x="5236517" y="6821036"/>
                    <a:pt x="5483373" y="6740566"/>
                    <a:pt x="5743768" y="6606245"/>
                  </a:cubicBezTo>
                  <a:cubicBezTo>
                    <a:pt x="6099551" y="6422337"/>
                    <a:pt x="6452586" y="6154209"/>
                    <a:pt x="6843778" y="5848440"/>
                  </a:cubicBezTo>
                  <a:cubicBezTo>
                    <a:pt x="6935559" y="5776768"/>
                    <a:pt x="7026997" y="5706642"/>
                    <a:pt x="7115515" y="5637891"/>
                  </a:cubicBezTo>
                  <a:close/>
                  <a:moveTo>
                    <a:pt x="6870111" y="0"/>
                  </a:moveTo>
                  <a:lnTo>
                    <a:pt x="7269107" y="0"/>
                  </a:lnTo>
                  <a:lnTo>
                    <a:pt x="7269107" y="243137"/>
                  </a:lnTo>
                  <a:lnTo>
                    <a:pt x="7089989" y="119955"/>
                  </a:lnTo>
                  <a:cubicBezTo>
                    <a:pt x="7045081" y="92581"/>
                    <a:pt x="6999384" y="66425"/>
                    <a:pt x="6952948" y="41521"/>
                  </a:cubicBezTo>
                  <a:close/>
                  <a:moveTo>
                    <a:pt x="1797606" y="0"/>
                  </a:moveTo>
                  <a:lnTo>
                    <a:pt x="3815328" y="0"/>
                  </a:lnTo>
                  <a:lnTo>
                    <a:pt x="3627371" y="77142"/>
                  </a:lnTo>
                  <a:cubicBezTo>
                    <a:pt x="3175548" y="273822"/>
                    <a:pt x="2754868" y="536281"/>
                    <a:pt x="2379115" y="856285"/>
                  </a:cubicBezTo>
                  <a:cubicBezTo>
                    <a:pt x="1959736" y="1215679"/>
                    <a:pt x="1616497" y="1640901"/>
                    <a:pt x="1386699" y="2086062"/>
                  </a:cubicBezTo>
                  <a:cubicBezTo>
                    <a:pt x="1151572" y="2543083"/>
                    <a:pt x="1031258" y="3018150"/>
                    <a:pt x="1031258" y="3498372"/>
                  </a:cubicBezTo>
                  <a:cubicBezTo>
                    <a:pt x="1031258" y="3957455"/>
                    <a:pt x="1211213" y="4223692"/>
                    <a:pt x="1618904" y="4781604"/>
                  </a:cubicBezTo>
                  <a:cubicBezTo>
                    <a:pt x="1720826" y="4921339"/>
                    <a:pt x="1826186" y="5065887"/>
                    <a:pt x="1934812" y="5225904"/>
                  </a:cubicBezTo>
                  <a:cubicBezTo>
                    <a:pt x="2318957" y="5792064"/>
                    <a:pt x="2713069" y="6194600"/>
                    <a:pt x="3140010" y="6456196"/>
                  </a:cubicBezTo>
                  <a:cubicBezTo>
                    <a:pt x="3479423" y="6664512"/>
                    <a:pt x="3855769" y="6792387"/>
                    <a:pt x="4281662" y="6843305"/>
                  </a:cubicBezTo>
                  <a:lnTo>
                    <a:pt x="4449058" y="6858000"/>
                  </a:lnTo>
                  <a:lnTo>
                    <a:pt x="1970756" y="6858000"/>
                  </a:lnTo>
                  <a:lnTo>
                    <a:pt x="1735871" y="6627685"/>
                  </a:lnTo>
                  <a:cubicBezTo>
                    <a:pt x="1502482" y="6382823"/>
                    <a:pt x="1285773" y="6107254"/>
                    <a:pt x="1080930" y="5805127"/>
                  </a:cubicBezTo>
                  <a:cubicBezTo>
                    <a:pt x="556364" y="5032027"/>
                    <a:pt x="0" y="4501616"/>
                    <a:pt x="0" y="3498372"/>
                  </a:cubicBezTo>
                  <a:cubicBezTo>
                    <a:pt x="0" y="2160829"/>
                    <a:pt x="685185" y="949872"/>
                    <a:pt x="1708172" y="73302"/>
                  </a:cubicBezTo>
                  <a:close/>
                </a:path>
              </a:pathLst>
            </a:custGeom>
            <a:gradFill>
              <a:gsLst>
                <a:gs pos="2000">
                  <a:schemeClr val="bg1">
                    <a:alpha val="10000"/>
                  </a:schemeClr>
                </a:gs>
                <a:gs pos="5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 name="Content Placeholder 2">
            <a:extLst>
              <a:ext uri="{FF2B5EF4-FFF2-40B4-BE49-F238E27FC236}">
                <a16:creationId xmlns:a16="http://schemas.microsoft.com/office/drawing/2014/main" id="{6EF6F4E5-BD4D-0FFB-181E-1441C8EF9971}"/>
              </a:ext>
            </a:extLst>
          </p:cNvPr>
          <p:cNvSpPr>
            <a:spLocks noGrp="1"/>
          </p:cNvSpPr>
          <p:nvPr>
            <p:ph idx="1"/>
          </p:nvPr>
        </p:nvSpPr>
        <p:spPr>
          <a:xfrm>
            <a:off x="6632812" y="281355"/>
            <a:ext cx="4919108" cy="6280220"/>
          </a:xfrm>
        </p:spPr>
        <p:txBody>
          <a:bodyPr anchor="ctr">
            <a:normAutofit/>
          </a:bodyPr>
          <a:lstStyle/>
          <a:p>
            <a:r>
              <a:rPr lang="en-US" sz="2000" dirty="0">
                <a:solidFill>
                  <a:schemeClr val="tx2"/>
                </a:solidFill>
              </a:rPr>
              <a:t>ICJI is the Agency in the State of Indiana that is designated as the Administering Agency for Title II.</a:t>
            </a:r>
          </a:p>
          <a:p>
            <a:r>
              <a:rPr lang="en-US" sz="2000" dirty="0">
                <a:solidFill>
                  <a:schemeClr val="tx2"/>
                </a:solidFill>
              </a:rPr>
              <a:t>ICJI applies for the Title II funds through OJJDP and once we are awarded funds then we create grant solicitations and accept applications for the Title II funds.  ICJI is considered a pass-through agency.  The Title II funds pass through ICJI to subgrantees in Indiana who are awarded funds by ICJI’s Board of Trustees. </a:t>
            </a:r>
          </a:p>
          <a:p>
            <a:r>
              <a:rPr lang="en-US" sz="2000" dirty="0">
                <a:solidFill>
                  <a:schemeClr val="tx2"/>
                </a:solidFill>
              </a:rPr>
              <a:t>After the grant funds are awarded then ICJI staff work with the subgrantee staff to ensure that the application has the correct information and that the budget is correct, has allowable items and that all of the attachments required are attached to the application. </a:t>
            </a:r>
          </a:p>
        </p:txBody>
      </p:sp>
    </p:spTree>
    <p:extLst>
      <p:ext uri="{BB962C8B-B14F-4D97-AF65-F5344CB8AC3E}">
        <p14:creationId xmlns:p14="http://schemas.microsoft.com/office/powerpoint/2010/main" val="27453044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6" name="Rectangle 65">
            <a:extLst>
              <a:ext uri="{FF2B5EF4-FFF2-40B4-BE49-F238E27FC236}">
                <a16:creationId xmlns:a16="http://schemas.microsoft.com/office/drawing/2014/main" id="{4BC99CB9-DDAD-44A2-8A1C-E3AF4E72D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66">
            <a:extLst>
              <a:ext uri="{FF2B5EF4-FFF2-40B4-BE49-F238E27FC236}">
                <a16:creationId xmlns:a16="http://schemas.microsoft.com/office/drawing/2014/main" id="{1561AEE4-4E38-4BAC-976D-E0DE523FC5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8" name="Group 67">
            <a:extLst>
              <a:ext uri="{FF2B5EF4-FFF2-40B4-BE49-F238E27FC236}">
                <a16:creationId xmlns:a16="http://schemas.microsoft.com/office/drawing/2014/main" id="{F0BC676B-D19A-44DB-910A-0C0E6D43397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24431" y="3985"/>
            <a:ext cx="9772765" cy="6858000"/>
            <a:chOff x="1303402" y="3985"/>
            <a:chExt cx="9772765" cy="6858000"/>
          </a:xfrm>
        </p:grpSpPr>
        <p:sp>
          <p:nvSpPr>
            <p:cNvPr id="69" name="Freeform: Shape 68">
              <a:extLst>
                <a:ext uri="{FF2B5EF4-FFF2-40B4-BE49-F238E27FC236}">
                  <a16:creationId xmlns:a16="http://schemas.microsoft.com/office/drawing/2014/main" id="{999AA485-A13F-4455-814E-C116AD7E04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0" name="Freeform: Shape 69">
              <a:extLst>
                <a:ext uri="{FF2B5EF4-FFF2-40B4-BE49-F238E27FC236}">
                  <a16:creationId xmlns:a16="http://schemas.microsoft.com/office/drawing/2014/main" id="{9C90D55F-0AFB-45E5-8815-A4701774CE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1" name="Freeform: Shape 70">
              <a:extLst>
                <a:ext uri="{FF2B5EF4-FFF2-40B4-BE49-F238E27FC236}">
                  <a16:creationId xmlns:a16="http://schemas.microsoft.com/office/drawing/2014/main" id="{D476B6C1-4A41-48E6-8540-FC48FCD769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2" name="Freeform: Shape 71">
              <a:extLst>
                <a:ext uri="{FF2B5EF4-FFF2-40B4-BE49-F238E27FC236}">
                  <a16:creationId xmlns:a16="http://schemas.microsoft.com/office/drawing/2014/main" id="{3347F445-D2CA-4FEB-AB8E-7A47AB57CD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9" name="Freeform: Shape 58">
              <a:extLst>
                <a:ext uri="{FF2B5EF4-FFF2-40B4-BE49-F238E27FC236}">
                  <a16:creationId xmlns:a16="http://schemas.microsoft.com/office/drawing/2014/main" id="{12F1B3D8-301E-4A54-9284-EB14E9056B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73" name="Freeform: Shape 72">
              <a:extLst>
                <a:ext uri="{FF2B5EF4-FFF2-40B4-BE49-F238E27FC236}">
                  <a16:creationId xmlns:a16="http://schemas.microsoft.com/office/drawing/2014/main" id="{CE4B9C67-860A-4569-AC84-3ADE433D1C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4" name="Freeform: Shape 73">
              <a:extLst>
                <a:ext uri="{FF2B5EF4-FFF2-40B4-BE49-F238E27FC236}">
                  <a16:creationId xmlns:a16="http://schemas.microsoft.com/office/drawing/2014/main" id="{1175B763-A6E6-4AD1-9138-9B1164A7A8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EE64F091-E909-060D-A5DB-4A596024DFD7}"/>
              </a:ext>
            </a:extLst>
          </p:cNvPr>
          <p:cNvSpPr>
            <a:spLocks noGrp="1"/>
          </p:cNvSpPr>
          <p:nvPr>
            <p:ph type="title"/>
          </p:nvPr>
        </p:nvSpPr>
        <p:spPr>
          <a:xfrm>
            <a:off x="3033466" y="991261"/>
            <a:ext cx="5754696" cy="1837349"/>
          </a:xfrm>
        </p:spPr>
        <p:txBody>
          <a:bodyPr anchor="ctr">
            <a:normAutofit/>
          </a:bodyPr>
          <a:lstStyle/>
          <a:p>
            <a:pPr algn="ctr"/>
            <a:r>
              <a:rPr lang="en-US" sz="3600" dirty="0">
                <a:solidFill>
                  <a:schemeClr val="tx2"/>
                </a:solidFill>
              </a:rPr>
              <a:t>What is the Indiana Criminal Justice Institute’s role with Title II Funds? </a:t>
            </a:r>
            <a:r>
              <a:rPr lang="en-US" sz="3600" dirty="0" err="1">
                <a:solidFill>
                  <a:schemeClr val="tx2"/>
                </a:solidFill>
              </a:rPr>
              <a:t>con’t</a:t>
            </a:r>
            <a:endParaRPr lang="en-US" sz="3600" dirty="0">
              <a:solidFill>
                <a:schemeClr val="tx2"/>
              </a:solidFill>
            </a:endParaRPr>
          </a:p>
        </p:txBody>
      </p:sp>
      <p:sp>
        <p:nvSpPr>
          <p:cNvPr id="3" name="Content Placeholder 2">
            <a:extLst>
              <a:ext uri="{FF2B5EF4-FFF2-40B4-BE49-F238E27FC236}">
                <a16:creationId xmlns:a16="http://schemas.microsoft.com/office/drawing/2014/main" id="{F8265E91-9E00-AAD1-9837-B38D2131F65D}"/>
              </a:ext>
            </a:extLst>
          </p:cNvPr>
          <p:cNvSpPr>
            <a:spLocks noGrp="1"/>
          </p:cNvSpPr>
          <p:nvPr>
            <p:ph idx="1"/>
          </p:nvPr>
        </p:nvSpPr>
        <p:spPr>
          <a:xfrm>
            <a:off x="2130251" y="2743200"/>
            <a:ext cx="7928149" cy="3717890"/>
          </a:xfrm>
        </p:spPr>
        <p:txBody>
          <a:bodyPr anchor="t">
            <a:normAutofit lnSpcReduction="10000"/>
          </a:bodyPr>
          <a:lstStyle/>
          <a:p>
            <a:r>
              <a:rPr lang="en-US" sz="2000" dirty="0">
                <a:solidFill>
                  <a:schemeClr val="tx2"/>
                </a:solidFill>
              </a:rPr>
              <a:t>ICJI staff then prepare the contracts/grant agreements to include the subgrantee specific information and process the contracts/grant agreements through the signature process.</a:t>
            </a:r>
          </a:p>
          <a:p>
            <a:r>
              <a:rPr lang="en-US" sz="2000" dirty="0">
                <a:solidFill>
                  <a:schemeClr val="tx2"/>
                </a:solidFill>
              </a:rPr>
              <a:t>After the grants have been fully approved and executed, the Youth Grant Coordinators ensure that fiscal and programming reports are completed timely and accurately.</a:t>
            </a:r>
          </a:p>
          <a:p>
            <a:r>
              <a:rPr lang="en-US" sz="2000" dirty="0">
                <a:solidFill>
                  <a:schemeClr val="tx2"/>
                </a:solidFill>
              </a:rPr>
              <a:t>ICJI will gather quarterly federal reporting information from subgrantees and submit to OJJDP as required. </a:t>
            </a:r>
          </a:p>
          <a:p>
            <a:r>
              <a:rPr lang="en-US" sz="2000" dirty="0">
                <a:solidFill>
                  <a:schemeClr val="tx2"/>
                </a:solidFill>
              </a:rPr>
              <a:t>ICJI Youth Division staff are available to assist with questions/concerns with any TII grant and to assist with training any new subgrantee with technical issues associated with </a:t>
            </a:r>
            <a:r>
              <a:rPr lang="en-US" sz="2000" dirty="0" err="1">
                <a:solidFill>
                  <a:schemeClr val="tx2"/>
                </a:solidFill>
              </a:rPr>
              <a:t>IntelliGrants</a:t>
            </a:r>
            <a:r>
              <a:rPr lang="en-US" sz="2000" dirty="0">
                <a:solidFill>
                  <a:schemeClr val="tx2"/>
                </a:solidFill>
              </a:rPr>
              <a:t> and/or general grant management</a:t>
            </a:r>
            <a:r>
              <a:rPr lang="en-US" sz="1100" dirty="0">
                <a:solidFill>
                  <a:schemeClr val="tx2"/>
                </a:solidFill>
              </a:rPr>
              <a:t>. </a:t>
            </a:r>
          </a:p>
        </p:txBody>
      </p:sp>
    </p:spTree>
    <p:extLst>
      <p:ext uri="{BB962C8B-B14F-4D97-AF65-F5344CB8AC3E}">
        <p14:creationId xmlns:p14="http://schemas.microsoft.com/office/powerpoint/2010/main" val="7631597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DDBB197-D710-4A4F-A9CA-FD2177498B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75D1CFA-2CDB-4B64-BD9F-85744E8DA1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E87C457-C367-9951-9A34-74A8F433631F}"/>
              </a:ext>
            </a:extLst>
          </p:cNvPr>
          <p:cNvSpPr>
            <a:spLocks noGrp="1"/>
          </p:cNvSpPr>
          <p:nvPr>
            <p:ph type="title"/>
          </p:nvPr>
        </p:nvSpPr>
        <p:spPr>
          <a:xfrm>
            <a:off x="804672" y="802955"/>
            <a:ext cx="4977976" cy="1454051"/>
          </a:xfrm>
        </p:spPr>
        <p:txBody>
          <a:bodyPr>
            <a:normAutofit/>
          </a:bodyPr>
          <a:lstStyle/>
          <a:p>
            <a:r>
              <a:rPr lang="en-US" sz="3600" dirty="0">
                <a:solidFill>
                  <a:schemeClr val="tx2"/>
                </a:solidFill>
              </a:rPr>
              <a:t>What can Title II funds be used for?</a:t>
            </a:r>
          </a:p>
        </p:txBody>
      </p:sp>
      <p:sp>
        <p:nvSpPr>
          <p:cNvPr id="3" name="Content Placeholder 2">
            <a:extLst>
              <a:ext uri="{FF2B5EF4-FFF2-40B4-BE49-F238E27FC236}">
                <a16:creationId xmlns:a16="http://schemas.microsoft.com/office/drawing/2014/main" id="{A453F8C4-A01F-DFBB-4F7D-EF0FF4DDE775}"/>
              </a:ext>
            </a:extLst>
          </p:cNvPr>
          <p:cNvSpPr>
            <a:spLocks noGrp="1"/>
          </p:cNvSpPr>
          <p:nvPr>
            <p:ph idx="1"/>
          </p:nvPr>
        </p:nvSpPr>
        <p:spPr>
          <a:xfrm>
            <a:off x="804672" y="2421682"/>
            <a:ext cx="4977578" cy="3639289"/>
          </a:xfrm>
        </p:spPr>
        <p:txBody>
          <a:bodyPr anchor="ctr">
            <a:normAutofit/>
          </a:bodyPr>
          <a:lstStyle/>
          <a:p>
            <a:r>
              <a:rPr lang="en-US" sz="2000" b="0" i="0" u="none" strike="noStrike" baseline="0" dirty="0">
                <a:solidFill>
                  <a:schemeClr val="tx2"/>
                </a:solidFill>
              </a:rPr>
              <a:t>The Title II Formula Grant Program provides funding to support state and local efforts to plan, establish, operate, coordinate, and evaluate policies and projects for the development of more effective education, training, research, prevention, diversion, treatment, and rehabilitation programs in the area of juvenile delinquency, as well as juvenile justice system improvement efforts. </a:t>
            </a:r>
            <a:endParaRPr lang="en-US" sz="2000" dirty="0">
              <a:solidFill>
                <a:schemeClr val="tx2"/>
              </a:solidFill>
            </a:endParaRPr>
          </a:p>
        </p:txBody>
      </p:sp>
      <p:grpSp>
        <p:nvGrpSpPr>
          <p:cNvPr id="14" name="Group 13">
            <a:extLst>
              <a:ext uri="{FF2B5EF4-FFF2-40B4-BE49-F238E27FC236}">
                <a16:creationId xmlns:a16="http://schemas.microsoft.com/office/drawing/2014/main" id="{25EE5136-01F1-466C-962D-BA9B4C6757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369897" y="0"/>
            <a:ext cx="5822103" cy="6685267"/>
            <a:chOff x="6357228" y="0"/>
            <a:chExt cx="5822103" cy="6685267"/>
          </a:xfrm>
        </p:grpSpPr>
        <p:sp>
          <p:nvSpPr>
            <p:cNvPr id="15" name="Freeform: Shape 14">
              <a:extLst>
                <a:ext uri="{FF2B5EF4-FFF2-40B4-BE49-F238E27FC236}">
                  <a16:creationId xmlns:a16="http://schemas.microsoft.com/office/drawing/2014/main" id="{E11D3AD4-AF9B-4EB5-8C7B-C45D173B4B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57228" y="0"/>
              <a:ext cx="5822102" cy="6685267"/>
            </a:xfrm>
            <a:custGeom>
              <a:avLst/>
              <a:gdLst>
                <a:gd name="connsiteX0" fmla="*/ 2605444 w 5822102"/>
                <a:gd name="connsiteY0" fmla="*/ 0 h 6685267"/>
                <a:gd name="connsiteX1" fmla="*/ 4757391 w 5822102"/>
                <a:gd name="connsiteY1" fmla="*/ 0 h 6685267"/>
                <a:gd name="connsiteX2" fmla="*/ 4913680 w 5822102"/>
                <a:gd name="connsiteY2" fmla="*/ 56274 h 6685267"/>
                <a:gd name="connsiteX3" fmla="*/ 5376238 w 5822102"/>
                <a:gd name="connsiteY3" fmla="*/ 282027 h 6685267"/>
                <a:gd name="connsiteX4" fmla="*/ 5658024 w 5822102"/>
                <a:gd name="connsiteY4" fmla="*/ 471014 h 6685267"/>
                <a:gd name="connsiteX5" fmla="*/ 5822102 w 5822102"/>
                <a:gd name="connsiteY5" fmla="*/ 609109 h 6685267"/>
                <a:gd name="connsiteX6" fmla="*/ 5822102 w 5822102"/>
                <a:gd name="connsiteY6" fmla="*/ 760697 h 6685267"/>
                <a:gd name="connsiteX7" fmla="*/ 5707785 w 5822102"/>
                <a:gd name="connsiteY7" fmla="*/ 666601 h 6685267"/>
                <a:gd name="connsiteX8" fmla="*/ 5577306 w 5822102"/>
                <a:gd name="connsiteY8" fmla="*/ 571666 h 6685267"/>
                <a:gd name="connsiteX9" fmla="*/ 5298630 w 5822102"/>
                <a:gd name="connsiteY9" fmla="*/ 407449 h 6685267"/>
                <a:gd name="connsiteX10" fmla="*/ 4690768 w 5822102"/>
                <a:gd name="connsiteY10" fmla="*/ 184979 h 6685267"/>
                <a:gd name="connsiteX11" fmla="*/ 4048577 w 5822102"/>
                <a:gd name="connsiteY11" fmla="*/ 99280 h 6685267"/>
                <a:gd name="connsiteX12" fmla="*/ 3405404 w 5822102"/>
                <a:gd name="connsiteY12" fmla="*/ 131937 h 6685267"/>
                <a:gd name="connsiteX13" fmla="*/ 3089702 w 5822102"/>
                <a:gd name="connsiteY13" fmla="*/ 190190 h 6685267"/>
                <a:gd name="connsiteX14" fmla="*/ 2780132 w 5822102"/>
                <a:gd name="connsiteY14" fmla="*/ 273457 h 6685267"/>
                <a:gd name="connsiteX15" fmla="*/ 2478040 w 5822102"/>
                <a:gd name="connsiteY15" fmla="*/ 379654 h 6685267"/>
                <a:gd name="connsiteX16" fmla="*/ 2184897 w 5822102"/>
                <a:gd name="connsiteY16" fmla="*/ 507972 h 6685267"/>
                <a:gd name="connsiteX17" fmla="*/ 1629141 w 5822102"/>
                <a:gd name="connsiteY17" fmla="*/ 823205 h 6685267"/>
                <a:gd name="connsiteX18" fmla="*/ 1497711 w 5822102"/>
                <a:gd name="connsiteY18" fmla="*/ 914000 h 6685267"/>
                <a:gd name="connsiteX19" fmla="*/ 1433099 w 5822102"/>
                <a:gd name="connsiteY19" fmla="*/ 960903 h 6685267"/>
                <a:gd name="connsiteX20" fmla="*/ 1369346 w 5822102"/>
                <a:gd name="connsiteY20" fmla="*/ 1008963 h 6685267"/>
                <a:gd name="connsiteX21" fmla="*/ 1123406 w 5822102"/>
                <a:gd name="connsiteY21" fmla="*/ 1212905 h 6685267"/>
                <a:gd name="connsiteX22" fmla="*/ 684367 w 5822102"/>
                <a:gd name="connsiteY22" fmla="*/ 1675564 h 6685267"/>
                <a:gd name="connsiteX23" fmla="*/ 497153 w 5822102"/>
                <a:gd name="connsiteY23" fmla="*/ 1933588 h 6685267"/>
                <a:gd name="connsiteX24" fmla="*/ 337770 w 5822102"/>
                <a:gd name="connsiteY24" fmla="*/ 2208983 h 6685267"/>
                <a:gd name="connsiteX25" fmla="*/ 302461 w 5822102"/>
                <a:gd name="connsiteY25" fmla="*/ 2280207 h 6685267"/>
                <a:gd name="connsiteX26" fmla="*/ 285296 w 5822102"/>
                <a:gd name="connsiteY26" fmla="*/ 2316107 h 6685267"/>
                <a:gd name="connsiteX27" fmla="*/ 268991 w 5822102"/>
                <a:gd name="connsiteY27" fmla="*/ 2352355 h 6685267"/>
                <a:gd name="connsiteX28" fmla="*/ 237849 w 5822102"/>
                <a:gd name="connsiteY28" fmla="*/ 2425432 h 6685267"/>
                <a:gd name="connsiteX29" fmla="*/ 208670 w 5822102"/>
                <a:gd name="connsiteY29" fmla="*/ 2499319 h 6685267"/>
                <a:gd name="connsiteX30" fmla="*/ 113775 w 5822102"/>
                <a:gd name="connsiteY30" fmla="*/ 2801929 h 6685267"/>
                <a:gd name="connsiteX31" fmla="*/ 36781 w 5822102"/>
                <a:gd name="connsiteY31" fmla="*/ 3428922 h 6685267"/>
                <a:gd name="connsiteX32" fmla="*/ 69148 w 5822102"/>
                <a:gd name="connsiteY32" fmla="*/ 3741955 h 6685267"/>
                <a:gd name="connsiteX33" fmla="*/ 167966 w 5822102"/>
                <a:gd name="connsiteY33" fmla="*/ 4041323 h 6685267"/>
                <a:gd name="connsiteX34" fmla="*/ 202049 w 5822102"/>
                <a:gd name="connsiteY34" fmla="*/ 4112894 h 6685267"/>
                <a:gd name="connsiteX35" fmla="*/ 239933 w 5822102"/>
                <a:gd name="connsiteY35" fmla="*/ 4182843 h 6685267"/>
                <a:gd name="connsiteX36" fmla="*/ 323916 w 5822102"/>
                <a:gd name="connsiteY36" fmla="*/ 4318456 h 6685267"/>
                <a:gd name="connsiteX37" fmla="*/ 416604 w 5822102"/>
                <a:gd name="connsiteY37" fmla="*/ 4449436 h 6685267"/>
                <a:gd name="connsiteX38" fmla="*/ 515911 w 5822102"/>
                <a:gd name="connsiteY38" fmla="*/ 4576711 h 6685267"/>
                <a:gd name="connsiteX39" fmla="*/ 722619 w 5822102"/>
                <a:gd name="connsiteY39" fmla="*/ 4828482 h 6685267"/>
                <a:gd name="connsiteX40" fmla="*/ 825972 w 5822102"/>
                <a:gd name="connsiteY40" fmla="*/ 4956104 h 6685267"/>
                <a:gd name="connsiteX41" fmla="*/ 926506 w 5822102"/>
                <a:gd name="connsiteY41" fmla="*/ 5085347 h 6685267"/>
                <a:gd name="connsiteX42" fmla="*/ 1027040 w 5822102"/>
                <a:gd name="connsiteY42" fmla="*/ 5210191 h 6685267"/>
                <a:gd name="connsiteX43" fmla="*/ 1132110 w 5822102"/>
                <a:gd name="connsiteY43" fmla="*/ 5330748 h 6685267"/>
                <a:gd name="connsiteX44" fmla="*/ 1354880 w 5822102"/>
                <a:gd name="connsiteY44" fmla="*/ 5558083 h 6685267"/>
                <a:gd name="connsiteX45" fmla="*/ 1855220 w 5822102"/>
                <a:gd name="connsiteY45" fmla="*/ 5937591 h 6685267"/>
                <a:gd name="connsiteX46" fmla="*/ 2131810 w 5822102"/>
                <a:gd name="connsiteY46" fmla="*/ 6080268 h 6685267"/>
                <a:gd name="connsiteX47" fmla="*/ 2423726 w 5822102"/>
                <a:gd name="connsiteY47" fmla="*/ 6188087 h 6685267"/>
                <a:gd name="connsiteX48" fmla="*/ 2727780 w 5822102"/>
                <a:gd name="connsiteY48" fmla="*/ 6262552 h 6685267"/>
                <a:gd name="connsiteX49" fmla="*/ 3041276 w 5822102"/>
                <a:gd name="connsiteY49" fmla="*/ 6304245 h 6685267"/>
                <a:gd name="connsiteX50" fmla="*/ 3360532 w 5822102"/>
                <a:gd name="connsiteY50" fmla="*/ 6317331 h 6685267"/>
                <a:gd name="connsiteX51" fmla="*/ 3439855 w 5822102"/>
                <a:gd name="connsiteY51" fmla="*/ 6316751 h 6685267"/>
                <a:gd name="connsiteX52" fmla="*/ 3478721 w 5822102"/>
                <a:gd name="connsiteY52" fmla="*/ 6315826 h 6685267"/>
                <a:gd name="connsiteX53" fmla="*/ 3517463 w 5822102"/>
                <a:gd name="connsiteY53" fmla="*/ 6313971 h 6685267"/>
                <a:gd name="connsiteX54" fmla="*/ 3671452 w 5822102"/>
                <a:gd name="connsiteY54" fmla="*/ 6301233 h 6685267"/>
                <a:gd name="connsiteX55" fmla="*/ 4265460 w 5822102"/>
                <a:gd name="connsiteY55" fmla="*/ 6149638 h 6685267"/>
                <a:gd name="connsiteX56" fmla="*/ 4546587 w 5822102"/>
                <a:gd name="connsiteY56" fmla="*/ 6018079 h 6685267"/>
                <a:gd name="connsiteX57" fmla="*/ 4818030 w 5822102"/>
                <a:gd name="connsiteY57" fmla="*/ 5858029 h 6685267"/>
                <a:gd name="connsiteX58" fmla="*/ 5081870 w 5822102"/>
                <a:gd name="connsiteY58" fmla="*/ 5676903 h 6685267"/>
                <a:gd name="connsiteX59" fmla="*/ 5212073 w 5822102"/>
                <a:gd name="connsiteY59" fmla="*/ 5581013 h 6685267"/>
                <a:gd name="connsiteX60" fmla="*/ 5343625 w 5822102"/>
                <a:gd name="connsiteY60" fmla="*/ 5481533 h 6685267"/>
                <a:gd name="connsiteX61" fmla="*/ 5610378 w 5822102"/>
                <a:gd name="connsiteY61" fmla="*/ 5284425 h 6685267"/>
                <a:gd name="connsiteX62" fmla="*/ 5822102 w 5822102"/>
                <a:gd name="connsiteY62" fmla="*/ 5126414 h 6685267"/>
                <a:gd name="connsiteX63" fmla="*/ 5822102 w 5822102"/>
                <a:gd name="connsiteY63" fmla="*/ 5556641 h 6685267"/>
                <a:gd name="connsiteX64" fmla="*/ 5576325 w 5822102"/>
                <a:gd name="connsiteY64" fmla="*/ 5749979 h 6685267"/>
                <a:gd name="connsiteX65" fmla="*/ 5447715 w 5822102"/>
                <a:gd name="connsiteY65" fmla="*/ 5852818 h 6685267"/>
                <a:gd name="connsiteX66" fmla="*/ 5315059 w 5822102"/>
                <a:gd name="connsiteY66" fmla="*/ 5956236 h 6685267"/>
                <a:gd name="connsiteX67" fmla="*/ 5038468 w 5822102"/>
                <a:gd name="connsiteY67" fmla="*/ 6155776 h 6685267"/>
                <a:gd name="connsiteX68" fmla="*/ 4741892 w 5822102"/>
                <a:gd name="connsiteY68" fmla="*/ 6338292 h 6685267"/>
                <a:gd name="connsiteX69" fmla="*/ 4420920 w 5822102"/>
                <a:gd name="connsiteY69" fmla="*/ 6492203 h 6685267"/>
                <a:gd name="connsiteX70" fmla="*/ 3717672 w 5822102"/>
                <a:gd name="connsiteY70" fmla="*/ 6670434 h 6685267"/>
                <a:gd name="connsiteX71" fmla="*/ 3535853 w 5822102"/>
                <a:gd name="connsiteY71" fmla="*/ 6683289 h 6685267"/>
                <a:gd name="connsiteX72" fmla="*/ 3490367 w 5822102"/>
                <a:gd name="connsiteY72" fmla="*/ 6684910 h 6685267"/>
                <a:gd name="connsiteX73" fmla="*/ 3445005 w 5822102"/>
                <a:gd name="connsiteY73" fmla="*/ 6685142 h 6685267"/>
                <a:gd name="connsiteX74" fmla="*/ 3355872 w 5822102"/>
                <a:gd name="connsiteY74" fmla="*/ 6684100 h 6685267"/>
                <a:gd name="connsiteX75" fmla="*/ 3179203 w 5822102"/>
                <a:gd name="connsiteY75" fmla="*/ 6677150 h 6685267"/>
                <a:gd name="connsiteX76" fmla="*/ 3002410 w 5822102"/>
                <a:gd name="connsiteY76" fmla="*/ 6661169 h 6685267"/>
                <a:gd name="connsiteX77" fmla="*/ 2650296 w 5822102"/>
                <a:gd name="connsiteY77" fmla="*/ 6604191 h 6685267"/>
                <a:gd name="connsiteX78" fmla="*/ 2306028 w 5822102"/>
                <a:gd name="connsiteY78" fmla="*/ 6505869 h 6685267"/>
                <a:gd name="connsiteX79" fmla="*/ 1978803 w 5822102"/>
                <a:gd name="connsiteY79" fmla="*/ 6363307 h 6685267"/>
                <a:gd name="connsiteX80" fmla="*/ 1678428 w 5822102"/>
                <a:gd name="connsiteY80" fmla="*/ 6177779 h 6685267"/>
                <a:gd name="connsiteX81" fmla="*/ 1175880 w 5822102"/>
                <a:gd name="connsiteY81" fmla="*/ 5710373 h 6685267"/>
                <a:gd name="connsiteX82" fmla="*/ 971502 w 5822102"/>
                <a:gd name="connsiteY82" fmla="*/ 5445399 h 6685267"/>
                <a:gd name="connsiteX83" fmla="*/ 790909 w 5822102"/>
                <a:gd name="connsiteY83" fmla="*/ 5169078 h 6685267"/>
                <a:gd name="connsiteX84" fmla="*/ 706680 w 5822102"/>
                <a:gd name="connsiteY84" fmla="*/ 5031959 h 6685267"/>
                <a:gd name="connsiteX85" fmla="*/ 619143 w 5822102"/>
                <a:gd name="connsiteY85" fmla="*/ 4897157 h 6685267"/>
                <a:gd name="connsiteX86" fmla="*/ 436465 w 5822102"/>
                <a:gd name="connsiteY86" fmla="*/ 4628710 h 6685267"/>
                <a:gd name="connsiteX87" fmla="*/ 347088 w 5822102"/>
                <a:gd name="connsiteY87" fmla="*/ 4492171 h 6685267"/>
                <a:gd name="connsiteX88" fmla="*/ 262001 w 5822102"/>
                <a:gd name="connsiteY88" fmla="*/ 4352619 h 6685267"/>
                <a:gd name="connsiteX89" fmla="*/ 118679 w 5822102"/>
                <a:gd name="connsiteY89" fmla="*/ 4059853 h 6685267"/>
                <a:gd name="connsiteX90" fmla="*/ 28322 w 5822102"/>
                <a:gd name="connsiteY90" fmla="*/ 3749136 h 6685267"/>
                <a:gd name="connsiteX91" fmla="*/ 0 w 5822102"/>
                <a:gd name="connsiteY91" fmla="*/ 3428922 h 6685267"/>
                <a:gd name="connsiteX92" fmla="*/ 253052 w 5822102"/>
                <a:gd name="connsiteY92" fmla="*/ 2174356 h 6685267"/>
                <a:gd name="connsiteX93" fmla="*/ 389141 w 5822102"/>
                <a:gd name="connsiteY93" fmla="*/ 1877652 h 6685267"/>
                <a:gd name="connsiteX94" fmla="*/ 552079 w 5822102"/>
                <a:gd name="connsiteY94" fmla="*/ 1591834 h 6685267"/>
                <a:gd name="connsiteX95" fmla="*/ 954950 w 5822102"/>
                <a:gd name="connsiteY95" fmla="*/ 1061773 h 6685267"/>
                <a:gd name="connsiteX96" fmla="*/ 1192922 w 5822102"/>
                <a:gd name="connsiteY96" fmla="*/ 822626 h 6685267"/>
                <a:gd name="connsiteX97" fmla="*/ 1255939 w 5822102"/>
                <a:gd name="connsiteY97" fmla="*/ 765880 h 6685267"/>
                <a:gd name="connsiteX98" fmla="*/ 1320183 w 5822102"/>
                <a:gd name="connsiteY98" fmla="*/ 710291 h 6685267"/>
                <a:gd name="connsiteX99" fmla="*/ 1452961 w 5822102"/>
                <a:gd name="connsiteY99" fmla="*/ 603514 h 6685267"/>
                <a:gd name="connsiteX100" fmla="*/ 2033360 w 5822102"/>
                <a:gd name="connsiteY100" fmla="*/ 235818 h 6685267"/>
                <a:gd name="connsiteX101" fmla="*/ 2512513 w 5822102"/>
                <a:gd name="connsiteY101" fmla="*/ 30012 h 66852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5822102" h="6685267">
                  <a:moveTo>
                    <a:pt x="2605444" y="0"/>
                  </a:moveTo>
                  <a:lnTo>
                    <a:pt x="4757391" y="0"/>
                  </a:lnTo>
                  <a:lnTo>
                    <a:pt x="4913680" y="56274"/>
                  </a:lnTo>
                  <a:cubicBezTo>
                    <a:pt x="5074659" y="119278"/>
                    <a:pt x="5229483" y="195083"/>
                    <a:pt x="5376238" y="282027"/>
                  </a:cubicBezTo>
                  <a:cubicBezTo>
                    <a:pt x="5474014" y="340105"/>
                    <a:pt x="5568080" y="403280"/>
                    <a:pt x="5658024" y="471014"/>
                  </a:cubicBezTo>
                  <a:lnTo>
                    <a:pt x="5822102" y="609109"/>
                  </a:lnTo>
                  <a:lnTo>
                    <a:pt x="5822102" y="760697"/>
                  </a:lnTo>
                  <a:lnTo>
                    <a:pt x="5707785" y="666601"/>
                  </a:lnTo>
                  <a:cubicBezTo>
                    <a:pt x="5665273" y="633682"/>
                    <a:pt x="5621749" y="602008"/>
                    <a:pt x="5577306" y="571666"/>
                  </a:cubicBezTo>
                  <a:cubicBezTo>
                    <a:pt x="5487929" y="511562"/>
                    <a:pt x="5395118" y="456089"/>
                    <a:pt x="5298630" y="407449"/>
                  </a:cubicBezTo>
                  <a:cubicBezTo>
                    <a:pt x="5106266" y="309010"/>
                    <a:pt x="4901153" y="235355"/>
                    <a:pt x="4690768" y="184979"/>
                  </a:cubicBezTo>
                  <a:cubicBezTo>
                    <a:pt x="4480382" y="134486"/>
                    <a:pt x="4264724" y="106807"/>
                    <a:pt x="4048577" y="99280"/>
                  </a:cubicBezTo>
                  <a:cubicBezTo>
                    <a:pt x="3832182" y="90709"/>
                    <a:pt x="3617997" y="102290"/>
                    <a:pt x="3405404" y="131937"/>
                  </a:cubicBezTo>
                  <a:cubicBezTo>
                    <a:pt x="3299353" y="147340"/>
                    <a:pt x="3193915" y="166449"/>
                    <a:pt x="3089702" y="190190"/>
                  </a:cubicBezTo>
                  <a:cubicBezTo>
                    <a:pt x="2985491" y="214278"/>
                    <a:pt x="2882137" y="241725"/>
                    <a:pt x="2780132" y="273457"/>
                  </a:cubicBezTo>
                  <a:cubicBezTo>
                    <a:pt x="2678126" y="305073"/>
                    <a:pt x="2577348" y="340510"/>
                    <a:pt x="2478040" y="379654"/>
                  </a:cubicBezTo>
                  <a:cubicBezTo>
                    <a:pt x="2378854" y="418914"/>
                    <a:pt x="2281017" y="461763"/>
                    <a:pt x="2184897" y="507972"/>
                  </a:cubicBezTo>
                  <a:cubicBezTo>
                    <a:pt x="1992657" y="600271"/>
                    <a:pt x="1806791" y="705542"/>
                    <a:pt x="1629141" y="823205"/>
                  </a:cubicBezTo>
                  <a:cubicBezTo>
                    <a:pt x="1584882" y="852736"/>
                    <a:pt x="1540745" y="882731"/>
                    <a:pt x="1497711" y="914000"/>
                  </a:cubicBezTo>
                  <a:cubicBezTo>
                    <a:pt x="1475888" y="929286"/>
                    <a:pt x="1454555" y="945153"/>
                    <a:pt x="1433099" y="960903"/>
                  </a:cubicBezTo>
                  <a:cubicBezTo>
                    <a:pt x="1411521" y="976537"/>
                    <a:pt x="1390311" y="992634"/>
                    <a:pt x="1369346" y="1008963"/>
                  </a:cubicBezTo>
                  <a:cubicBezTo>
                    <a:pt x="1285119" y="1074165"/>
                    <a:pt x="1202730" y="1141797"/>
                    <a:pt x="1123406" y="1212905"/>
                  </a:cubicBezTo>
                  <a:cubicBezTo>
                    <a:pt x="964391" y="1354656"/>
                    <a:pt x="816900" y="1509261"/>
                    <a:pt x="684367" y="1675564"/>
                  </a:cubicBezTo>
                  <a:cubicBezTo>
                    <a:pt x="618161" y="1758716"/>
                    <a:pt x="555512" y="1844763"/>
                    <a:pt x="497153" y="1933588"/>
                  </a:cubicBezTo>
                  <a:cubicBezTo>
                    <a:pt x="439775" y="2022877"/>
                    <a:pt x="385584" y="2114367"/>
                    <a:pt x="337770" y="2208983"/>
                  </a:cubicBezTo>
                  <a:cubicBezTo>
                    <a:pt x="325388" y="2232493"/>
                    <a:pt x="313862" y="2256349"/>
                    <a:pt x="302461" y="2280207"/>
                  </a:cubicBezTo>
                  <a:lnTo>
                    <a:pt x="285296" y="2316107"/>
                  </a:lnTo>
                  <a:lnTo>
                    <a:pt x="268991" y="2352355"/>
                  </a:lnTo>
                  <a:cubicBezTo>
                    <a:pt x="258324" y="2376560"/>
                    <a:pt x="247535" y="2400764"/>
                    <a:pt x="237849" y="2425432"/>
                  </a:cubicBezTo>
                  <a:cubicBezTo>
                    <a:pt x="228163" y="2450099"/>
                    <a:pt x="217498" y="2474419"/>
                    <a:pt x="208670" y="2499319"/>
                  </a:cubicBezTo>
                  <a:cubicBezTo>
                    <a:pt x="170909" y="2598219"/>
                    <a:pt x="138908" y="2699206"/>
                    <a:pt x="113775" y="2801929"/>
                  </a:cubicBezTo>
                  <a:cubicBezTo>
                    <a:pt x="62773" y="3006911"/>
                    <a:pt x="36659" y="3217917"/>
                    <a:pt x="36781" y="3428922"/>
                  </a:cubicBezTo>
                  <a:cubicBezTo>
                    <a:pt x="37394" y="3534078"/>
                    <a:pt x="47816" y="3639001"/>
                    <a:pt x="69148" y="3741955"/>
                  </a:cubicBezTo>
                  <a:cubicBezTo>
                    <a:pt x="91585" y="3844679"/>
                    <a:pt x="124074" y="3945202"/>
                    <a:pt x="167966" y="4041323"/>
                  </a:cubicBezTo>
                  <a:cubicBezTo>
                    <a:pt x="178387" y="4065528"/>
                    <a:pt x="190525" y="4089153"/>
                    <a:pt x="202049" y="4112894"/>
                  </a:cubicBezTo>
                  <a:cubicBezTo>
                    <a:pt x="214555" y="4136288"/>
                    <a:pt x="226447" y="4159912"/>
                    <a:pt x="239933" y="4182843"/>
                  </a:cubicBezTo>
                  <a:cubicBezTo>
                    <a:pt x="265680" y="4229167"/>
                    <a:pt x="294368" y="4274101"/>
                    <a:pt x="323916" y="4318456"/>
                  </a:cubicBezTo>
                  <a:cubicBezTo>
                    <a:pt x="353341" y="4362927"/>
                    <a:pt x="384849" y="4406240"/>
                    <a:pt x="416604" y="4449436"/>
                  </a:cubicBezTo>
                  <a:cubicBezTo>
                    <a:pt x="448847" y="4492286"/>
                    <a:pt x="482319" y="4534557"/>
                    <a:pt x="515911" y="4576711"/>
                  </a:cubicBezTo>
                  <a:cubicBezTo>
                    <a:pt x="583219" y="4661137"/>
                    <a:pt x="653594" y="4743825"/>
                    <a:pt x="722619" y="4828482"/>
                  </a:cubicBezTo>
                  <a:cubicBezTo>
                    <a:pt x="757315" y="4870637"/>
                    <a:pt x="791889" y="4913138"/>
                    <a:pt x="825972" y="4956104"/>
                  </a:cubicBezTo>
                  <a:cubicBezTo>
                    <a:pt x="859934" y="4998722"/>
                    <a:pt x="893649" y="5044004"/>
                    <a:pt x="926506" y="5085347"/>
                  </a:cubicBezTo>
                  <a:cubicBezTo>
                    <a:pt x="959119" y="5127734"/>
                    <a:pt x="993324" y="5168847"/>
                    <a:pt x="1027040" y="5210191"/>
                  </a:cubicBezTo>
                  <a:cubicBezTo>
                    <a:pt x="1061737" y="5250840"/>
                    <a:pt x="1096188" y="5291488"/>
                    <a:pt x="1132110" y="5330748"/>
                  </a:cubicBezTo>
                  <a:cubicBezTo>
                    <a:pt x="1203465" y="5409731"/>
                    <a:pt x="1277639" y="5485818"/>
                    <a:pt x="1354880" y="5558083"/>
                  </a:cubicBezTo>
                  <a:cubicBezTo>
                    <a:pt x="1509603" y="5702266"/>
                    <a:pt x="1676588" y="5830930"/>
                    <a:pt x="1855220" y="5937591"/>
                  </a:cubicBezTo>
                  <a:cubicBezTo>
                    <a:pt x="1944720" y="5990632"/>
                    <a:pt x="2036549" y="6039272"/>
                    <a:pt x="2131810" y="6080268"/>
                  </a:cubicBezTo>
                  <a:cubicBezTo>
                    <a:pt x="2226460" y="6122423"/>
                    <a:pt x="2324173" y="6157977"/>
                    <a:pt x="2423726" y="6188087"/>
                  </a:cubicBezTo>
                  <a:cubicBezTo>
                    <a:pt x="2523280" y="6218313"/>
                    <a:pt x="2624794" y="6242749"/>
                    <a:pt x="2727780" y="6262552"/>
                  </a:cubicBezTo>
                  <a:cubicBezTo>
                    <a:pt x="2830890" y="6282008"/>
                    <a:pt x="2935714" y="6295326"/>
                    <a:pt x="3041276" y="6304245"/>
                  </a:cubicBezTo>
                  <a:cubicBezTo>
                    <a:pt x="3146836" y="6313277"/>
                    <a:pt x="3253499" y="6317215"/>
                    <a:pt x="3360532" y="6317331"/>
                  </a:cubicBezTo>
                  <a:cubicBezTo>
                    <a:pt x="3387259" y="6317331"/>
                    <a:pt x="3414354" y="6317794"/>
                    <a:pt x="3439855" y="6316751"/>
                  </a:cubicBezTo>
                  <a:lnTo>
                    <a:pt x="3478721" y="6315826"/>
                  </a:lnTo>
                  <a:lnTo>
                    <a:pt x="3517463" y="6313971"/>
                  </a:lnTo>
                  <a:cubicBezTo>
                    <a:pt x="3569078" y="6311772"/>
                    <a:pt x="3620449" y="6306907"/>
                    <a:pt x="3671452" y="6301233"/>
                  </a:cubicBezTo>
                  <a:cubicBezTo>
                    <a:pt x="3875707" y="6277608"/>
                    <a:pt x="4074445" y="6225841"/>
                    <a:pt x="4265460" y="6149638"/>
                  </a:cubicBezTo>
                  <a:cubicBezTo>
                    <a:pt x="4361212" y="6111884"/>
                    <a:pt x="4454636" y="6067065"/>
                    <a:pt x="4546587" y="6018079"/>
                  </a:cubicBezTo>
                  <a:cubicBezTo>
                    <a:pt x="4638662" y="5969322"/>
                    <a:pt x="4729020" y="5915240"/>
                    <a:pt x="4818030" y="5858029"/>
                  </a:cubicBezTo>
                  <a:cubicBezTo>
                    <a:pt x="4907038" y="5800703"/>
                    <a:pt x="4994577" y="5739672"/>
                    <a:pt x="5081870" y="5676903"/>
                  </a:cubicBezTo>
                  <a:cubicBezTo>
                    <a:pt x="5125392" y="5645519"/>
                    <a:pt x="5168794" y="5613324"/>
                    <a:pt x="5212073" y="5581013"/>
                  </a:cubicBezTo>
                  <a:lnTo>
                    <a:pt x="5343625" y="5481533"/>
                  </a:lnTo>
                  <a:cubicBezTo>
                    <a:pt x="5432696" y="5414768"/>
                    <a:pt x="5521951" y="5349452"/>
                    <a:pt x="5610378" y="5284425"/>
                  </a:cubicBezTo>
                  <a:lnTo>
                    <a:pt x="5822102" y="5126414"/>
                  </a:lnTo>
                  <a:lnTo>
                    <a:pt x="5822102" y="5556641"/>
                  </a:lnTo>
                  <a:lnTo>
                    <a:pt x="5576325" y="5749979"/>
                  </a:lnTo>
                  <a:lnTo>
                    <a:pt x="5447715" y="5852818"/>
                  </a:lnTo>
                  <a:cubicBezTo>
                    <a:pt x="5403945" y="5887445"/>
                    <a:pt x="5359932" y="5922073"/>
                    <a:pt x="5315059" y="5956236"/>
                  </a:cubicBezTo>
                  <a:cubicBezTo>
                    <a:pt x="5225682" y="6024680"/>
                    <a:pt x="5133976" y="6091734"/>
                    <a:pt x="5038468" y="6155776"/>
                  </a:cubicBezTo>
                  <a:cubicBezTo>
                    <a:pt x="4943084" y="6219703"/>
                    <a:pt x="4845002" y="6281777"/>
                    <a:pt x="4741892" y="6338292"/>
                  </a:cubicBezTo>
                  <a:cubicBezTo>
                    <a:pt x="4638784" y="6394692"/>
                    <a:pt x="4532120" y="6447038"/>
                    <a:pt x="4420920" y="6492203"/>
                  </a:cubicBezTo>
                  <a:cubicBezTo>
                    <a:pt x="4199255" y="6583693"/>
                    <a:pt x="3959813" y="6644840"/>
                    <a:pt x="3717672" y="6670434"/>
                  </a:cubicBezTo>
                  <a:cubicBezTo>
                    <a:pt x="3657106" y="6676456"/>
                    <a:pt x="3596419" y="6681321"/>
                    <a:pt x="3535853" y="6683289"/>
                  </a:cubicBezTo>
                  <a:lnTo>
                    <a:pt x="3490367" y="6684910"/>
                  </a:lnTo>
                  <a:lnTo>
                    <a:pt x="3445005" y="6685142"/>
                  </a:lnTo>
                  <a:cubicBezTo>
                    <a:pt x="3414354" y="6685605"/>
                    <a:pt x="3385297" y="6684679"/>
                    <a:pt x="3355872" y="6684100"/>
                  </a:cubicBezTo>
                  <a:cubicBezTo>
                    <a:pt x="3297146" y="6683405"/>
                    <a:pt x="3238052" y="6680047"/>
                    <a:pt x="3179203" y="6677150"/>
                  </a:cubicBezTo>
                  <a:cubicBezTo>
                    <a:pt x="3120232" y="6672519"/>
                    <a:pt x="3061259" y="6668233"/>
                    <a:pt x="3002410" y="6661169"/>
                  </a:cubicBezTo>
                  <a:cubicBezTo>
                    <a:pt x="2884589" y="6647851"/>
                    <a:pt x="2766891" y="6629669"/>
                    <a:pt x="2650296" y="6604191"/>
                  </a:cubicBezTo>
                  <a:cubicBezTo>
                    <a:pt x="2533702" y="6578713"/>
                    <a:pt x="2418456" y="6545938"/>
                    <a:pt x="2306028" y="6505869"/>
                  </a:cubicBezTo>
                  <a:cubicBezTo>
                    <a:pt x="2193602" y="6465683"/>
                    <a:pt x="2084118" y="6417738"/>
                    <a:pt x="1978803" y="6363307"/>
                  </a:cubicBezTo>
                  <a:cubicBezTo>
                    <a:pt x="1873855" y="6308066"/>
                    <a:pt x="1773077" y="6246340"/>
                    <a:pt x="1678428" y="6177779"/>
                  </a:cubicBezTo>
                  <a:cubicBezTo>
                    <a:pt x="1488393" y="6041356"/>
                    <a:pt x="1321900" y="5881423"/>
                    <a:pt x="1175880" y="5710373"/>
                  </a:cubicBezTo>
                  <a:cubicBezTo>
                    <a:pt x="1103177" y="5624441"/>
                    <a:pt x="1035501" y="5535732"/>
                    <a:pt x="971502" y="5445399"/>
                  </a:cubicBezTo>
                  <a:cubicBezTo>
                    <a:pt x="907380" y="5355069"/>
                    <a:pt x="847550" y="5262768"/>
                    <a:pt x="790909" y="5169078"/>
                  </a:cubicBezTo>
                  <a:cubicBezTo>
                    <a:pt x="761974" y="5121712"/>
                    <a:pt x="735492" y="5077357"/>
                    <a:pt x="706680" y="5031959"/>
                  </a:cubicBezTo>
                  <a:cubicBezTo>
                    <a:pt x="678114" y="4986910"/>
                    <a:pt x="649058" y="4941860"/>
                    <a:pt x="619143" y="4897157"/>
                  </a:cubicBezTo>
                  <a:lnTo>
                    <a:pt x="436465" y="4628710"/>
                  </a:lnTo>
                  <a:cubicBezTo>
                    <a:pt x="406182" y="4583544"/>
                    <a:pt x="376267" y="4538147"/>
                    <a:pt x="347088" y="4492171"/>
                  </a:cubicBezTo>
                  <a:cubicBezTo>
                    <a:pt x="317908" y="4446194"/>
                    <a:pt x="288974" y="4400102"/>
                    <a:pt x="262001" y="4352619"/>
                  </a:cubicBezTo>
                  <a:cubicBezTo>
                    <a:pt x="207934" y="4258119"/>
                    <a:pt x="158280" y="4160840"/>
                    <a:pt x="118679" y="4059853"/>
                  </a:cubicBezTo>
                  <a:cubicBezTo>
                    <a:pt x="78343" y="3959214"/>
                    <a:pt x="48429" y="3854870"/>
                    <a:pt x="28322" y="3749136"/>
                  </a:cubicBezTo>
                  <a:cubicBezTo>
                    <a:pt x="9073" y="3643402"/>
                    <a:pt x="0" y="3536046"/>
                    <a:pt x="0" y="3428922"/>
                  </a:cubicBezTo>
                  <a:cubicBezTo>
                    <a:pt x="1594" y="3001816"/>
                    <a:pt x="89010" y="2575868"/>
                    <a:pt x="253052" y="2174356"/>
                  </a:cubicBezTo>
                  <a:cubicBezTo>
                    <a:pt x="294246" y="2074066"/>
                    <a:pt x="338873" y="1974700"/>
                    <a:pt x="389141" y="1877652"/>
                  </a:cubicBezTo>
                  <a:cubicBezTo>
                    <a:pt x="438672" y="1780256"/>
                    <a:pt x="493230" y="1684945"/>
                    <a:pt x="552079" y="1591834"/>
                  </a:cubicBezTo>
                  <a:cubicBezTo>
                    <a:pt x="669900" y="1405728"/>
                    <a:pt x="804394" y="1227729"/>
                    <a:pt x="954950" y="1061773"/>
                  </a:cubicBezTo>
                  <a:cubicBezTo>
                    <a:pt x="1030597" y="979085"/>
                    <a:pt x="1109552" y="898829"/>
                    <a:pt x="1192922" y="822626"/>
                  </a:cubicBezTo>
                  <a:cubicBezTo>
                    <a:pt x="1213642" y="803402"/>
                    <a:pt x="1234483" y="784409"/>
                    <a:pt x="1255939" y="765880"/>
                  </a:cubicBezTo>
                  <a:cubicBezTo>
                    <a:pt x="1277273" y="747234"/>
                    <a:pt x="1298237" y="728241"/>
                    <a:pt x="1320183" y="710291"/>
                  </a:cubicBezTo>
                  <a:cubicBezTo>
                    <a:pt x="1363585" y="673811"/>
                    <a:pt x="1408088" y="638489"/>
                    <a:pt x="1452961" y="603514"/>
                  </a:cubicBezTo>
                  <a:cubicBezTo>
                    <a:pt x="1633310" y="464543"/>
                    <a:pt x="1828125" y="341437"/>
                    <a:pt x="2033360" y="235818"/>
                  </a:cubicBezTo>
                  <a:cubicBezTo>
                    <a:pt x="2187242" y="156561"/>
                    <a:pt x="2347554" y="87597"/>
                    <a:pt x="2512513" y="3001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15102EBE-A80F-4CFF-B1DD-941EF9728B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04998" y="98659"/>
              <a:ext cx="5774333" cy="6315453"/>
            </a:xfrm>
            <a:custGeom>
              <a:avLst/>
              <a:gdLst>
                <a:gd name="connsiteX0" fmla="*/ 3707237 w 5774333"/>
                <a:gd name="connsiteY0" fmla="*/ 1489 h 6315453"/>
                <a:gd name="connsiteX1" fmla="*/ 4037665 w 5774333"/>
                <a:gd name="connsiteY1" fmla="*/ 6121 h 6315453"/>
                <a:gd name="connsiteX2" fmla="*/ 4692239 w 5774333"/>
                <a:gd name="connsiteY2" fmla="*/ 102128 h 6315453"/>
                <a:gd name="connsiteX3" fmla="*/ 5315059 w 5774333"/>
                <a:gd name="connsiteY3" fmla="*/ 324945 h 6315453"/>
                <a:gd name="connsiteX4" fmla="*/ 5738325 w 5774333"/>
                <a:gd name="connsiteY4" fmla="*/ 578286 h 6315453"/>
                <a:gd name="connsiteX5" fmla="*/ 5774333 w 5774333"/>
                <a:gd name="connsiteY5" fmla="*/ 606551 h 6315453"/>
                <a:gd name="connsiteX6" fmla="*/ 5774333 w 5774333"/>
                <a:gd name="connsiteY6" fmla="*/ 975490 h 6315453"/>
                <a:gd name="connsiteX7" fmla="*/ 5676001 w 5774333"/>
                <a:gd name="connsiteY7" fmla="*/ 889749 h 6315453"/>
                <a:gd name="connsiteX8" fmla="*/ 5177132 w 5774333"/>
                <a:gd name="connsiteY8" fmla="*/ 581926 h 6315453"/>
                <a:gd name="connsiteX9" fmla="*/ 4615735 w 5774333"/>
                <a:gd name="connsiteY9" fmla="*/ 388640 h 6315453"/>
                <a:gd name="connsiteX10" fmla="*/ 4020010 w 5774333"/>
                <a:gd name="connsiteY10" fmla="*/ 308500 h 6315453"/>
                <a:gd name="connsiteX11" fmla="*/ 3416315 w 5774333"/>
                <a:gd name="connsiteY11" fmla="*/ 328882 h 6315453"/>
                <a:gd name="connsiteX12" fmla="*/ 2823779 w 5774333"/>
                <a:gd name="connsiteY12" fmla="*/ 446545 h 6315453"/>
                <a:gd name="connsiteX13" fmla="*/ 2256987 w 5774333"/>
                <a:gd name="connsiteY13" fmla="*/ 651296 h 6315453"/>
                <a:gd name="connsiteX14" fmla="*/ 1244169 w 5774333"/>
                <a:gd name="connsiteY14" fmla="*/ 1280374 h 6315453"/>
                <a:gd name="connsiteX15" fmla="*/ 830141 w 5774333"/>
                <a:gd name="connsiteY15" fmla="*/ 1700184 h 6315453"/>
                <a:gd name="connsiteX16" fmla="*/ 502792 w 5774333"/>
                <a:gd name="connsiteY16" fmla="*/ 2182300 h 6315453"/>
                <a:gd name="connsiteX17" fmla="*/ 280637 w 5774333"/>
                <a:gd name="connsiteY17" fmla="*/ 2715256 h 6315453"/>
                <a:gd name="connsiteX18" fmla="*/ 199843 w 5774333"/>
                <a:gd name="connsiteY18" fmla="*/ 3283418 h 6315453"/>
                <a:gd name="connsiteX19" fmla="*/ 233926 w 5774333"/>
                <a:gd name="connsiteY19" fmla="*/ 3561593 h 6315453"/>
                <a:gd name="connsiteX20" fmla="*/ 334582 w 5774333"/>
                <a:gd name="connsiteY20" fmla="*/ 3821816 h 6315453"/>
                <a:gd name="connsiteX21" fmla="*/ 404834 w 5774333"/>
                <a:gd name="connsiteY21" fmla="*/ 3944343 h 6315453"/>
                <a:gd name="connsiteX22" fmla="*/ 485506 w 5774333"/>
                <a:gd name="connsiteY22" fmla="*/ 4062932 h 6315453"/>
                <a:gd name="connsiteX23" fmla="*/ 671861 w 5774333"/>
                <a:gd name="connsiteY23" fmla="*/ 4292120 h 6315453"/>
                <a:gd name="connsiteX24" fmla="*/ 873542 w 5774333"/>
                <a:gd name="connsiteY24" fmla="*/ 4523044 h 6315453"/>
                <a:gd name="connsiteX25" fmla="*/ 973831 w 5774333"/>
                <a:gd name="connsiteY25" fmla="*/ 4643601 h 6315453"/>
                <a:gd name="connsiteX26" fmla="*/ 1022014 w 5774333"/>
                <a:gd name="connsiteY26" fmla="*/ 4702780 h 6315453"/>
                <a:gd name="connsiteX27" fmla="*/ 1069215 w 5774333"/>
                <a:gd name="connsiteY27" fmla="*/ 4759411 h 6315453"/>
                <a:gd name="connsiteX28" fmla="*/ 1474784 w 5774333"/>
                <a:gd name="connsiteY28" fmla="*/ 5177948 h 6315453"/>
                <a:gd name="connsiteX29" fmla="*/ 1690442 w 5774333"/>
                <a:gd name="connsiteY29" fmla="*/ 5366255 h 6315453"/>
                <a:gd name="connsiteX30" fmla="*/ 1916276 w 5774333"/>
                <a:gd name="connsiteY30" fmla="*/ 5539852 h 6315453"/>
                <a:gd name="connsiteX31" fmla="*/ 2420784 w 5774333"/>
                <a:gd name="connsiteY31" fmla="*/ 5814437 h 6315453"/>
                <a:gd name="connsiteX32" fmla="*/ 2703015 w 5774333"/>
                <a:gd name="connsiteY32" fmla="*/ 5892029 h 6315453"/>
                <a:gd name="connsiteX33" fmla="*/ 2775350 w 5774333"/>
                <a:gd name="connsiteY33" fmla="*/ 5905695 h 6315453"/>
                <a:gd name="connsiteX34" fmla="*/ 2848299 w 5774333"/>
                <a:gd name="connsiteY34" fmla="*/ 5917161 h 6315453"/>
                <a:gd name="connsiteX35" fmla="*/ 2995544 w 5774333"/>
                <a:gd name="connsiteY35" fmla="*/ 5933605 h 6315453"/>
                <a:gd name="connsiteX36" fmla="*/ 3069596 w 5774333"/>
                <a:gd name="connsiteY36" fmla="*/ 5938933 h 6315453"/>
                <a:gd name="connsiteX37" fmla="*/ 3143894 w 5774333"/>
                <a:gd name="connsiteY37" fmla="*/ 5942639 h 6315453"/>
                <a:gd name="connsiteX38" fmla="*/ 3218436 w 5774333"/>
                <a:gd name="connsiteY38" fmla="*/ 5944260 h 6315453"/>
                <a:gd name="connsiteX39" fmla="*/ 3293101 w 5774333"/>
                <a:gd name="connsiteY39" fmla="*/ 5943913 h 6315453"/>
                <a:gd name="connsiteX40" fmla="*/ 3330494 w 5774333"/>
                <a:gd name="connsiteY40" fmla="*/ 5943565 h 6315453"/>
                <a:gd name="connsiteX41" fmla="*/ 3366540 w 5774333"/>
                <a:gd name="connsiteY41" fmla="*/ 5942059 h 6315453"/>
                <a:gd name="connsiteX42" fmla="*/ 3402462 w 5774333"/>
                <a:gd name="connsiteY42" fmla="*/ 5940323 h 6315453"/>
                <a:gd name="connsiteX43" fmla="*/ 3438262 w 5774333"/>
                <a:gd name="connsiteY43" fmla="*/ 5937543 h 6315453"/>
                <a:gd name="connsiteX44" fmla="*/ 3580236 w 5774333"/>
                <a:gd name="connsiteY44" fmla="*/ 5920982 h 6315453"/>
                <a:gd name="connsiteX45" fmla="*/ 4121034 w 5774333"/>
                <a:gd name="connsiteY45" fmla="*/ 5753290 h 6315453"/>
                <a:gd name="connsiteX46" fmla="*/ 4620639 w 5774333"/>
                <a:gd name="connsiteY46" fmla="*/ 5459364 h 6315453"/>
                <a:gd name="connsiteX47" fmla="*/ 4741771 w 5774333"/>
                <a:gd name="connsiteY47" fmla="*/ 5372971 h 6315453"/>
                <a:gd name="connsiteX48" fmla="*/ 4862901 w 5774333"/>
                <a:gd name="connsiteY48" fmla="*/ 5283682 h 6315453"/>
                <a:gd name="connsiteX49" fmla="*/ 5108229 w 5774333"/>
                <a:gd name="connsiteY49" fmla="*/ 5098386 h 6315453"/>
                <a:gd name="connsiteX50" fmla="*/ 5612493 w 5774333"/>
                <a:gd name="connsiteY50" fmla="*/ 4739724 h 6315453"/>
                <a:gd name="connsiteX51" fmla="*/ 5774333 w 5774333"/>
                <a:gd name="connsiteY51" fmla="*/ 4623488 h 6315453"/>
                <a:gd name="connsiteX52" fmla="*/ 5774333 w 5774333"/>
                <a:gd name="connsiteY52" fmla="*/ 5232926 h 6315453"/>
                <a:gd name="connsiteX53" fmla="*/ 5676492 w 5774333"/>
                <a:gd name="connsiteY53" fmla="*/ 5306859 h 6315453"/>
                <a:gd name="connsiteX54" fmla="*/ 5426260 w 5774333"/>
                <a:gd name="connsiteY54" fmla="*/ 5486233 h 6315453"/>
                <a:gd name="connsiteX55" fmla="*/ 5300225 w 5774333"/>
                <a:gd name="connsiteY55" fmla="*/ 5576217 h 6315453"/>
                <a:gd name="connsiteX56" fmla="*/ 5170757 w 5774333"/>
                <a:gd name="connsiteY56" fmla="*/ 5666780 h 6315453"/>
                <a:gd name="connsiteX57" fmla="*/ 5038100 w 5774333"/>
                <a:gd name="connsiteY57" fmla="*/ 5756185 h 6315453"/>
                <a:gd name="connsiteX58" fmla="*/ 4901276 w 5774333"/>
                <a:gd name="connsiteY58" fmla="*/ 5843043 h 6315453"/>
                <a:gd name="connsiteX59" fmla="*/ 4614019 w 5774333"/>
                <a:gd name="connsiteY59" fmla="*/ 6006103 h 6315453"/>
                <a:gd name="connsiteX60" fmla="*/ 4305061 w 5774333"/>
                <a:gd name="connsiteY60" fmla="*/ 6144726 h 6315453"/>
                <a:gd name="connsiteX61" fmla="*/ 3632710 w 5774333"/>
                <a:gd name="connsiteY61" fmla="*/ 6304196 h 6315453"/>
                <a:gd name="connsiteX62" fmla="*/ 3459594 w 5774333"/>
                <a:gd name="connsiteY62" fmla="*/ 6314504 h 6315453"/>
                <a:gd name="connsiteX63" fmla="*/ 3416315 w 5774333"/>
                <a:gd name="connsiteY63" fmla="*/ 6315429 h 6315453"/>
                <a:gd name="connsiteX64" fmla="*/ 3373159 w 5774333"/>
                <a:gd name="connsiteY64" fmla="*/ 6315198 h 6315453"/>
                <a:gd name="connsiteX65" fmla="*/ 3330127 w 5774333"/>
                <a:gd name="connsiteY65" fmla="*/ 6314735 h 6315453"/>
                <a:gd name="connsiteX66" fmla="*/ 3288320 w 5774333"/>
                <a:gd name="connsiteY66" fmla="*/ 6313230 h 6315453"/>
                <a:gd name="connsiteX67" fmla="*/ 2954350 w 5774333"/>
                <a:gd name="connsiteY67" fmla="*/ 6288098 h 6315453"/>
                <a:gd name="connsiteX68" fmla="*/ 2622466 w 5774333"/>
                <a:gd name="connsiteY68" fmla="*/ 6232742 h 6315453"/>
                <a:gd name="connsiteX69" fmla="*/ 2296466 w 5774333"/>
                <a:gd name="connsiteY69" fmla="*/ 6146001 h 6315453"/>
                <a:gd name="connsiteX70" fmla="*/ 1672419 w 5774333"/>
                <a:gd name="connsiteY70" fmla="*/ 5885197 h 6315453"/>
                <a:gd name="connsiteX71" fmla="*/ 1146578 w 5774333"/>
                <a:gd name="connsiteY71" fmla="*/ 5479168 h 6315453"/>
                <a:gd name="connsiteX72" fmla="*/ 933372 w 5774333"/>
                <a:gd name="connsiteY72" fmla="*/ 5234810 h 6315453"/>
                <a:gd name="connsiteX73" fmla="*/ 747140 w 5774333"/>
                <a:gd name="connsiteY73" fmla="*/ 4976091 h 6315453"/>
                <a:gd name="connsiteX74" fmla="*/ 703616 w 5774333"/>
                <a:gd name="connsiteY74" fmla="*/ 4910196 h 6315453"/>
                <a:gd name="connsiteX75" fmla="*/ 662053 w 5774333"/>
                <a:gd name="connsiteY75" fmla="*/ 4846269 h 6315453"/>
                <a:gd name="connsiteX76" fmla="*/ 580033 w 5774333"/>
                <a:gd name="connsiteY76" fmla="*/ 4722352 h 6315453"/>
                <a:gd name="connsiteX77" fmla="*/ 410105 w 5774333"/>
                <a:gd name="connsiteY77" fmla="*/ 4469193 h 6315453"/>
                <a:gd name="connsiteX78" fmla="*/ 244224 w 5774333"/>
                <a:gd name="connsiteY78" fmla="*/ 4201556 h 6315453"/>
                <a:gd name="connsiteX79" fmla="*/ 169437 w 5774333"/>
                <a:gd name="connsiteY79" fmla="*/ 4059690 h 6315453"/>
                <a:gd name="connsiteX80" fmla="*/ 105929 w 5774333"/>
                <a:gd name="connsiteY80" fmla="*/ 3911221 h 6315453"/>
                <a:gd name="connsiteX81" fmla="*/ 57256 w 5774333"/>
                <a:gd name="connsiteY81" fmla="*/ 3757195 h 6315453"/>
                <a:gd name="connsiteX82" fmla="*/ 39111 w 5774333"/>
                <a:gd name="connsiteY82" fmla="*/ 3678677 h 6315453"/>
                <a:gd name="connsiteX83" fmla="*/ 31142 w 5774333"/>
                <a:gd name="connsiteY83" fmla="*/ 3639300 h 6315453"/>
                <a:gd name="connsiteX84" fmla="*/ 24521 w 5774333"/>
                <a:gd name="connsiteY84" fmla="*/ 3599809 h 6315453"/>
                <a:gd name="connsiteX85" fmla="*/ 0 w 5774333"/>
                <a:gd name="connsiteY85" fmla="*/ 3283418 h 6315453"/>
                <a:gd name="connsiteX86" fmla="*/ 68045 w 5774333"/>
                <a:gd name="connsiteY86" fmla="*/ 2666963 h 6315453"/>
                <a:gd name="connsiteX87" fmla="*/ 272546 w 5774333"/>
                <a:gd name="connsiteY87" fmla="*/ 2076334 h 6315453"/>
                <a:gd name="connsiteX88" fmla="*/ 1039300 w 5774333"/>
                <a:gd name="connsiteY88" fmla="*/ 1073307 h 6315453"/>
                <a:gd name="connsiteX89" fmla="*/ 1547733 w 5774333"/>
                <a:gd name="connsiteY89" fmla="*/ 680365 h 6315453"/>
                <a:gd name="connsiteX90" fmla="*/ 2115995 w 5774333"/>
                <a:gd name="connsiteY90" fmla="*/ 368373 h 6315453"/>
                <a:gd name="connsiteX91" fmla="*/ 3377451 w 5774333"/>
                <a:gd name="connsiteY91" fmla="*/ 24304 h 6315453"/>
                <a:gd name="connsiteX92" fmla="*/ 3707237 w 5774333"/>
                <a:gd name="connsiteY92" fmla="*/ 1489 h 6315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774333" h="6315453">
                  <a:moveTo>
                    <a:pt x="3707237" y="1489"/>
                  </a:moveTo>
                  <a:cubicBezTo>
                    <a:pt x="3817502" y="-1522"/>
                    <a:pt x="3927875" y="41"/>
                    <a:pt x="4037665" y="6121"/>
                  </a:cubicBezTo>
                  <a:cubicBezTo>
                    <a:pt x="4257614" y="18745"/>
                    <a:pt x="4477439" y="49665"/>
                    <a:pt x="4692239" y="102128"/>
                  </a:cubicBezTo>
                  <a:cubicBezTo>
                    <a:pt x="4907039" y="154474"/>
                    <a:pt x="5116811" y="228592"/>
                    <a:pt x="5315059" y="324945"/>
                  </a:cubicBezTo>
                  <a:cubicBezTo>
                    <a:pt x="5463562" y="397211"/>
                    <a:pt x="5606133" y="481527"/>
                    <a:pt x="5738325" y="578286"/>
                  </a:cubicBezTo>
                  <a:lnTo>
                    <a:pt x="5774333" y="606551"/>
                  </a:lnTo>
                  <a:lnTo>
                    <a:pt x="5774333" y="975490"/>
                  </a:lnTo>
                  <a:lnTo>
                    <a:pt x="5676001" y="889749"/>
                  </a:lnTo>
                  <a:cubicBezTo>
                    <a:pt x="5522381" y="769886"/>
                    <a:pt x="5355519" y="665657"/>
                    <a:pt x="5177132" y="581926"/>
                  </a:cubicBezTo>
                  <a:cubicBezTo>
                    <a:pt x="4998867" y="497965"/>
                    <a:pt x="4810183" y="433574"/>
                    <a:pt x="4615735" y="388640"/>
                  </a:cubicBezTo>
                  <a:cubicBezTo>
                    <a:pt x="4421289" y="343591"/>
                    <a:pt x="4221446" y="317649"/>
                    <a:pt x="4020010" y="308500"/>
                  </a:cubicBezTo>
                  <a:cubicBezTo>
                    <a:pt x="3818207" y="298887"/>
                    <a:pt x="3616649" y="305257"/>
                    <a:pt x="3416315" y="328882"/>
                  </a:cubicBezTo>
                  <a:cubicBezTo>
                    <a:pt x="3216106" y="352623"/>
                    <a:pt x="3017736" y="392346"/>
                    <a:pt x="2823779" y="446545"/>
                  </a:cubicBezTo>
                  <a:cubicBezTo>
                    <a:pt x="2629699" y="500513"/>
                    <a:pt x="2440401" y="570345"/>
                    <a:pt x="2256987" y="651296"/>
                  </a:cubicBezTo>
                  <a:cubicBezTo>
                    <a:pt x="1889058" y="811461"/>
                    <a:pt x="1545527" y="1023856"/>
                    <a:pt x="1244169" y="1280374"/>
                  </a:cubicBezTo>
                  <a:cubicBezTo>
                    <a:pt x="1093982" y="1409039"/>
                    <a:pt x="954828" y="1549400"/>
                    <a:pt x="830141" y="1700184"/>
                  </a:cubicBezTo>
                  <a:cubicBezTo>
                    <a:pt x="705209" y="1850736"/>
                    <a:pt x="594989" y="2012176"/>
                    <a:pt x="502792" y="2182300"/>
                  </a:cubicBezTo>
                  <a:cubicBezTo>
                    <a:pt x="410595" y="2352308"/>
                    <a:pt x="333847" y="2530307"/>
                    <a:pt x="280637" y="2715256"/>
                  </a:cubicBezTo>
                  <a:cubicBezTo>
                    <a:pt x="227306" y="2899741"/>
                    <a:pt x="199719" y="3091521"/>
                    <a:pt x="199843" y="3283418"/>
                  </a:cubicBezTo>
                  <a:cubicBezTo>
                    <a:pt x="200946" y="3377687"/>
                    <a:pt x="210754" y="3471261"/>
                    <a:pt x="233926" y="3561593"/>
                  </a:cubicBezTo>
                  <a:cubicBezTo>
                    <a:pt x="256730" y="3652040"/>
                    <a:pt x="292162" y="3738550"/>
                    <a:pt x="334582" y="3821816"/>
                  </a:cubicBezTo>
                  <a:cubicBezTo>
                    <a:pt x="356038" y="3863392"/>
                    <a:pt x="379823" y="3904157"/>
                    <a:pt x="404834" y="3944343"/>
                  </a:cubicBezTo>
                  <a:cubicBezTo>
                    <a:pt x="430212" y="3984413"/>
                    <a:pt x="457308" y="4023905"/>
                    <a:pt x="485506" y="4062932"/>
                  </a:cubicBezTo>
                  <a:cubicBezTo>
                    <a:pt x="542639" y="4140757"/>
                    <a:pt x="606146" y="4216265"/>
                    <a:pt x="671861" y="4292120"/>
                  </a:cubicBezTo>
                  <a:cubicBezTo>
                    <a:pt x="737576" y="4368091"/>
                    <a:pt x="806234" y="4444062"/>
                    <a:pt x="873542" y="4523044"/>
                  </a:cubicBezTo>
                  <a:cubicBezTo>
                    <a:pt x="907258" y="4562419"/>
                    <a:pt x="940606" y="4602721"/>
                    <a:pt x="973831" y="4643601"/>
                  </a:cubicBezTo>
                  <a:lnTo>
                    <a:pt x="1022014" y="4702780"/>
                  </a:lnTo>
                  <a:cubicBezTo>
                    <a:pt x="1037829" y="4721658"/>
                    <a:pt x="1052910" y="4740998"/>
                    <a:pt x="1069215" y="4759411"/>
                  </a:cubicBezTo>
                  <a:cubicBezTo>
                    <a:pt x="1196477" y="4909269"/>
                    <a:pt x="1334527" y="5047199"/>
                    <a:pt x="1474784" y="5177948"/>
                  </a:cubicBezTo>
                  <a:cubicBezTo>
                    <a:pt x="1545281" y="5243033"/>
                    <a:pt x="1617003" y="5305917"/>
                    <a:pt x="1690442" y="5366255"/>
                  </a:cubicBezTo>
                  <a:cubicBezTo>
                    <a:pt x="1763881" y="5426591"/>
                    <a:pt x="1838668" y="5484959"/>
                    <a:pt x="1916276" y="5539852"/>
                  </a:cubicBezTo>
                  <a:cubicBezTo>
                    <a:pt x="2070877" y="5649872"/>
                    <a:pt x="2237617" y="5748194"/>
                    <a:pt x="2420784" y="5814437"/>
                  </a:cubicBezTo>
                  <a:cubicBezTo>
                    <a:pt x="2512124" y="5847559"/>
                    <a:pt x="2606773" y="5872921"/>
                    <a:pt x="2703015" y="5892029"/>
                  </a:cubicBezTo>
                  <a:cubicBezTo>
                    <a:pt x="2727168" y="5896546"/>
                    <a:pt x="2751075" y="5901758"/>
                    <a:pt x="2775350" y="5905695"/>
                  </a:cubicBezTo>
                  <a:lnTo>
                    <a:pt x="2848299" y="5917161"/>
                  </a:lnTo>
                  <a:cubicBezTo>
                    <a:pt x="2897218" y="5923298"/>
                    <a:pt x="2946136" y="5929784"/>
                    <a:pt x="2995544" y="5933605"/>
                  </a:cubicBezTo>
                  <a:cubicBezTo>
                    <a:pt x="3020188" y="5935806"/>
                    <a:pt x="3044831" y="5937891"/>
                    <a:pt x="3069596" y="5938933"/>
                  </a:cubicBezTo>
                  <a:cubicBezTo>
                    <a:pt x="3094362" y="5940090"/>
                    <a:pt x="3119005" y="5941943"/>
                    <a:pt x="3143894" y="5942639"/>
                  </a:cubicBezTo>
                  <a:lnTo>
                    <a:pt x="3218436" y="5944260"/>
                  </a:lnTo>
                  <a:cubicBezTo>
                    <a:pt x="3243201" y="5944838"/>
                    <a:pt x="3268212" y="5944029"/>
                    <a:pt x="3293101" y="5943913"/>
                  </a:cubicBezTo>
                  <a:lnTo>
                    <a:pt x="3330494" y="5943565"/>
                  </a:lnTo>
                  <a:cubicBezTo>
                    <a:pt x="3342632" y="5943218"/>
                    <a:pt x="3354524" y="5942523"/>
                    <a:pt x="3366540" y="5942059"/>
                  </a:cubicBezTo>
                  <a:cubicBezTo>
                    <a:pt x="3378554" y="5941480"/>
                    <a:pt x="3390570" y="5941134"/>
                    <a:pt x="3402462" y="5940323"/>
                  </a:cubicBezTo>
                  <a:lnTo>
                    <a:pt x="3438262" y="5937543"/>
                  </a:lnTo>
                  <a:cubicBezTo>
                    <a:pt x="3485954" y="5933953"/>
                    <a:pt x="3533279" y="5927931"/>
                    <a:pt x="3580236" y="5920982"/>
                  </a:cubicBezTo>
                  <a:cubicBezTo>
                    <a:pt x="3768185" y="5891567"/>
                    <a:pt x="3948901" y="5834010"/>
                    <a:pt x="4121034" y="5753290"/>
                  </a:cubicBezTo>
                  <a:cubicBezTo>
                    <a:pt x="4293782" y="5673497"/>
                    <a:pt x="4458191" y="5571353"/>
                    <a:pt x="4620639" y="5459364"/>
                  </a:cubicBezTo>
                  <a:cubicBezTo>
                    <a:pt x="4661221" y="5431455"/>
                    <a:pt x="4701557" y="5402271"/>
                    <a:pt x="4741771" y="5372971"/>
                  </a:cubicBezTo>
                  <a:cubicBezTo>
                    <a:pt x="4782230" y="5343672"/>
                    <a:pt x="4822566" y="5313908"/>
                    <a:pt x="4862901" y="5283682"/>
                  </a:cubicBezTo>
                  <a:lnTo>
                    <a:pt x="5108229" y="5098386"/>
                  </a:lnTo>
                  <a:cubicBezTo>
                    <a:pt x="5276563" y="4972270"/>
                    <a:pt x="5446489" y="4854838"/>
                    <a:pt x="5612493" y="4739724"/>
                  </a:cubicBezTo>
                  <a:lnTo>
                    <a:pt x="5774333" y="4623488"/>
                  </a:lnTo>
                  <a:lnTo>
                    <a:pt x="5774333" y="5232926"/>
                  </a:lnTo>
                  <a:lnTo>
                    <a:pt x="5676492" y="5306859"/>
                  </a:lnTo>
                  <a:cubicBezTo>
                    <a:pt x="5592693" y="5367905"/>
                    <a:pt x="5508955" y="5427286"/>
                    <a:pt x="5426260" y="5486233"/>
                  </a:cubicBezTo>
                  <a:lnTo>
                    <a:pt x="5300225" y="5576217"/>
                  </a:lnTo>
                  <a:cubicBezTo>
                    <a:pt x="5257559" y="5606443"/>
                    <a:pt x="5214525" y="5636901"/>
                    <a:pt x="5170757" y="5666780"/>
                  </a:cubicBezTo>
                  <a:cubicBezTo>
                    <a:pt x="5127110" y="5696775"/>
                    <a:pt x="5082973" y="5726654"/>
                    <a:pt x="5038100" y="5756185"/>
                  </a:cubicBezTo>
                  <a:cubicBezTo>
                    <a:pt x="4993106" y="5785486"/>
                    <a:pt x="4947743" y="5814553"/>
                    <a:pt x="4901276" y="5843043"/>
                  </a:cubicBezTo>
                  <a:cubicBezTo>
                    <a:pt x="4808835" y="5900136"/>
                    <a:pt x="4713449" y="5955494"/>
                    <a:pt x="4614019" y="6006103"/>
                  </a:cubicBezTo>
                  <a:cubicBezTo>
                    <a:pt x="4514711" y="6056943"/>
                    <a:pt x="4411971" y="6104192"/>
                    <a:pt x="4305061" y="6144726"/>
                  </a:cubicBezTo>
                  <a:cubicBezTo>
                    <a:pt x="4092223" y="6226952"/>
                    <a:pt x="3863569" y="6282424"/>
                    <a:pt x="3632710" y="6304196"/>
                  </a:cubicBezTo>
                  <a:cubicBezTo>
                    <a:pt x="3574964" y="6309408"/>
                    <a:pt x="3517218" y="6313345"/>
                    <a:pt x="3459594" y="6314504"/>
                  </a:cubicBezTo>
                  <a:lnTo>
                    <a:pt x="3416315" y="6315429"/>
                  </a:lnTo>
                  <a:cubicBezTo>
                    <a:pt x="3401971" y="6315546"/>
                    <a:pt x="3387505" y="6315198"/>
                    <a:pt x="3373159" y="6315198"/>
                  </a:cubicBezTo>
                  <a:lnTo>
                    <a:pt x="3330127" y="6314735"/>
                  </a:lnTo>
                  <a:lnTo>
                    <a:pt x="3288320" y="6313230"/>
                  </a:lnTo>
                  <a:cubicBezTo>
                    <a:pt x="3176996" y="6309870"/>
                    <a:pt x="3065428" y="6301533"/>
                    <a:pt x="2954350" y="6288098"/>
                  </a:cubicBezTo>
                  <a:cubicBezTo>
                    <a:pt x="2843150" y="6275360"/>
                    <a:pt x="2732194" y="6257061"/>
                    <a:pt x="2622466" y="6232742"/>
                  </a:cubicBezTo>
                  <a:cubicBezTo>
                    <a:pt x="2512859" y="6208190"/>
                    <a:pt x="2404110" y="6179122"/>
                    <a:pt x="2296466" y="6146001"/>
                  </a:cubicBezTo>
                  <a:cubicBezTo>
                    <a:pt x="2081544" y="6079179"/>
                    <a:pt x="1869073" y="5996027"/>
                    <a:pt x="1672419" y="5885197"/>
                  </a:cubicBezTo>
                  <a:cubicBezTo>
                    <a:pt x="1475643" y="5774599"/>
                    <a:pt x="1299954" y="5634353"/>
                    <a:pt x="1146578" y="5479168"/>
                  </a:cubicBezTo>
                  <a:cubicBezTo>
                    <a:pt x="1069461" y="5401692"/>
                    <a:pt x="999333" y="5319235"/>
                    <a:pt x="933372" y="5234810"/>
                  </a:cubicBezTo>
                  <a:cubicBezTo>
                    <a:pt x="867781" y="5150038"/>
                    <a:pt x="805375" y="5063991"/>
                    <a:pt x="747140" y="4976091"/>
                  </a:cubicBezTo>
                  <a:cubicBezTo>
                    <a:pt x="732182" y="4954319"/>
                    <a:pt x="718082" y="4932199"/>
                    <a:pt x="703616" y="4910196"/>
                  </a:cubicBezTo>
                  <a:lnTo>
                    <a:pt x="662053" y="4846269"/>
                  </a:lnTo>
                  <a:cubicBezTo>
                    <a:pt x="635449" y="4804925"/>
                    <a:pt x="607864" y="4763928"/>
                    <a:pt x="580033" y="4722352"/>
                  </a:cubicBezTo>
                  <a:lnTo>
                    <a:pt x="410105" y="4469193"/>
                  </a:lnTo>
                  <a:cubicBezTo>
                    <a:pt x="353095" y="4382915"/>
                    <a:pt x="296820" y="4294089"/>
                    <a:pt x="244224" y="4201556"/>
                  </a:cubicBezTo>
                  <a:cubicBezTo>
                    <a:pt x="217987" y="4155232"/>
                    <a:pt x="192609" y="4108098"/>
                    <a:pt x="169437" y="4059690"/>
                  </a:cubicBezTo>
                  <a:cubicBezTo>
                    <a:pt x="146388" y="4011165"/>
                    <a:pt x="124932" y="3961715"/>
                    <a:pt x="105929" y="3911221"/>
                  </a:cubicBezTo>
                  <a:cubicBezTo>
                    <a:pt x="87293" y="3860613"/>
                    <a:pt x="70742" y="3809309"/>
                    <a:pt x="57256" y="3757195"/>
                  </a:cubicBezTo>
                  <a:cubicBezTo>
                    <a:pt x="50881" y="3731138"/>
                    <a:pt x="44383" y="3704965"/>
                    <a:pt x="39111" y="3678677"/>
                  </a:cubicBezTo>
                  <a:lnTo>
                    <a:pt x="31142" y="3639300"/>
                  </a:lnTo>
                  <a:lnTo>
                    <a:pt x="24521" y="3599809"/>
                  </a:lnTo>
                  <a:cubicBezTo>
                    <a:pt x="7234" y="3494423"/>
                    <a:pt x="0" y="3388457"/>
                    <a:pt x="0" y="3283418"/>
                  </a:cubicBezTo>
                  <a:cubicBezTo>
                    <a:pt x="491" y="3076698"/>
                    <a:pt x="23418" y="2869978"/>
                    <a:pt x="68045" y="2666963"/>
                  </a:cubicBezTo>
                  <a:cubicBezTo>
                    <a:pt x="112550" y="2464064"/>
                    <a:pt x="180717" y="2265104"/>
                    <a:pt x="272546" y="2076334"/>
                  </a:cubicBezTo>
                  <a:cubicBezTo>
                    <a:pt x="457062" y="1698794"/>
                    <a:pt x="724457" y="1360978"/>
                    <a:pt x="1039300" y="1073307"/>
                  </a:cubicBezTo>
                  <a:cubicBezTo>
                    <a:pt x="1197090" y="929472"/>
                    <a:pt x="1367630" y="798259"/>
                    <a:pt x="1547733" y="680365"/>
                  </a:cubicBezTo>
                  <a:cubicBezTo>
                    <a:pt x="1728081" y="562587"/>
                    <a:pt x="1917870" y="457663"/>
                    <a:pt x="2115995" y="368373"/>
                  </a:cubicBezTo>
                  <a:cubicBezTo>
                    <a:pt x="2512737" y="191070"/>
                    <a:pt x="2939883" y="73870"/>
                    <a:pt x="3377451" y="24304"/>
                  </a:cubicBezTo>
                  <a:cubicBezTo>
                    <a:pt x="3486812" y="12086"/>
                    <a:pt x="3596971" y="4500"/>
                    <a:pt x="3707237" y="148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EC18CE1F-9DF1-47AF-9E66-6CE348AC23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10220" y="131729"/>
              <a:ext cx="5769111" cy="6229400"/>
            </a:xfrm>
            <a:custGeom>
              <a:avLst/>
              <a:gdLst>
                <a:gd name="connsiteX0" fmla="*/ 3882695 w 5769111"/>
                <a:gd name="connsiteY0" fmla="*/ 0 h 6229400"/>
                <a:gd name="connsiteX1" fmla="*/ 5691883 w 5769111"/>
                <a:gd name="connsiteY1" fmla="*/ 557381 h 6229400"/>
                <a:gd name="connsiteX2" fmla="*/ 5769111 w 5769111"/>
                <a:gd name="connsiteY2" fmla="*/ 620523 h 6229400"/>
                <a:gd name="connsiteX3" fmla="*/ 5769111 w 5769111"/>
                <a:gd name="connsiteY3" fmla="*/ 1464911 h 6229400"/>
                <a:gd name="connsiteX4" fmla="*/ 5660063 w 5769111"/>
                <a:gd name="connsiteY4" fmla="*/ 1328105 h 6229400"/>
                <a:gd name="connsiteX5" fmla="*/ 4910471 w 5769111"/>
                <a:gd name="connsiteY5" fmla="*/ 781599 h 6229400"/>
                <a:gd name="connsiteX6" fmla="*/ 3882695 w 5769111"/>
                <a:gd name="connsiteY6" fmla="*/ 579048 h 6229400"/>
                <a:gd name="connsiteX7" fmla="*/ 2683153 w 5769111"/>
                <a:gd name="connsiteY7" fmla="*/ 797003 h 6229400"/>
                <a:gd name="connsiteX8" fmla="*/ 1617493 w 5769111"/>
                <a:gd name="connsiteY8" fmla="*/ 1395738 h 6229400"/>
                <a:gd name="connsiteX9" fmla="*/ 880408 w 5769111"/>
                <a:gd name="connsiteY9" fmla="*/ 2259099 h 6229400"/>
                <a:gd name="connsiteX10" fmla="*/ 613135 w 5769111"/>
                <a:gd name="connsiteY10" fmla="*/ 3263863 h 6229400"/>
                <a:gd name="connsiteX11" fmla="*/ 1055484 w 5769111"/>
                <a:gd name="connsiteY11" fmla="*/ 4196825 h 6229400"/>
                <a:gd name="connsiteX12" fmla="*/ 1278376 w 5769111"/>
                <a:gd name="connsiteY12" fmla="*/ 4492950 h 6229400"/>
                <a:gd name="connsiteX13" fmla="*/ 3369851 w 5769111"/>
                <a:gd name="connsiteY13" fmla="*/ 5650468 h 6229400"/>
                <a:gd name="connsiteX14" fmla="*/ 4957551 w 5769111"/>
                <a:gd name="connsiteY14" fmla="*/ 4938355 h 6229400"/>
                <a:gd name="connsiteX15" fmla="*/ 5150773 w 5769111"/>
                <a:gd name="connsiteY15" fmla="*/ 4796950 h 6229400"/>
                <a:gd name="connsiteX16" fmla="*/ 5747247 w 5769111"/>
                <a:gd name="connsiteY16" fmla="*/ 4338176 h 6229400"/>
                <a:gd name="connsiteX17" fmla="*/ 5769111 w 5769111"/>
                <a:gd name="connsiteY17" fmla="*/ 4318497 h 6229400"/>
                <a:gd name="connsiteX18" fmla="*/ 5769111 w 5769111"/>
                <a:gd name="connsiteY18" fmla="*/ 5074612 h 6229400"/>
                <a:gd name="connsiteX19" fmla="*/ 5636252 w 5769111"/>
                <a:gd name="connsiteY19" fmla="*/ 5174208 h 6229400"/>
                <a:gd name="connsiteX20" fmla="*/ 5334922 w 5769111"/>
                <a:gd name="connsiteY20" fmla="*/ 5394528 h 6229400"/>
                <a:gd name="connsiteX21" fmla="*/ 3369727 w 5769111"/>
                <a:gd name="connsiteY21" fmla="*/ 6229400 h 6229400"/>
                <a:gd name="connsiteX22" fmla="*/ 771046 w 5769111"/>
                <a:gd name="connsiteY22" fmla="*/ 4817913 h 6229400"/>
                <a:gd name="connsiteX23" fmla="*/ 0 w 5769111"/>
                <a:gd name="connsiteY23" fmla="*/ 3263748 h 6229400"/>
                <a:gd name="connsiteX24" fmla="*/ 3882695 w 5769111"/>
                <a:gd name="connsiteY24" fmla="*/ 0 h 622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769111" h="6229400">
                  <a:moveTo>
                    <a:pt x="3882695" y="0"/>
                  </a:moveTo>
                  <a:cubicBezTo>
                    <a:pt x="4601253" y="0"/>
                    <a:pt x="5210727" y="205477"/>
                    <a:pt x="5691883" y="557381"/>
                  </a:cubicBezTo>
                  <a:lnTo>
                    <a:pt x="5769111" y="620523"/>
                  </a:lnTo>
                  <a:lnTo>
                    <a:pt x="5769111" y="1464911"/>
                  </a:lnTo>
                  <a:lnTo>
                    <a:pt x="5660063" y="1328105"/>
                  </a:lnTo>
                  <a:cubicBezTo>
                    <a:pt x="5449800" y="1091506"/>
                    <a:pt x="5197607" y="907600"/>
                    <a:pt x="4910471" y="781599"/>
                  </a:cubicBezTo>
                  <a:cubicBezTo>
                    <a:pt x="4604088" y="647260"/>
                    <a:pt x="4258349" y="579048"/>
                    <a:pt x="3882695" y="579048"/>
                  </a:cubicBezTo>
                  <a:cubicBezTo>
                    <a:pt x="3484238" y="579048"/>
                    <a:pt x="3080631" y="652240"/>
                    <a:pt x="2683153" y="797003"/>
                  </a:cubicBezTo>
                  <a:cubicBezTo>
                    <a:pt x="2296098" y="937595"/>
                    <a:pt x="1927678" y="1144662"/>
                    <a:pt x="1617493" y="1395738"/>
                  </a:cubicBezTo>
                  <a:cubicBezTo>
                    <a:pt x="1301915" y="1651098"/>
                    <a:pt x="1053890" y="1941665"/>
                    <a:pt x="880408" y="2259099"/>
                  </a:cubicBezTo>
                  <a:cubicBezTo>
                    <a:pt x="703125" y="2583597"/>
                    <a:pt x="613135" y="2921645"/>
                    <a:pt x="613135" y="3263863"/>
                  </a:cubicBezTo>
                  <a:cubicBezTo>
                    <a:pt x="613135" y="3608512"/>
                    <a:pt x="756702" y="3809789"/>
                    <a:pt x="1055484" y="4196825"/>
                  </a:cubicBezTo>
                  <a:cubicBezTo>
                    <a:pt x="1127574" y="4290167"/>
                    <a:pt x="1202116" y="4386753"/>
                    <a:pt x="1278376" y="4492950"/>
                  </a:cubicBezTo>
                  <a:cubicBezTo>
                    <a:pt x="1861105" y="5304313"/>
                    <a:pt x="2486623" y="5650468"/>
                    <a:pt x="3369851" y="5650468"/>
                  </a:cubicBezTo>
                  <a:cubicBezTo>
                    <a:pt x="3949515" y="5650468"/>
                    <a:pt x="4374822" y="5368471"/>
                    <a:pt x="4957551" y="4938355"/>
                  </a:cubicBezTo>
                  <a:cubicBezTo>
                    <a:pt x="5022653" y="4890293"/>
                    <a:pt x="5087755" y="4842811"/>
                    <a:pt x="5150773" y="4796950"/>
                  </a:cubicBezTo>
                  <a:cubicBezTo>
                    <a:pt x="5364254" y="4641404"/>
                    <a:pt x="5570313" y="4491241"/>
                    <a:pt x="5747247" y="4338176"/>
                  </a:cubicBezTo>
                  <a:lnTo>
                    <a:pt x="5769111" y="4318497"/>
                  </a:lnTo>
                  <a:lnTo>
                    <a:pt x="5769111" y="5074612"/>
                  </a:lnTo>
                  <a:lnTo>
                    <a:pt x="5636252" y="5174208"/>
                  </a:lnTo>
                  <a:cubicBezTo>
                    <a:pt x="5537051" y="5246835"/>
                    <a:pt x="5436100" y="5319845"/>
                    <a:pt x="5334922" y="5394528"/>
                  </a:cubicBezTo>
                  <a:cubicBezTo>
                    <a:pt x="4745327" y="5829741"/>
                    <a:pt x="4177309" y="6229400"/>
                    <a:pt x="3369727" y="6229400"/>
                  </a:cubicBezTo>
                  <a:cubicBezTo>
                    <a:pt x="2172147" y="6229400"/>
                    <a:pt x="1394603" y="5686137"/>
                    <a:pt x="771046" y="4817913"/>
                  </a:cubicBezTo>
                  <a:cubicBezTo>
                    <a:pt x="396864" y="4297000"/>
                    <a:pt x="0" y="3939728"/>
                    <a:pt x="0" y="3263748"/>
                  </a:cubicBezTo>
                  <a:cubicBezTo>
                    <a:pt x="0" y="1461170"/>
                    <a:pt x="1955141" y="0"/>
                    <a:pt x="38826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5BD26A8C-8D1D-41E6-A71E-FE9AC75F3F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10220" y="131729"/>
              <a:ext cx="5769111" cy="6229400"/>
            </a:xfrm>
            <a:custGeom>
              <a:avLst/>
              <a:gdLst>
                <a:gd name="connsiteX0" fmla="*/ 3882695 w 5769111"/>
                <a:gd name="connsiteY0" fmla="*/ 0 h 6229400"/>
                <a:gd name="connsiteX1" fmla="*/ 5691883 w 5769111"/>
                <a:gd name="connsiteY1" fmla="*/ 557381 h 6229400"/>
                <a:gd name="connsiteX2" fmla="*/ 5769111 w 5769111"/>
                <a:gd name="connsiteY2" fmla="*/ 620523 h 6229400"/>
                <a:gd name="connsiteX3" fmla="*/ 5769111 w 5769111"/>
                <a:gd name="connsiteY3" fmla="*/ 1675390 h 6229400"/>
                <a:gd name="connsiteX4" fmla="*/ 5711488 w 5769111"/>
                <a:gd name="connsiteY4" fmla="*/ 1585205 h 6229400"/>
                <a:gd name="connsiteX5" fmla="*/ 5566027 w 5769111"/>
                <a:gd name="connsiteY5" fmla="*/ 1402571 h 6229400"/>
                <a:gd name="connsiteX6" fmla="*/ 4858734 w 5769111"/>
                <a:gd name="connsiteY6" fmla="*/ 886639 h 6229400"/>
                <a:gd name="connsiteX7" fmla="*/ 3882695 w 5769111"/>
                <a:gd name="connsiteY7" fmla="*/ 694858 h 6229400"/>
                <a:gd name="connsiteX8" fmla="*/ 2727046 w 5769111"/>
                <a:gd name="connsiteY8" fmla="*/ 905053 h 6229400"/>
                <a:gd name="connsiteX9" fmla="*/ 1697186 w 5769111"/>
                <a:gd name="connsiteY9" fmla="*/ 1483638 h 6229400"/>
                <a:gd name="connsiteX10" fmla="*/ 989279 w 5769111"/>
                <a:gd name="connsiteY10" fmla="*/ 2312139 h 6229400"/>
                <a:gd name="connsiteX11" fmla="*/ 735615 w 5769111"/>
                <a:gd name="connsiteY11" fmla="*/ 3263863 h 6229400"/>
                <a:gd name="connsiteX12" fmla="*/ 1154424 w 5769111"/>
                <a:gd name="connsiteY12" fmla="*/ 4128614 h 6229400"/>
                <a:gd name="connsiteX13" fmla="*/ 1379768 w 5769111"/>
                <a:gd name="connsiteY13" fmla="*/ 4427981 h 6229400"/>
                <a:gd name="connsiteX14" fmla="*/ 2239456 w 5769111"/>
                <a:gd name="connsiteY14" fmla="*/ 5256947 h 6229400"/>
                <a:gd name="connsiteX15" fmla="*/ 3369727 w 5769111"/>
                <a:gd name="connsiteY15" fmla="*/ 5534658 h 6229400"/>
                <a:gd name="connsiteX16" fmla="*/ 4096760 w 5769111"/>
                <a:gd name="connsiteY16" fmla="*/ 5357817 h 6229400"/>
                <a:gd name="connsiteX17" fmla="*/ 4881905 w 5769111"/>
                <a:gd name="connsiteY17" fmla="*/ 4847212 h 6229400"/>
                <a:gd name="connsiteX18" fmla="*/ 5075739 w 5769111"/>
                <a:gd name="connsiteY18" fmla="*/ 4705346 h 6229400"/>
                <a:gd name="connsiteX19" fmla="*/ 5759930 w 5769111"/>
                <a:gd name="connsiteY19" fmla="*/ 4166809 h 6229400"/>
                <a:gd name="connsiteX20" fmla="*/ 5769111 w 5769111"/>
                <a:gd name="connsiteY20" fmla="*/ 4157764 h 6229400"/>
                <a:gd name="connsiteX21" fmla="*/ 5769111 w 5769111"/>
                <a:gd name="connsiteY21" fmla="*/ 5074612 h 6229400"/>
                <a:gd name="connsiteX22" fmla="*/ 5636252 w 5769111"/>
                <a:gd name="connsiteY22" fmla="*/ 5174208 h 6229400"/>
                <a:gd name="connsiteX23" fmla="*/ 5334922 w 5769111"/>
                <a:gd name="connsiteY23" fmla="*/ 5394528 h 6229400"/>
                <a:gd name="connsiteX24" fmla="*/ 3369727 w 5769111"/>
                <a:gd name="connsiteY24" fmla="*/ 6229400 h 6229400"/>
                <a:gd name="connsiteX25" fmla="*/ 771046 w 5769111"/>
                <a:gd name="connsiteY25" fmla="*/ 4817913 h 6229400"/>
                <a:gd name="connsiteX26" fmla="*/ 0 w 5769111"/>
                <a:gd name="connsiteY26" fmla="*/ 3263748 h 6229400"/>
                <a:gd name="connsiteX27" fmla="*/ 3882695 w 5769111"/>
                <a:gd name="connsiteY27" fmla="*/ 0 h 622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769111" h="6229400">
                  <a:moveTo>
                    <a:pt x="3882695" y="0"/>
                  </a:moveTo>
                  <a:cubicBezTo>
                    <a:pt x="4601253" y="0"/>
                    <a:pt x="5210727" y="205477"/>
                    <a:pt x="5691883" y="557381"/>
                  </a:cubicBezTo>
                  <a:lnTo>
                    <a:pt x="5769111" y="620523"/>
                  </a:lnTo>
                  <a:lnTo>
                    <a:pt x="5769111" y="1675390"/>
                  </a:lnTo>
                  <a:lnTo>
                    <a:pt x="5711488" y="1585205"/>
                  </a:lnTo>
                  <a:cubicBezTo>
                    <a:pt x="5665942" y="1521390"/>
                    <a:pt x="5617428" y="1460432"/>
                    <a:pt x="5566027" y="1402571"/>
                  </a:cubicBezTo>
                  <a:cubicBezTo>
                    <a:pt x="5367411" y="1179058"/>
                    <a:pt x="5129563" y="1005460"/>
                    <a:pt x="4858734" y="886639"/>
                  </a:cubicBezTo>
                  <a:cubicBezTo>
                    <a:pt x="4568779" y="759363"/>
                    <a:pt x="4240327" y="694858"/>
                    <a:pt x="3882695" y="694858"/>
                  </a:cubicBezTo>
                  <a:cubicBezTo>
                    <a:pt x="3504835" y="694858"/>
                    <a:pt x="3105151" y="767471"/>
                    <a:pt x="2727046" y="905053"/>
                  </a:cubicBezTo>
                  <a:cubicBezTo>
                    <a:pt x="2352985" y="1041013"/>
                    <a:pt x="1996826" y="1241132"/>
                    <a:pt x="1697186" y="1483638"/>
                  </a:cubicBezTo>
                  <a:cubicBezTo>
                    <a:pt x="1397913" y="1725796"/>
                    <a:pt x="1153199" y="2012308"/>
                    <a:pt x="989279" y="2312139"/>
                  </a:cubicBezTo>
                  <a:cubicBezTo>
                    <a:pt x="820946" y="2620077"/>
                    <a:pt x="735615" y="2940290"/>
                    <a:pt x="735615" y="3263863"/>
                  </a:cubicBezTo>
                  <a:cubicBezTo>
                    <a:pt x="735615" y="3573074"/>
                    <a:pt x="863980" y="3752464"/>
                    <a:pt x="1154424" y="4128614"/>
                  </a:cubicBezTo>
                  <a:cubicBezTo>
                    <a:pt x="1227127" y="4222767"/>
                    <a:pt x="1302282" y="4320162"/>
                    <a:pt x="1379768" y="4427981"/>
                  </a:cubicBezTo>
                  <a:cubicBezTo>
                    <a:pt x="1653784" y="4809458"/>
                    <a:pt x="1934912" y="5080685"/>
                    <a:pt x="2239456" y="5256947"/>
                  </a:cubicBezTo>
                  <a:cubicBezTo>
                    <a:pt x="2562268" y="5443863"/>
                    <a:pt x="2932037" y="5534658"/>
                    <a:pt x="3369727" y="5534658"/>
                  </a:cubicBezTo>
                  <a:cubicBezTo>
                    <a:pt x="3618120" y="5534658"/>
                    <a:pt x="3849103" y="5478491"/>
                    <a:pt x="4096760" y="5357817"/>
                  </a:cubicBezTo>
                  <a:cubicBezTo>
                    <a:pt x="4351037" y="5233901"/>
                    <a:pt x="4602740" y="5053238"/>
                    <a:pt x="4881905" y="4847212"/>
                  </a:cubicBezTo>
                  <a:cubicBezTo>
                    <a:pt x="4947375" y="4798920"/>
                    <a:pt x="5012599" y="4751322"/>
                    <a:pt x="5075739" y="4705346"/>
                  </a:cubicBezTo>
                  <a:cubicBezTo>
                    <a:pt x="5327320" y="4521990"/>
                    <a:pt x="5568418" y="4346256"/>
                    <a:pt x="5759930" y="4166809"/>
                  </a:cubicBezTo>
                  <a:lnTo>
                    <a:pt x="5769111" y="4157764"/>
                  </a:lnTo>
                  <a:lnTo>
                    <a:pt x="5769111" y="5074612"/>
                  </a:lnTo>
                  <a:lnTo>
                    <a:pt x="5636252" y="5174208"/>
                  </a:lnTo>
                  <a:cubicBezTo>
                    <a:pt x="5537051" y="5246835"/>
                    <a:pt x="5436100" y="5319845"/>
                    <a:pt x="5334922" y="5394528"/>
                  </a:cubicBezTo>
                  <a:cubicBezTo>
                    <a:pt x="4745327" y="5829741"/>
                    <a:pt x="4177309" y="6229400"/>
                    <a:pt x="3369727" y="6229400"/>
                  </a:cubicBezTo>
                  <a:cubicBezTo>
                    <a:pt x="2172147" y="6229400"/>
                    <a:pt x="1394603" y="5686137"/>
                    <a:pt x="771046" y="4817913"/>
                  </a:cubicBezTo>
                  <a:cubicBezTo>
                    <a:pt x="396864" y="4297000"/>
                    <a:pt x="0" y="3939728"/>
                    <a:pt x="0" y="3263748"/>
                  </a:cubicBezTo>
                  <a:cubicBezTo>
                    <a:pt x="0" y="1461170"/>
                    <a:pt x="1955141" y="0"/>
                    <a:pt x="38826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7" name="Graphic 6" descr="Money">
            <a:extLst>
              <a:ext uri="{FF2B5EF4-FFF2-40B4-BE49-F238E27FC236}">
                <a16:creationId xmlns:a16="http://schemas.microsoft.com/office/drawing/2014/main" id="{16813095-356C-BED9-72AF-3F8D608AB39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1726" y="1629089"/>
            <a:ext cx="3620021" cy="3620021"/>
          </a:xfrm>
          <a:prstGeom prst="rect">
            <a:avLst/>
          </a:prstGeom>
        </p:spPr>
      </p:pic>
    </p:spTree>
    <p:extLst>
      <p:ext uri="{BB962C8B-B14F-4D97-AF65-F5344CB8AC3E}">
        <p14:creationId xmlns:p14="http://schemas.microsoft.com/office/powerpoint/2010/main" val="7354103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BC99CB9-DDAD-44A2-8A1C-E3AF4E72D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9E9A677-A339-7381-8DC3-DC1B710A127F}"/>
              </a:ext>
            </a:extLst>
          </p:cNvPr>
          <p:cNvSpPr>
            <a:spLocks noGrp="1"/>
          </p:cNvSpPr>
          <p:nvPr>
            <p:ph type="title"/>
          </p:nvPr>
        </p:nvSpPr>
        <p:spPr>
          <a:xfrm>
            <a:off x="2004352" y="731062"/>
            <a:ext cx="7242514" cy="849339"/>
          </a:xfrm>
        </p:spPr>
        <p:txBody>
          <a:bodyPr anchor="b">
            <a:normAutofit/>
          </a:bodyPr>
          <a:lstStyle/>
          <a:p>
            <a:pPr algn="ctr"/>
            <a:r>
              <a:rPr lang="en-US" sz="3600" dirty="0">
                <a:solidFill>
                  <a:schemeClr val="tx2"/>
                </a:solidFill>
              </a:rPr>
              <a:t>Title II Priority Areas</a:t>
            </a:r>
          </a:p>
        </p:txBody>
      </p:sp>
      <p:grpSp>
        <p:nvGrpSpPr>
          <p:cNvPr id="10" name="Group 9">
            <a:extLst>
              <a:ext uri="{FF2B5EF4-FFF2-40B4-BE49-F238E27FC236}">
                <a16:creationId xmlns:a16="http://schemas.microsoft.com/office/drawing/2014/main" id="{5C3921CD-DDE5-4B57-8FDF-B37ADE4EDAC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91219" y="3985"/>
            <a:ext cx="9747620" cy="6858000"/>
            <a:chOff x="1318434" y="36937"/>
            <a:chExt cx="9747620" cy="6858000"/>
          </a:xfrm>
        </p:grpSpPr>
        <p:sp>
          <p:nvSpPr>
            <p:cNvPr id="11" name="Freeform: Shape 10">
              <a:extLst>
                <a:ext uri="{FF2B5EF4-FFF2-40B4-BE49-F238E27FC236}">
                  <a16:creationId xmlns:a16="http://schemas.microsoft.com/office/drawing/2014/main" id="{A4CBEDF6-7B5F-471F-AF99-301A237481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6937"/>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gradFill>
              <a:gsLst>
                <a:gs pos="2000">
                  <a:schemeClr val="bg1">
                    <a:alpha val="10000"/>
                  </a:schemeClr>
                </a:gs>
                <a:gs pos="16000">
                  <a:schemeClr val="accent6">
                    <a:alpha val="8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2" name="Freeform: Shape 11">
              <a:extLst>
                <a:ext uri="{FF2B5EF4-FFF2-40B4-BE49-F238E27FC236}">
                  <a16:creationId xmlns:a16="http://schemas.microsoft.com/office/drawing/2014/main" id="{1D43DB10-4F84-47C2-8170-CB9EED8667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6937"/>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accent1">
                <a:alpha val="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3" name="Freeform: Shape 12">
              <a:extLst>
                <a:ext uri="{FF2B5EF4-FFF2-40B4-BE49-F238E27FC236}">
                  <a16:creationId xmlns:a16="http://schemas.microsoft.com/office/drawing/2014/main" id="{9F35C7A0-1526-4D97-BCD8-91B3576E3C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6937"/>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gradFill>
              <a:gsLst>
                <a:gs pos="2000">
                  <a:schemeClr val="bg1">
                    <a:alpha val="10000"/>
                  </a:schemeClr>
                </a:gs>
                <a:gs pos="16000">
                  <a:schemeClr val="accent6">
                    <a:alpha val="2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Shape 13">
              <a:extLst>
                <a:ext uri="{FF2B5EF4-FFF2-40B4-BE49-F238E27FC236}">
                  <a16:creationId xmlns:a16="http://schemas.microsoft.com/office/drawing/2014/main" id="{1009574A-38B7-43A8-A925-1FB54C6B1A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6937"/>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gradFill>
              <a:gsLst>
                <a:gs pos="2000">
                  <a:schemeClr val="bg1">
                    <a:alpha val="10000"/>
                  </a:schemeClr>
                </a:gs>
                <a:gs pos="16000">
                  <a:schemeClr val="accent6">
                    <a:alpha val="8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EA3AAA50-DE22-4E5D-9064-A37786C590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6937"/>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gradFill>
              <a:gsLst>
                <a:gs pos="2000">
                  <a:schemeClr val="bg1">
                    <a:alpha val="10000"/>
                  </a:schemeClr>
                </a:gs>
                <a:gs pos="16000">
                  <a:schemeClr val="accent6">
                    <a:alpha val="2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3" name="Content Placeholder 2">
            <a:extLst>
              <a:ext uri="{FF2B5EF4-FFF2-40B4-BE49-F238E27FC236}">
                <a16:creationId xmlns:a16="http://schemas.microsoft.com/office/drawing/2014/main" id="{88564542-7DC3-17E3-6DC1-0A9FEDBFEA1E}"/>
              </a:ext>
            </a:extLst>
          </p:cNvPr>
          <p:cNvSpPr>
            <a:spLocks noGrp="1"/>
          </p:cNvSpPr>
          <p:nvPr>
            <p:ph idx="1"/>
          </p:nvPr>
        </p:nvSpPr>
        <p:spPr>
          <a:xfrm>
            <a:off x="2972269" y="2053360"/>
            <a:ext cx="5966364" cy="3481754"/>
          </a:xfrm>
        </p:spPr>
        <p:txBody>
          <a:bodyPr anchor="t">
            <a:normAutofit/>
          </a:bodyPr>
          <a:lstStyle/>
          <a:p>
            <a:r>
              <a:rPr lang="en-US" sz="2000" b="0" i="0" u="none" strike="noStrike" baseline="0" dirty="0">
                <a:solidFill>
                  <a:schemeClr val="tx2"/>
                </a:solidFill>
              </a:rPr>
              <a:t>Pursuant to Title II, Part B of the Juvenile Justice and Delinquency Prevention Act (JJDPA), in order to receive formula grants, states must develop and submit a Three-Year Plan that identifies goals for the juvenile justice system and programmatic priorities to be supported by grant funding. Therefore, ICJI will only consider grant applications that fall under one of the following priority areas and have the greatest impact on Hoosier youth. </a:t>
            </a:r>
            <a:endParaRPr lang="en-US" sz="2000" dirty="0">
              <a:solidFill>
                <a:schemeClr val="tx2"/>
              </a:solidFill>
            </a:endParaRPr>
          </a:p>
        </p:txBody>
      </p:sp>
    </p:spTree>
    <p:extLst>
      <p:ext uri="{BB962C8B-B14F-4D97-AF65-F5344CB8AC3E}">
        <p14:creationId xmlns:p14="http://schemas.microsoft.com/office/powerpoint/2010/main" val="30338937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A3C7DEA-BCC2-4295-8850-1479932961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289949D-B9F6-468A-86FE-2694DC5AE7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le 1">
            <a:extLst>
              <a:ext uri="{FF2B5EF4-FFF2-40B4-BE49-F238E27FC236}">
                <a16:creationId xmlns:a16="http://schemas.microsoft.com/office/drawing/2014/main" id="{C857AD4C-F5C9-7D94-45D2-919261A10021}"/>
              </a:ext>
            </a:extLst>
          </p:cNvPr>
          <p:cNvSpPr>
            <a:spLocks noGrp="1"/>
          </p:cNvSpPr>
          <p:nvPr>
            <p:ph type="title"/>
          </p:nvPr>
        </p:nvSpPr>
        <p:spPr>
          <a:xfrm>
            <a:off x="196019" y="-43031"/>
            <a:ext cx="9833548" cy="1066802"/>
          </a:xfrm>
        </p:spPr>
        <p:txBody>
          <a:bodyPr anchor="b">
            <a:normAutofit/>
          </a:bodyPr>
          <a:lstStyle/>
          <a:p>
            <a:r>
              <a:rPr lang="en-US" sz="3600" dirty="0">
                <a:solidFill>
                  <a:schemeClr val="tx2"/>
                </a:solidFill>
              </a:rPr>
              <a:t>Title II Priority Areas </a:t>
            </a:r>
            <a:r>
              <a:rPr lang="en-US" sz="3600" dirty="0" err="1">
                <a:solidFill>
                  <a:schemeClr val="tx2"/>
                </a:solidFill>
              </a:rPr>
              <a:t>con’t</a:t>
            </a:r>
            <a:endParaRPr lang="en-US" sz="3600" dirty="0">
              <a:solidFill>
                <a:schemeClr val="tx2"/>
              </a:solidFill>
            </a:endParaRPr>
          </a:p>
        </p:txBody>
      </p:sp>
      <p:grpSp>
        <p:nvGrpSpPr>
          <p:cNvPr id="12" name="Group 11">
            <a:extLst>
              <a:ext uri="{FF2B5EF4-FFF2-40B4-BE49-F238E27FC236}">
                <a16:creationId xmlns:a16="http://schemas.microsoft.com/office/drawing/2014/main" id="{E4DF0958-0C87-4C28-9554-2FADC788C2B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867135" y="0"/>
            <a:ext cx="4324865" cy="2641149"/>
            <a:chOff x="6867015" y="-1"/>
            <a:chExt cx="5324985" cy="3251912"/>
          </a:xfrm>
          <a:solidFill>
            <a:schemeClr val="accent5">
              <a:alpha val="10000"/>
            </a:schemeClr>
          </a:solidFill>
        </p:grpSpPr>
        <p:sp>
          <p:nvSpPr>
            <p:cNvPr id="13" name="Freeform: Shape 12">
              <a:extLst>
                <a:ext uri="{FF2B5EF4-FFF2-40B4-BE49-F238E27FC236}">
                  <a16:creationId xmlns:a16="http://schemas.microsoft.com/office/drawing/2014/main" id="{DEC53B48-7B73-49D1-A6FD-9DBF5141EA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7DEDDC41-2C98-4AF1-A0EA-AEEC34827C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D2208F20-F93C-4530-8370-FC7818BABB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E52F51E0-B50B-43EA-B6AC-C16BD29C3E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D19B4130-8AE0-164F-7FCC-453D1BD7832A}"/>
              </a:ext>
            </a:extLst>
          </p:cNvPr>
          <p:cNvSpPr>
            <a:spLocks noGrp="1"/>
          </p:cNvSpPr>
          <p:nvPr>
            <p:ph idx="1"/>
          </p:nvPr>
        </p:nvSpPr>
        <p:spPr>
          <a:xfrm>
            <a:off x="447595" y="1421601"/>
            <a:ext cx="9833548" cy="5029883"/>
          </a:xfrm>
        </p:spPr>
        <p:txBody>
          <a:bodyPr anchor="ctr">
            <a:normAutofit fontScale="92500" lnSpcReduction="10000"/>
          </a:bodyPr>
          <a:lstStyle/>
          <a:p>
            <a:pPr marL="0" indent="0">
              <a:buNone/>
            </a:pPr>
            <a:r>
              <a:rPr lang="en-US" sz="2000" b="0" i="0" u="none" strike="noStrike" baseline="0" dirty="0">
                <a:solidFill>
                  <a:schemeClr val="tx2"/>
                </a:solidFill>
              </a:rPr>
              <a:t>Indiana has identified the following priority areas for 2025 Title II funding:</a:t>
            </a:r>
            <a:endParaRPr lang="en-US" sz="2000" dirty="0">
              <a:solidFill>
                <a:schemeClr val="tx2"/>
              </a:solidFill>
            </a:endParaRPr>
          </a:p>
          <a:p>
            <a:pPr marL="0" indent="0">
              <a:buNone/>
            </a:pPr>
            <a:endParaRPr lang="en-US" sz="2000" b="0" i="0" u="none" strike="noStrike" baseline="0" dirty="0">
              <a:solidFill>
                <a:schemeClr val="tx2"/>
              </a:solidFill>
            </a:endParaRPr>
          </a:p>
          <a:p>
            <a:pPr marL="0" indent="0" algn="ctr">
              <a:buNone/>
            </a:pPr>
            <a:r>
              <a:rPr lang="en-US" sz="2400" b="0" i="0" u="none" strike="noStrike" baseline="0" dirty="0">
                <a:solidFill>
                  <a:schemeClr val="tx2"/>
                </a:solidFill>
              </a:rPr>
              <a:t>Alcohol and substance abuse </a:t>
            </a:r>
          </a:p>
          <a:p>
            <a:pPr marL="0" indent="0" algn="ctr">
              <a:buNone/>
            </a:pPr>
            <a:r>
              <a:rPr lang="en-US" sz="2400" b="0" i="0" u="none" strike="noStrike" baseline="0" dirty="0">
                <a:solidFill>
                  <a:schemeClr val="tx2"/>
                </a:solidFill>
              </a:rPr>
              <a:t>Mentoring, counseling, and training programs </a:t>
            </a:r>
          </a:p>
          <a:p>
            <a:pPr marL="0" indent="0" algn="ctr">
              <a:buNone/>
            </a:pPr>
            <a:r>
              <a:rPr lang="en-US" sz="2400" b="0" i="0" u="none" strike="noStrike" baseline="0" dirty="0">
                <a:solidFill>
                  <a:schemeClr val="tx2"/>
                </a:solidFill>
              </a:rPr>
              <a:t>Mental health services </a:t>
            </a:r>
          </a:p>
          <a:p>
            <a:pPr marL="0" indent="0" algn="ctr">
              <a:buNone/>
            </a:pPr>
            <a:r>
              <a:rPr lang="en-US" sz="2400" b="0" i="0" u="none" strike="noStrike" baseline="0" dirty="0">
                <a:solidFill>
                  <a:schemeClr val="tx2"/>
                </a:solidFill>
              </a:rPr>
              <a:t>Rural area programs </a:t>
            </a:r>
          </a:p>
          <a:p>
            <a:pPr marL="0" indent="0" algn="ctr">
              <a:buNone/>
            </a:pPr>
            <a:r>
              <a:rPr lang="en-US" sz="2400" b="0" i="0" u="none" strike="noStrike" baseline="0" dirty="0">
                <a:solidFill>
                  <a:schemeClr val="tx2"/>
                </a:solidFill>
              </a:rPr>
              <a:t>Gender specific services </a:t>
            </a:r>
          </a:p>
          <a:p>
            <a:pPr marL="0" indent="0" algn="ctr">
              <a:buNone/>
            </a:pPr>
            <a:r>
              <a:rPr lang="en-US" sz="2400" b="0" i="0" u="none" strike="noStrike" baseline="0" dirty="0">
                <a:solidFill>
                  <a:schemeClr val="tx2"/>
                </a:solidFill>
              </a:rPr>
              <a:t>Diversion </a:t>
            </a:r>
          </a:p>
          <a:p>
            <a:pPr marL="0" indent="0" algn="ctr">
              <a:buNone/>
            </a:pPr>
            <a:r>
              <a:rPr lang="en-US" sz="2400" b="0" i="0" u="none" strike="noStrike" baseline="0" dirty="0">
                <a:solidFill>
                  <a:schemeClr val="tx2"/>
                </a:solidFill>
              </a:rPr>
              <a:t>Gangs </a:t>
            </a:r>
          </a:p>
          <a:p>
            <a:pPr marL="0" indent="0" algn="ctr">
              <a:buNone/>
            </a:pPr>
            <a:r>
              <a:rPr lang="en-US" sz="2400" b="0" i="0" u="none" strike="noStrike" baseline="0" dirty="0">
                <a:solidFill>
                  <a:schemeClr val="tx2"/>
                </a:solidFill>
              </a:rPr>
              <a:t>Delinquency prevention </a:t>
            </a:r>
          </a:p>
          <a:p>
            <a:pPr marL="0" indent="0" algn="ctr">
              <a:buNone/>
            </a:pPr>
            <a:r>
              <a:rPr lang="en-US" sz="2400" b="0" i="0" u="none" strike="noStrike" baseline="0" dirty="0">
                <a:solidFill>
                  <a:schemeClr val="tx2"/>
                </a:solidFill>
              </a:rPr>
              <a:t>After-school programs </a:t>
            </a:r>
          </a:p>
          <a:p>
            <a:pPr marL="0" indent="0" algn="ctr">
              <a:buNone/>
            </a:pPr>
            <a:r>
              <a:rPr lang="en-US" sz="2400" b="0" i="0" u="none" strike="noStrike" baseline="0" dirty="0">
                <a:solidFill>
                  <a:schemeClr val="tx2"/>
                </a:solidFill>
              </a:rPr>
              <a:t>Positive youth development </a:t>
            </a:r>
          </a:p>
          <a:p>
            <a:pPr marL="0" indent="0" algn="ctr">
              <a:buNone/>
            </a:pPr>
            <a:r>
              <a:rPr lang="en-US" sz="2400" b="0" i="0" u="none" strike="noStrike" baseline="0" dirty="0">
                <a:solidFill>
                  <a:schemeClr val="tx2"/>
                </a:solidFill>
              </a:rPr>
              <a:t>Deinstitutionalization of status offenders </a:t>
            </a:r>
          </a:p>
          <a:p>
            <a:pPr algn="ctr"/>
            <a:endParaRPr lang="en-US" sz="2000" b="0" i="0" u="none" strike="noStrike" baseline="0" dirty="0">
              <a:solidFill>
                <a:schemeClr val="tx2"/>
              </a:solidFill>
            </a:endParaRPr>
          </a:p>
          <a:p>
            <a:pPr marL="0" indent="0">
              <a:buNone/>
            </a:pPr>
            <a:endParaRPr lang="en-US" sz="1000" dirty="0">
              <a:solidFill>
                <a:schemeClr val="tx2"/>
              </a:solidFill>
            </a:endParaRPr>
          </a:p>
        </p:txBody>
      </p:sp>
    </p:spTree>
    <p:extLst>
      <p:ext uri="{BB962C8B-B14F-4D97-AF65-F5344CB8AC3E}">
        <p14:creationId xmlns:p14="http://schemas.microsoft.com/office/powerpoint/2010/main" val="7236073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16735B1-03FE-CA1E-528A-E8D2417B9238}"/>
            </a:ext>
          </a:extLst>
        </p:cNvPr>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43C823D3-D619-407C-89E0-C6F6B1E7A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047F8E3E-2FFA-4A0F-B3C7-E57ADDCFB4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5" name="Title 4">
            <a:extLst>
              <a:ext uri="{FF2B5EF4-FFF2-40B4-BE49-F238E27FC236}">
                <a16:creationId xmlns:a16="http://schemas.microsoft.com/office/drawing/2014/main" id="{C9FE9911-DB66-90A5-A1CB-C43C24040811}"/>
              </a:ext>
            </a:extLst>
          </p:cNvPr>
          <p:cNvSpPr>
            <a:spLocks noGrp="1"/>
          </p:cNvSpPr>
          <p:nvPr>
            <p:ph type="title"/>
          </p:nvPr>
        </p:nvSpPr>
        <p:spPr>
          <a:xfrm>
            <a:off x="1025970" y="164104"/>
            <a:ext cx="9833548" cy="1325563"/>
          </a:xfrm>
        </p:spPr>
        <p:txBody>
          <a:bodyPr anchor="b">
            <a:normAutofit/>
          </a:bodyPr>
          <a:lstStyle/>
          <a:p>
            <a:pPr algn="ctr"/>
            <a:r>
              <a:rPr lang="en-US" sz="3600" dirty="0">
                <a:solidFill>
                  <a:schemeClr val="tx2"/>
                </a:solidFill>
              </a:rPr>
              <a:t>2025 TII Grant Application </a:t>
            </a:r>
          </a:p>
        </p:txBody>
      </p:sp>
      <p:grpSp>
        <p:nvGrpSpPr>
          <p:cNvPr id="9" name="Group 8">
            <a:extLst>
              <a:ext uri="{FF2B5EF4-FFF2-40B4-BE49-F238E27FC236}">
                <a16:creationId xmlns:a16="http://schemas.microsoft.com/office/drawing/2014/main" id="{33D939F1-7ABE-4D0E-946A-43F37F556AF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3346102" cy="2510865"/>
            <a:chOff x="-305" y="-1"/>
            <a:chExt cx="3832880" cy="2876136"/>
          </a:xfrm>
        </p:grpSpPr>
        <p:sp>
          <p:nvSpPr>
            <p:cNvPr id="16" name="Freeform: Shape 15">
              <a:extLst>
                <a:ext uri="{FF2B5EF4-FFF2-40B4-BE49-F238E27FC236}">
                  <a16:creationId xmlns:a16="http://schemas.microsoft.com/office/drawing/2014/main" id="{63FE0426-0FE4-451E-A8BB-08DA6A6AC2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4A32F7E8-35B4-451F-AA07-AECF7CA1D5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E1097796-C3C8-4772-9EBD-9F5CA368F5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Shape 25">
              <a:extLst>
                <a:ext uri="{FF2B5EF4-FFF2-40B4-BE49-F238E27FC236}">
                  <a16:creationId xmlns:a16="http://schemas.microsoft.com/office/drawing/2014/main" id="{EC4BC137-BB50-4235-A83F-4B4EEE1590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Content Placeholder 5">
            <a:extLst>
              <a:ext uri="{FF2B5EF4-FFF2-40B4-BE49-F238E27FC236}">
                <a16:creationId xmlns:a16="http://schemas.microsoft.com/office/drawing/2014/main" id="{2D6471F8-C03D-F08F-E365-7A5D40495C33}"/>
              </a:ext>
            </a:extLst>
          </p:cNvPr>
          <p:cNvSpPr>
            <a:spLocks noGrp="1"/>
          </p:cNvSpPr>
          <p:nvPr>
            <p:ph idx="1"/>
          </p:nvPr>
        </p:nvSpPr>
        <p:spPr>
          <a:xfrm>
            <a:off x="1025970" y="2053859"/>
            <a:ext cx="10423080" cy="3832591"/>
          </a:xfrm>
        </p:spPr>
        <p:txBody>
          <a:bodyPr>
            <a:normAutofit/>
          </a:bodyPr>
          <a:lstStyle/>
          <a:p>
            <a:pPr marL="0" indent="0" algn="ctr">
              <a:buNone/>
            </a:pPr>
            <a:r>
              <a:rPr lang="en-US" sz="2400" dirty="0">
                <a:solidFill>
                  <a:schemeClr val="tx2"/>
                </a:solidFill>
              </a:rPr>
              <a:t>Application opened: Friday, January 17</a:t>
            </a:r>
            <a:r>
              <a:rPr lang="en-US" sz="2400" baseline="30000" dirty="0">
                <a:solidFill>
                  <a:schemeClr val="tx2"/>
                </a:solidFill>
              </a:rPr>
              <a:t>th</a:t>
            </a:r>
            <a:r>
              <a:rPr lang="en-US" sz="2400" dirty="0">
                <a:solidFill>
                  <a:schemeClr val="tx2"/>
                </a:solidFill>
              </a:rPr>
              <a:t> </a:t>
            </a:r>
          </a:p>
          <a:p>
            <a:pPr marL="0" indent="0" algn="ctr">
              <a:buNone/>
            </a:pPr>
            <a:endParaRPr lang="en-US" sz="2400" dirty="0">
              <a:solidFill>
                <a:schemeClr val="tx2"/>
              </a:solidFill>
            </a:endParaRPr>
          </a:p>
          <a:p>
            <a:pPr marL="0" indent="0" algn="ctr">
              <a:buNone/>
            </a:pPr>
            <a:r>
              <a:rPr lang="en-US" sz="2400" dirty="0">
                <a:solidFill>
                  <a:schemeClr val="tx2"/>
                </a:solidFill>
              </a:rPr>
              <a:t>Application closes: Sunday, February 16</a:t>
            </a:r>
            <a:r>
              <a:rPr lang="en-US" sz="2400" baseline="30000" dirty="0">
                <a:solidFill>
                  <a:schemeClr val="tx2"/>
                </a:solidFill>
              </a:rPr>
              <a:t>th</a:t>
            </a:r>
            <a:r>
              <a:rPr lang="en-US" sz="2400" dirty="0">
                <a:solidFill>
                  <a:schemeClr val="tx2"/>
                </a:solidFill>
              </a:rPr>
              <a:t> at 11:59 PM (EST) </a:t>
            </a:r>
          </a:p>
          <a:p>
            <a:pPr marL="0" indent="0" algn="ctr">
              <a:buNone/>
            </a:pPr>
            <a:endParaRPr lang="en-US" sz="2400" dirty="0">
              <a:solidFill>
                <a:schemeClr val="tx2"/>
              </a:solidFill>
            </a:endParaRPr>
          </a:p>
          <a:p>
            <a:pPr marL="0" indent="0" algn="ctr">
              <a:buNone/>
            </a:pPr>
            <a:r>
              <a:rPr lang="en-US" sz="2400" dirty="0">
                <a:solidFill>
                  <a:schemeClr val="tx2"/>
                </a:solidFill>
              </a:rPr>
              <a:t>	Applicants are strongly encouraged to submit applications 48 hours prior to the deadline. </a:t>
            </a:r>
          </a:p>
          <a:p>
            <a:pPr marL="0" indent="0" algn="ctr">
              <a:buNone/>
            </a:pPr>
            <a:endParaRPr lang="en-US" sz="2400" dirty="0">
              <a:solidFill>
                <a:schemeClr val="tx2"/>
              </a:solidFill>
            </a:endParaRPr>
          </a:p>
          <a:p>
            <a:pPr marL="0" indent="0" algn="ctr">
              <a:buNone/>
            </a:pPr>
            <a:r>
              <a:rPr lang="en-US" sz="2400" dirty="0">
                <a:solidFill>
                  <a:schemeClr val="tx2"/>
                </a:solidFill>
              </a:rPr>
              <a:t>Award Period: April 1, 2025 – March 31, 2026</a:t>
            </a:r>
          </a:p>
        </p:txBody>
      </p:sp>
      <p:grpSp>
        <p:nvGrpSpPr>
          <p:cNvPr id="27" name="Group 26">
            <a:extLst>
              <a:ext uri="{FF2B5EF4-FFF2-40B4-BE49-F238E27FC236}">
                <a16:creationId xmlns:a16="http://schemas.microsoft.com/office/drawing/2014/main" id="{9DB3963A-4187-4A72-9DA4-CA6BADE2293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9072780" y="3734338"/>
            <a:ext cx="3878664" cy="2368659"/>
            <a:chOff x="6867015" y="-1"/>
            <a:chExt cx="5324985" cy="3251912"/>
          </a:xfrm>
          <a:solidFill>
            <a:schemeClr val="accent5">
              <a:alpha val="10000"/>
            </a:schemeClr>
          </a:solidFill>
        </p:grpSpPr>
        <p:sp>
          <p:nvSpPr>
            <p:cNvPr id="22" name="Freeform: Shape 21">
              <a:extLst>
                <a:ext uri="{FF2B5EF4-FFF2-40B4-BE49-F238E27FC236}">
                  <a16:creationId xmlns:a16="http://schemas.microsoft.com/office/drawing/2014/main" id="{2428E75E-001A-4568-B035-574F1303EF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64AC8CFC-1164-4525-82A0-25F75ADCF4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23">
              <a:extLst>
                <a:ext uri="{FF2B5EF4-FFF2-40B4-BE49-F238E27FC236}">
                  <a16:creationId xmlns:a16="http://schemas.microsoft.com/office/drawing/2014/main" id="{6F35C856-5B70-4CA2-BB8F-A37197D8F9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550FD8B0-DE97-47B1-84ED-67A3BD00FE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28" name="Graphic 27" descr="Document outline">
            <a:extLst>
              <a:ext uri="{FF2B5EF4-FFF2-40B4-BE49-F238E27FC236}">
                <a16:creationId xmlns:a16="http://schemas.microsoft.com/office/drawing/2014/main" id="{20A545C4-B4D9-1A98-B0E8-D58A39F8734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29615" y="3926182"/>
            <a:ext cx="2510865" cy="2510865"/>
          </a:xfrm>
          <a:prstGeom prst="rect">
            <a:avLst/>
          </a:prstGeom>
        </p:spPr>
      </p:pic>
    </p:spTree>
    <p:extLst>
      <p:ext uri="{BB962C8B-B14F-4D97-AF65-F5344CB8AC3E}">
        <p14:creationId xmlns:p14="http://schemas.microsoft.com/office/powerpoint/2010/main" val="27172482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1763</TotalTime>
  <Words>1055</Words>
  <Application>Microsoft Office PowerPoint</Application>
  <PresentationFormat>Widescreen</PresentationFormat>
  <Paragraphs>93</Paragraphs>
  <Slides>16</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Aptos</vt:lpstr>
      <vt:lpstr>Aptos Display</vt:lpstr>
      <vt:lpstr>Arial</vt:lpstr>
      <vt:lpstr>Calibri</vt:lpstr>
      <vt:lpstr>Wingdings</vt:lpstr>
      <vt:lpstr>Office Theme</vt:lpstr>
      <vt:lpstr>2025 Title II</vt:lpstr>
      <vt:lpstr>PowerPoint Presentation</vt:lpstr>
      <vt:lpstr>What are Title II Funds?</vt:lpstr>
      <vt:lpstr>What is the Indiana Criminal Justice Institute’s role with Title II Funds?</vt:lpstr>
      <vt:lpstr>What is the Indiana Criminal Justice Institute’s role with Title II Funds? con’t</vt:lpstr>
      <vt:lpstr>What can Title II funds be used for?</vt:lpstr>
      <vt:lpstr>Title II Priority Areas</vt:lpstr>
      <vt:lpstr>Title II Priority Areas con’t</vt:lpstr>
      <vt:lpstr>2025 TII Grant Application </vt:lpstr>
      <vt:lpstr>Eligibility</vt:lpstr>
      <vt:lpstr>Initiating an application</vt:lpstr>
      <vt:lpstr>Match Requirement </vt:lpstr>
      <vt:lpstr>Required Attachments </vt:lpstr>
      <vt:lpstr>PowerPoint Presentation</vt:lpstr>
      <vt:lpstr>Q &amp; A</vt:lpstr>
      <vt:lpstr>PowerPoint Presentation</vt:lpstr>
    </vt:vector>
  </TitlesOfParts>
  <Company>Indiana Office of Technology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Sheets, Ellen</dc:creator>
  <cp:lastModifiedBy>Anderson, Dalayna E (CJI)</cp:lastModifiedBy>
  <cp:revision>14</cp:revision>
  <dcterms:created xsi:type="dcterms:W3CDTF">2025-01-21T18:17:44Z</dcterms:created>
  <dcterms:modified xsi:type="dcterms:W3CDTF">2025-01-24T16:47:29Z</dcterms:modified>
</cp:coreProperties>
</file>