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62" r:id="rId5"/>
    <p:sldId id="261" r:id="rId6"/>
    <p:sldId id="263" r:id="rId7"/>
    <p:sldId id="264" r:id="rId8"/>
    <p:sldId id="259" r:id="rId9"/>
    <p:sldId id="258" r:id="rId10"/>
    <p:sldId id="292" r:id="rId11"/>
    <p:sldId id="265" r:id="rId12"/>
    <p:sldId id="266" r:id="rId13"/>
    <p:sldId id="267" r:id="rId14"/>
    <p:sldId id="273" r:id="rId15"/>
    <p:sldId id="274" r:id="rId16"/>
    <p:sldId id="275" r:id="rId17"/>
    <p:sldId id="276" r:id="rId18"/>
    <p:sldId id="277" r:id="rId19"/>
    <p:sldId id="260" r:id="rId20"/>
    <p:sldId id="294" r:id="rId21"/>
    <p:sldId id="272" r:id="rId22"/>
    <p:sldId id="286" r:id="rId23"/>
    <p:sldId id="287" r:id="rId24"/>
    <p:sldId id="289" r:id="rId25"/>
    <p:sldId id="25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8442EF-41DF-4E7D-AFF5-8A7EF85DA8DA}" v="41" dt="2021-09-20T17:24:28.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85" autoAdjust="0"/>
    <p:restoredTop sz="94660"/>
  </p:normalViewPr>
  <p:slideViewPr>
    <p:cSldViewPr snapToGrid="0">
      <p:cViewPr varScale="1">
        <p:scale>
          <a:sx n="88" d="100"/>
          <a:sy n="88" d="100"/>
        </p:scale>
        <p:origin x="1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kler, Adam" userId="3b483585-1237-4fb8-b4a6-0aeb831796b6" providerId="ADAL" clId="{B08442EF-41DF-4E7D-AFF5-8A7EF85DA8DA}"/>
    <pc:docChg chg="undo redo custSel delSld modSld">
      <pc:chgData name="Winkler, Adam" userId="3b483585-1237-4fb8-b4a6-0aeb831796b6" providerId="ADAL" clId="{B08442EF-41DF-4E7D-AFF5-8A7EF85DA8DA}" dt="2021-09-20T17:42:07.064" v="735" actId="20577"/>
      <pc:docMkLst>
        <pc:docMk/>
      </pc:docMkLst>
      <pc:sldChg chg="addSp modSp mod setBg">
        <pc:chgData name="Winkler, Adam" userId="3b483585-1237-4fb8-b4a6-0aeb831796b6" providerId="ADAL" clId="{B08442EF-41DF-4E7D-AFF5-8A7EF85DA8DA}" dt="2021-09-20T17:00:32.631" v="697" actId="14100"/>
        <pc:sldMkLst>
          <pc:docMk/>
          <pc:sldMk cId="2190533689" sldId="256"/>
        </pc:sldMkLst>
        <pc:spChg chg="mod">
          <ac:chgData name="Winkler, Adam" userId="3b483585-1237-4fb8-b4a6-0aeb831796b6" providerId="ADAL" clId="{B08442EF-41DF-4E7D-AFF5-8A7EF85DA8DA}" dt="2021-09-20T16:53:46.224" v="653" actId="26606"/>
          <ac:spMkLst>
            <pc:docMk/>
            <pc:sldMk cId="2190533689" sldId="256"/>
            <ac:spMk id="2" creationId="{A4F05089-22C1-42A6-A522-0A64EB043676}"/>
          </ac:spMkLst>
        </pc:spChg>
        <pc:spChg chg="mod">
          <ac:chgData name="Winkler, Adam" userId="3b483585-1237-4fb8-b4a6-0aeb831796b6" providerId="ADAL" clId="{B08442EF-41DF-4E7D-AFF5-8A7EF85DA8DA}" dt="2021-09-20T17:00:32.631" v="697" actId="14100"/>
          <ac:spMkLst>
            <pc:docMk/>
            <pc:sldMk cId="2190533689" sldId="256"/>
            <ac:spMk id="3" creationId="{79CD831F-E068-4101-87C4-7414642B5E59}"/>
          </ac:spMkLst>
        </pc:spChg>
        <pc:spChg chg="add">
          <ac:chgData name="Winkler, Adam" userId="3b483585-1237-4fb8-b4a6-0aeb831796b6" providerId="ADAL" clId="{B08442EF-41DF-4E7D-AFF5-8A7EF85DA8DA}" dt="2021-09-20T16:53:46.224" v="653" actId="26606"/>
          <ac:spMkLst>
            <pc:docMk/>
            <pc:sldMk cId="2190533689" sldId="256"/>
            <ac:spMk id="8" creationId="{8C6E698C-8155-4B8B-BDC9-B7299772B509}"/>
          </ac:spMkLst>
        </pc:spChg>
        <pc:spChg chg="add">
          <ac:chgData name="Winkler, Adam" userId="3b483585-1237-4fb8-b4a6-0aeb831796b6" providerId="ADAL" clId="{B08442EF-41DF-4E7D-AFF5-8A7EF85DA8DA}" dt="2021-09-20T16:53:46.224" v="653" actId="26606"/>
          <ac:spMkLst>
            <pc:docMk/>
            <pc:sldMk cId="2190533689" sldId="256"/>
            <ac:spMk id="12" creationId="{8A549DE7-671D-4575-AF43-858FD99981CF}"/>
          </ac:spMkLst>
        </pc:spChg>
        <pc:spChg chg="add">
          <ac:chgData name="Winkler, Adam" userId="3b483585-1237-4fb8-b4a6-0aeb831796b6" providerId="ADAL" clId="{B08442EF-41DF-4E7D-AFF5-8A7EF85DA8DA}" dt="2021-09-20T16:53:46.224" v="653" actId="26606"/>
          <ac:spMkLst>
            <pc:docMk/>
            <pc:sldMk cId="2190533689" sldId="256"/>
            <ac:spMk id="14" creationId="{C22D9B36-9BE7-472B-8808-7E0D6810738F}"/>
          </ac:spMkLst>
        </pc:spChg>
        <pc:cxnChg chg="add">
          <ac:chgData name="Winkler, Adam" userId="3b483585-1237-4fb8-b4a6-0aeb831796b6" providerId="ADAL" clId="{B08442EF-41DF-4E7D-AFF5-8A7EF85DA8DA}" dt="2021-09-20T16:53:46.224" v="653" actId="26606"/>
          <ac:cxnSpMkLst>
            <pc:docMk/>
            <pc:sldMk cId="2190533689" sldId="256"/>
            <ac:cxnSpMk id="10" creationId="{09525C9A-1972-4836-BA7A-706C946EF4DA}"/>
          </ac:cxnSpMkLst>
        </pc:cxnChg>
      </pc:sldChg>
      <pc:sldChg chg="addSp delSp modSp mod setBg">
        <pc:chgData name="Winkler, Adam" userId="3b483585-1237-4fb8-b4a6-0aeb831796b6" providerId="ADAL" clId="{B08442EF-41DF-4E7D-AFF5-8A7EF85DA8DA}" dt="2021-09-20T16:54:45.802" v="654" actId="26606"/>
        <pc:sldMkLst>
          <pc:docMk/>
          <pc:sldMk cId="3104224696" sldId="258"/>
        </pc:sldMkLst>
        <pc:spChg chg="mod">
          <ac:chgData name="Winkler, Adam" userId="3b483585-1237-4fb8-b4a6-0aeb831796b6" providerId="ADAL" clId="{B08442EF-41DF-4E7D-AFF5-8A7EF85DA8DA}" dt="2021-09-20T16:54:45.802" v="654" actId="26606"/>
          <ac:spMkLst>
            <pc:docMk/>
            <pc:sldMk cId="3104224696" sldId="258"/>
            <ac:spMk id="2" creationId="{5DD3DE0C-E47C-42B8-83A2-D58EDC50BC56}"/>
          </ac:spMkLst>
        </pc:spChg>
        <pc:spChg chg="del mod">
          <ac:chgData name="Winkler, Adam" userId="3b483585-1237-4fb8-b4a6-0aeb831796b6" providerId="ADAL" clId="{B08442EF-41DF-4E7D-AFF5-8A7EF85DA8DA}" dt="2021-09-20T16:54:45.802" v="654" actId="26606"/>
          <ac:spMkLst>
            <pc:docMk/>
            <pc:sldMk cId="3104224696" sldId="258"/>
            <ac:spMk id="3" creationId="{1304A922-3A4D-467B-9C6F-30644CF1DE9B}"/>
          </ac:spMkLst>
        </pc:spChg>
        <pc:spChg chg="add">
          <ac:chgData name="Winkler, Adam" userId="3b483585-1237-4fb8-b4a6-0aeb831796b6" providerId="ADAL" clId="{B08442EF-41DF-4E7D-AFF5-8A7EF85DA8DA}" dt="2021-09-20T16:54:45.802" v="654" actId="26606"/>
          <ac:spMkLst>
            <pc:docMk/>
            <pc:sldMk cId="3104224696" sldId="258"/>
            <ac:spMk id="9" creationId="{FB5993E2-C02B-4335-ABA5-D8EC465551E3}"/>
          </ac:spMkLst>
        </pc:spChg>
        <pc:spChg chg="add">
          <ac:chgData name="Winkler, Adam" userId="3b483585-1237-4fb8-b4a6-0aeb831796b6" providerId="ADAL" clId="{B08442EF-41DF-4E7D-AFF5-8A7EF85DA8DA}" dt="2021-09-20T16:54:45.802" v="654" actId="26606"/>
          <ac:spMkLst>
            <pc:docMk/>
            <pc:sldMk cId="3104224696" sldId="258"/>
            <ac:spMk id="11" creationId="{C0B801A2-5622-4BE8-9AD2-C337A2CD0022}"/>
          </ac:spMkLst>
        </pc:spChg>
        <pc:spChg chg="add">
          <ac:chgData name="Winkler, Adam" userId="3b483585-1237-4fb8-b4a6-0aeb831796b6" providerId="ADAL" clId="{B08442EF-41DF-4E7D-AFF5-8A7EF85DA8DA}" dt="2021-09-20T16:54:45.802" v="654" actId="26606"/>
          <ac:spMkLst>
            <pc:docMk/>
            <pc:sldMk cId="3104224696" sldId="258"/>
            <ac:spMk id="13" creationId="{B7AF614F-5BC3-4086-99F5-B87C5847A071}"/>
          </ac:spMkLst>
        </pc:spChg>
        <pc:graphicFrameChg chg="add">
          <ac:chgData name="Winkler, Adam" userId="3b483585-1237-4fb8-b4a6-0aeb831796b6" providerId="ADAL" clId="{B08442EF-41DF-4E7D-AFF5-8A7EF85DA8DA}" dt="2021-09-20T16:54:45.802" v="654" actId="26606"/>
          <ac:graphicFrameMkLst>
            <pc:docMk/>
            <pc:sldMk cId="3104224696" sldId="258"/>
            <ac:graphicFrameMk id="5" creationId="{8C61FBCD-29CF-4D23-BACA-229DA1C2266D}"/>
          </ac:graphicFrameMkLst>
        </pc:graphicFrameChg>
      </pc:sldChg>
      <pc:sldChg chg="modSp mod">
        <pc:chgData name="Winkler, Adam" userId="3b483585-1237-4fb8-b4a6-0aeb831796b6" providerId="ADAL" clId="{B08442EF-41DF-4E7D-AFF5-8A7EF85DA8DA}" dt="2021-09-20T17:21:42.761" v="726" actId="20577"/>
        <pc:sldMkLst>
          <pc:docMk/>
          <pc:sldMk cId="4049745201" sldId="259"/>
        </pc:sldMkLst>
        <pc:spChg chg="mod">
          <ac:chgData name="Winkler, Adam" userId="3b483585-1237-4fb8-b4a6-0aeb831796b6" providerId="ADAL" clId="{B08442EF-41DF-4E7D-AFF5-8A7EF85DA8DA}" dt="2021-09-20T17:21:42.761" v="726" actId="20577"/>
          <ac:spMkLst>
            <pc:docMk/>
            <pc:sldMk cId="4049745201" sldId="259"/>
            <ac:spMk id="3" creationId="{F1A898F7-2E8A-4835-A9E8-F61F78146AC2}"/>
          </ac:spMkLst>
        </pc:spChg>
      </pc:sldChg>
      <pc:sldChg chg="addSp delSp modSp mod setBg">
        <pc:chgData name="Winkler, Adam" userId="3b483585-1237-4fb8-b4a6-0aeb831796b6" providerId="ADAL" clId="{B08442EF-41DF-4E7D-AFF5-8A7EF85DA8DA}" dt="2021-09-20T16:52:28.427" v="642" actId="26606"/>
        <pc:sldMkLst>
          <pc:docMk/>
          <pc:sldMk cId="3870931407" sldId="260"/>
        </pc:sldMkLst>
        <pc:spChg chg="add mod">
          <ac:chgData name="Winkler, Adam" userId="3b483585-1237-4fb8-b4a6-0aeb831796b6" providerId="ADAL" clId="{B08442EF-41DF-4E7D-AFF5-8A7EF85DA8DA}" dt="2021-09-20T16:52:28.427" v="642" actId="26606"/>
          <ac:spMkLst>
            <pc:docMk/>
            <pc:sldMk cId="3870931407" sldId="260"/>
            <ac:spMk id="2" creationId="{3904F656-AC2C-4FED-96A2-BC4B024E274E}"/>
          </ac:spMkLst>
        </pc:spChg>
        <pc:spChg chg="del mod">
          <ac:chgData name="Winkler, Adam" userId="3b483585-1237-4fb8-b4a6-0aeb831796b6" providerId="ADAL" clId="{B08442EF-41DF-4E7D-AFF5-8A7EF85DA8DA}" dt="2021-09-20T16:52:28.427" v="642" actId="26606"/>
          <ac:spMkLst>
            <pc:docMk/>
            <pc:sldMk cId="3870931407" sldId="260"/>
            <ac:spMk id="7" creationId="{7879E9A9-AF63-4C44-B52A-C6CE4D4EC6D8}"/>
          </ac:spMkLst>
        </pc:spChg>
        <pc:spChg chg="del mod">
          <ac:chgData name="Winkler, Adam" userId="3b483585-1237-4fb8-b4a6-0aeb831796b6" providerId="ADAL" clId="{B08442EF-41DF-4E7D-AFF5-8A7EF85DA8DA}" dt="2021-09-20T16:51:28.329" v="618"/>
          <ac:spMkLst>
            <pc:docMk/>
            <pc:sldMk cId="3870931407" sldId="260"/>
            <ac:spMk id="10" creationId="{42B2F10F-2250-46B1-975F-930C14686450}"/>
          </ac:spMkLst>
        </pc:spChg>
        <pc:graphicFrameChg chg="add">
          <ac:chgData name="Winkler, Adam" userId="3b483585-1237-4fb8-b4a6-0aeb831796b6" providerId="ADAL" clId="{B08442EF-41DF-4E7D-AFF5-8A7EF85DA8DA}" dt="2021-09-20T16:52:28.427" v="642" actId="26606"/>
          <ac:graphicFrameMkLst>
            <pc:docMk/>
            <pc:sldMk cId="3870931407" sldId="260"/>
            <ac:graphicFrameMk id="9" creationId="{999DBC5D-855F-46C8-A1D1-A009EF2EEE4E}"/>
          </ac:graphicFrameMkLst>
        </pc:graphicFrameChg>
      </pc:sldChg>
      <pc:sldChg chg="addSp modSp mod setBg">
        <pc:chgData name="Winkler, Adam" userId="3b483585-1237-4fb8-b4a6-0aeb831796b6" providerId="ADAL" clId="{B08442EF-41DF-4E7D-AFF5-8A7EF85DA8DA}" dt="2021-09-20T16:55:41.441" v="664" actId="26606"/>
        <pc:sldMkLst>
          <pc:docMk/>
          <pc:sldMk cId="3948599404" sldId="261"/>
        </pc:sldMkLst>
        <pc:spChg chg="mod">
          <ac:chgData name="Winkler, Adam" userId="3b483585-1237-4fb8-b4a6-0aeb831796b6" providerId="ADAL" clId="{B08442EF-41DF-4E7D-AFF5-8A7EF85DA8DA}" dt="2021-09-20T16:55:41.441" v="664" actId="26606"/>
          <ac:spMkLst>
            <pc:docMk/>
            <pc:sldMk cId="3948599404" sldId="261"/>
            <ac:spMk id="2" creationId="{05BCE7ED-71B2-4B35-B4CA-65E7EC03B4BE}"/>
          </ac:spMkLst>
        </pc:spChg>
        <pc:spChg chg="add">
          <ac:chgData name="Winkler, Adam" userId="3b483585-1237-4fb8-b4a6-0aeb831796b6" providerId="ADAL" clId="{B08442EF-41DF-4E7D-AFF5-8A7EF85DA8DA}" dt="2021-09-20T16:55:41.441" v="664" actId="26606"/>
          <ac:spMkLst>
            <pc:docMk/>
            <pc:sldMk cId="3948599404" sldId="261"/>
            <ac:spMk id="7" creationId="{52C0B2E1-0268-42EC-ABD3-94F81A05BCBD}"/>
          </ac:spMkLst>
        </pc:spChg>
        <pc:spChg chg="add">
          <ac:chgData name="Winkler, Adam" userId="3b483585-1237-4fb8-b4a6-0aeb831796b6" providerId="ADAL" clId="{B08442EF-41DF-4E7D-AFF5-8A7EF85DA8DA}" dt="2021-09-20T16:55:41.441" v="664" actId="26606"/>
          <ac:spMkLst>
            <pc:docMk/>
            <pc:sldMk cId="3948599404" sldId="261"/>
            <ac:spMk id="9" creationId="{7D2256B4-48EA-40FC-BBC0-AA1EE6E0080C}"/>
          </ac:spMkLst>
        </pc:spChg>
        <pc:spChg chg="add">
          <ac:chgData name="Winkler, Adam" userId="3b483585-1237-4fb8-b4a6-0aeb831796b6" providerId="ADAL" clId="{B08442EF-41DF-4E7D-AFF5-8A7EF85DA8DA}" dt="2021-09-20T16:55:41.441" v="664" actId="26606"/>
          <ac:spMkLst>
            <pc:docMk/>
            <pc:sldMk cId="3948599404" sldId="261"/>
            <ac:spMk id="13" creationId="{FBDCECDC-EEE3-4128-AA5E-82A8C08796E8}"/>
          </ac:spMkLst>
        </pc:spChg>
        <pc:spChg chg="add">
          <ac:chgData name="Winkler, Adam" userId="3b483585-1237-4fb8-b4a6-0aeb831796b6" providerId="ADAL" clId="{B08442EF-41DF-4E7D-AFF5-8A7EF85DA8DA}" dt="2021-09-20T16:55:41.441" v="664" actId="26606"/>
          <ac:spMkLst>
            <pc:docMk/>
            <pc:sldMk cId="3948599404" sldId="261"/>
            <ac:spMk id="15" creationId="{4260EDE0-989C-4E16-AF94-F652294D828E}"/>
          </ac:spMkLst>
        </pc:spChg>
        <pc:spChg chg="add">
          <ac:chgData name="Winkler, Adam" userId="3b483585-1237-4fb8-b4a6-0aeb831796b6" providerId="ADAL" clId="{B08442EF-41DF-4E7D-AFF5-8A7EF85DA8DA}" dt="2021-09-20T16:55:41.441" v="664" actId="26606"/>
          <ac:spMkLst>
            <pc:docMk/>
            <pc:sldMk cId="3948599404" sldId="261"/>
            <ac:spMk id="17" creationId="{1F3985C0-E548-44D2-B30E-F3E42DADE133}"/>
          </ac:spMkLst>
        </pc:spChg>
        <pc:cxnChg chg="add">
          <ac:chgData name="Winkler, Adam" userId="3b483585-1237-4fb8-b4a6-0aeb831796b6" providerId="ADAL" clId="{B08442EF-41DF-4E7D-AFF5-8A7EF85DA8DA}" dt="2021-09-20T16:55:41.441" v="664" actId="26606"/>
          <ac:cxnSpMkLst>
            <pc:docMk/>
            <pc:sldMk cId="3948599404" sldId="261"/>
            <ac:cxnSpMk id="11" creationId="{3D44BCCA-102D-4A9D-B1E4-2450CAF0B05E}"/>
          </ac:cxnSpMkLst>
        </pc:cxnChg>
      </pc:sldChg>
      <pc:sldChg chg="addSp delSp modSp mod setBg">
        <pc:chgData name="Winkler, Adam" userId="3b483585-1237-4fb8-b4a6-0aeb831796b6" providerId="ADAL" clId="{B08442EF-41DF-4E7D-AFF5-8A7EF85DA8DA}" dt="2021-09-20T16:55:33.596" v="663" actId="26606"/>
        <pc:sldMkLst>
          <pc:docMk/>
          <pc:sldMk cId="2106878898" sldId="262"/>
        </pc:sldMkLst>
        <pc:spChg chg="mod">
          <ac:chgData name="Winkler, Adam" userId="3b483585-1237-4fb8-b4a6-0aeb831796b6" providerId="ADAL" clId="{B08442EF-41DF-4E7D-AFF5-8A7EF85DA8DA}" dt="2021-09-20T16:55:33.596" v="663" actId="26606"/>
          <ac:spMkLst>
            <pc:docMk/>
            <pc:sldMk cId="2106878898" sldId="262"/>
            <ac:spMk id="2" creationId="{E38B4565-CF0E-409D-A7E9-1E5E1BB79F41}"/>
          </ac:spMkLst>
        </pc:spChg>
        <pc:spChg chg="mod ord">
          <ac:chgData name="Winkler, Adam" userId="3b483585-1237-4fb8-b4a6-0aeb831796b6" providerId="ADAL" clId="{B08442EF-41DF-4E7D-AFF5-8A7EF85DA8DA}" dt="2021-09-20T16:55:33.596" v="663" actId="26606"/>
          <ac:spMkLst>
            <pc:docMk/>
            <pc:sldMk cId="2106878898" sldId="262"/>
            <ac:spMk id="9" creationId="{80B758F4-7E88-411F-8178-09F0D4179539}"/>
          </ac:spMkLst>
        </pc:spChg>
        <pc:spChg chg="add del">
          <ac:chgData name="Winkler, Adam" userId="3b483585-1237-4fb8-b4a6-0aeb831796b6" providerId="ADAL" clId="{B08442EF-41DF-4E7D-AFF5-8A7EF85DA8DA}" dt="2021-09-20T16:55:22.785" v="656" actId="26606"/>
          <ac:spMkLst>
            <pc:docMk/>
            <pc:sldMk cId="2106878898" sldId="262"/>
            <ac:spMk id="16" creationId="{4E4490D0-3672-446A-AC12-B4830333BDDD}"/>
          </ac:spMkLst>
        </pc:spChg>
        <pc:spChg chg="add del">
          <ac:chgData name="Winkler, Adam" userId="3b483585-1237-4fb8-b4a6-0aeb831796b6" providerId="ADAL" clId="{B08442EF-41DF-4E7D-AFF5-8A7EF85DA8DA}" dt="2021-09-20T16:55:22.785" v="656" actId="26606"/>
          <ac:spMkLst>
            <pc:docMk/>
            <pc:sldMk cId="2106878898" sldId="262"/>
            <ac:spMk id="18" creationId="{39CB82C2-DF65-4EC1-8280-F201D50F570B}"/>
          </ac:spMkLst>
        </pc:spChg>
        <pc:spChg chg="add del">
          <ac:chgData name="Winkler, Adam" userId="3b483585-1237-4fb8-b4a6-0aeb831796b6" providerId="ADAL" clId="{B08442EF-41DF-4E7D-AFF5-8A7EF85DA8DA}" dt="2021-09-20T16:55:22.785" v="656" actId="26606"/>
          <ac:spMkLst>
            <pc:docMk/>
            <pc:sldMk cId="2106878898" sldId="262"/>
            <ac:spMk id="22" creationId="{FA4CD5CB-D209-4D70-8CA4-629731C59219}"/>
          </ac:spMkLst>
        </pc:spChg>
        <pc:spChg chg="add del">
          <ac:chgData name="Winkler, Adam" userId="3b483585-1237-4fb8-b4a6-0aeb831796b6" providerId="ADAL" clId="{B08442EF-41DF-4E7D-AFF5-8A7EF85DA8DA}" dt="2021-09-20T16:55:22.785" v="656" actId="26606"/>
          <ac:spMkLst>
            <pc:docMk/>
            <pc:sldMk cId="2106878898" sldId="262"/>
            <ac:spMk id="26" creationId="{B4C27B90-DF2B-4D00-BA07-18ED774CD2F1}"/>
          </ac:spMkLst>
        </pc:spChg>
        <pc:spChg chg="add del">
          <ac:chgData name="Winkler, Adam" userId="3b483585-1237-4fb8-b4a6-0aeb831796b6" providerId="ADAL" clId="{B08442EF-41DF-4E7D-AFF5-8A7EF85DA8DA}" dt="2021-09-20T16:55:22.785" v="656" actId="26606"/>
          <ac:spMkLst>
            <pc:docMk/>
            <pc:sldMk cId="2106878898" sldId="262"/>
            <ac:spMk id="28" creationId="{593ACC25-C262-417A-8AA9-0641C772BDB6}"/>
          </ac:spMkLst>
        </pc:spChg>
        <pc:spChg chg="add del">
          <ac:chgData name="Winkler, Adam" userId="3b483585-1237-4fb8-b4a6-0aeb831796b6" providerId="ADAL" clId="{B08442EF-41DF-4E7D-AFF5-8A7EF85DA8DA}" dt="2021-09-20T16:55:24.121" v="658" actId="26606"/>
          <ac:spMkLst>
            <pc:docMk/>
            <pc:sldMk cId="2106878898" sldId="262"/>
            <ac:spMk id="30" creationId="{52ABB703-2B0E-4C3B-B4A2-F3973548E561}"/>
          </ac:spMkLst>
        </pc:spChg>
        <pc:spChg chg="add del">
          <ac:chgData name="Winkler, Adam" userId="3b483585-1237-4fb8-b4a6-0aeb831796b6" providerId="ADAL" clId="{B08442EF-41DF-4E7D-AFF5-8A7EF85DA8DA}" dt="2021-09-20T16:55:24.121" v="658" actId="26606"/>
          <ac:spMkLst>
            <pc:docMk/>
            <pc:sldMk cId="2106878898" sldId="262"/>
            <ac:spMk id="32" creationId="{E95DA498-D9A2-4DA9-B9DA-B3776E08CF7E}"/>
          </ac:spMkLst>
        </pc:spChg>
        <pc:spChg chg="add del">
          <ac:chgData name="Winkler, Adam" userId="3b483585-1237-4fb8-b4a6-0aeb831796b6" providerId="ADAL" clId="{B08442EF-41DF-4E7D-AFF5-8A7EF85DA8DA}" dt="2021-09-20T16:55:24.121" v="658" actId="26606"/>
          <ac:spMkLst>
            <pc:docMk/>
            <pc:sldMk cId="2106878898" sldId="262"/>
            <ac:spMk id="33" creationId="{82A73093-4B9D-420D-B17E-52293703A1D4}"/>
          </ac:spMkLst>
        </pc:spChg>
        <pc:spChg chg="add del">
          <ac:chgData name="Winkler, Adam" userId="3b483585-1237-4fb8-b4a6-0aeb831796b6" providerId="ADAL" clId="{B08442EF-41DF-4E7D-AFF5-8A7EF85DA8DA}" dt="2021-09-20T16:55:25.952" v="660" actId="26606"/>
          <ac:spMkLst>
            <pc:docMk/>
            <pc:sldMk cId="2106878898" sldId="262"/>
            <ac:spMk id="35" creationId="{4E4490D0-3672-446A-AC12-B4830333BDDD}"/>
          </ac:spMkLst>
        </pc:spChg>
        <pc:spChg chg="add del">
          <ac:chgData name="Winkler, Adam" userId="3b483585-1237-4fb8-b4a6-0aeb831796b6" providerId="ADAL" clId="{B08442EF-41DF-4E7D-AFF5-8A7EF85DA8DA}" dt="2021-09-20T16:55:25.952" v="660" actId="26606"/>
          <ac:spMkLst>
            <pc:docMk/>
            <pc:sldMk cId="2106878898" sldId="262"/>
            <ac:spMk id="36" creationId="{39CB82C2-DF65-4EC1-8280-F201D50F570B}"/>
          </ac:spMkLst>
        </pc:spChg>
        <pc:spChg chg="add del">
          <ac:chgData name="Winkler, Adam" userId="3b483585-1237-4fb8-b4a6-0aeb831796b6" providerId="ADAL" clId="{B08442EF-41DF-4E7D-AFF5-8A7EF85DA8DA}" dt="2021-09-20T16:55:25.952" v="660" actId="26606"/>
          <ac:spMkLst>
            <pc:docMk/>
            <pc:sldMk cId="2106878898" sldId="262"/>
            <ac:spMk id="38" creationId="{EB1836F0-F9E0-4D93-9BDD-7EEC6EA05F7B}"/>
          </ac:spMkLst>
        </pc:spChg>
        <pc:spChg chg="add del">
          <ac:chgData name="Winkler, Adam" userId="3b483585-1237-4fb8-b4a6-0aeb831796b6" providerId="ADAL" clId="{B08442EF-41DF-4E7D-AFF5-8A7EF85DA8DA}" dt="2021-09-20T16:55:25.952" v="660" actId="26606"/>
          <ac:spMkLst>
            <pc:docMk/>
            <pc:sldMk cId="2106878898" sldId="262"/>
            <ac:spMk id="40" creationId="{6D2F28D1-82F9-40FE-935C-85ECF7660D2D}"/>
          </ac:spMkLst>
        </pc:spChg>
        <pc:spChg chg="add del">
          <ac:chgData name="Winkler, Adam" userId="3b483585-1237-4fb8-b4a6-0aeb831796b6" providerId="ADAL" clId="{B08442EF-41DF-4E7D-AFF5-8A7EF85DA8DA}" dt="2021-09-20T16:55:25.952" v="660" actId="26606"/>
          <ac:spMkLst>
            <pc:docMk/>
            <pc:sldMk cId="2106878898" sldId="262"/>
            <ac:spMk id="41" creationId="{4B670E93-2F53-48FC-AB6C-E99E22D17F31}"/>
          </ac:spMkLst>
        </pc:spChg>
        <pc:spChg chg="add del">
          <ac:chgData name="Winkler, Adam" userId="3b483585-1237-4fb8-b4a6-0aeb831796b6" providerId="ADAL" clId="{B08442EF-41DF-4E7D-AFF5-8A7EF85DA8DA}" dt="2021-09-20T16:55:33.555" v="662" actId="26606"/>
          <ac:spMkLst>
            <pc:docMk/>
            <pc:sldMk cId="2106878898" sldId="262"/>
            <ac:spMk id="43" creationId="{4E4490D0-3672-446A-AC12-B4830333BDDD}"/>
          </ac:spMkLst>
        </pc:spChg>
        <pc:spChg chg="add del">
          <ac:chgData name="Winkler, Adam" userId="3b483585-1237-4fb8-b4a6-0aeb831796b6" providerId="ADAL" clId="{B08442EF-41DF-4E7D-AFF5-8A7EF85DA8DA}" dt="2021-09-20T16:55:33.555" v="662" actId="26606"/>
          <ac:spMkLst>
            <pc:docMk/>
            <pc:sldMk cId="2106878898" sldId="262"/>
            <ac:spMk id="44" creationId="{39CB82C2-DF65-4EC1-8280-F201D50F570B}"/>
          </ac:spMkLst>
        </pc:spChg>
        <pc:spChg chg="add del">
          <ac:chgData name="Winkler, Adam" userId="3b483585-1237-4fb8-b4a6-0aeb831796b6" providerId="ADAL" clId="{B08442EF-41DF-4E7D-AFF5-8A7EF85DA8DA}" dt="2021-09-20T16:55:33.555" v="662" actId="26606"/>
          <ac:spMkLst>
            <pc:docMk/>
            <pc:sldMk cId="2106878898" sldId="262"/>
            <ac:spMk id="46" creationId="{5A1B47C8-47A0-4A88-8830-6DEA3B5DE392}"/>
          </ac:spMkLst>
        </pc:spChg>
        <pc:spChg chg="add del">
          <ac:chgData name="Winkler, Adam" userId="3b483585-1237-4fb8-b4a6-0aeb831796b6" providerId="ADAL" clId="{B08442EF-41DF-4E7D-AFF5-8A7EF85DA8DA}" dt="2021-09-20T16:55:33.555" v="662" actId="26606"/>
          <ac:spMkLst>
            <pc:docMk/>
            <pc:sldMk cId="2106878898" sldId="262"/>
            <ac:spMk id="47" creationId="{984BBFDD-E720-4805-A9C8-129FBBF6DD70}"/>
          </ac:spMkLst>
        </pc:spChg>
        <pc:spChg chg="add del">
          <ac:chgData name="Winkler, Adam" userId="3b483585-1237-4fb8-b4a6-0aeb831796b6" providerId="ADAL" clId="{B08442EF-41DF-4E7D-AFF5-8A7EF85DA8DA}" dt="2021-09-20T16:55:33.555" v="662" actId="26606"/>
          <ac:spMkLst>
            <pc:docMk/>
            <pc:sldMk cId="2106878898" sldId="262"/>
            <ac:spMk id="48" creationId="{5AC4BE46-4A77-42FE-9D15-065CDB2F847C}"/>
          </ac:spMkLst>
        </pc:spChg>
        <pc:spChg chg="add">
          <ac:chgData name="Winkler, Adam" userId="3b483585-1237-4fb8-b4a6-0aeb831796b6" providerId="ADAL" clId="{B08442EF-41DF-4E7D-AFF5-8A7EF85DA8DA}" dt="2021-09-20T16:55:33.596" v="663" actId="26606"/>
          <ac:spMkLst>
            <pc:docMk/>
            <pc:sldMk cId="2106878898" sldId="262"/>
            <ac:spMk id="50" creationId="{4E4490D0-3672-446A-AC12-B4830333BDDD}"/>
          </ac:spMkLst>
        </pc:spChg>
        <pc:spChg chg="add">
          <ac:chgData name="Winkler, Adam" userId="3b483585-1237-4fb8-b4a6-0aeb831796b6" providerId="ADAL" clId="{B08442EF-41DF-4E7D-AFF5-8A7EF85DA8DA}" dt="2021-09-20T16:55:33.596" v="663" actId="26606"/>
          <ac:spMkLst>
            <pc:docMk/>
            <pc:sldMk cId="2106878898" sldId="262"/>
            <ac:spMk id="51" creationId="{39CB82C2-DF65-4EC1-8280-F201D50F570B}"/>
          </ac:spMkLst>
        </pc:spChg>
        <pc:spChg chg="add">
          <ac:chgData name="Winkler, Adam" userId="3b483585-1237-4fb8-b4a6-0aeb831796b6" providerId="ADAL" clId="{B08442EF-41DF-4E7D-AFF5-8A7EF85DA8DA}" dt="2021-09-20T16:55:33.596" v="663" actId="26606"/>
          <ac:spMkLst>
            <pc:docMk/>
            <pc:sldMk cId="2106878898" sldId="262"/>
            <ac:spMk id="53" creationId="{EB1836F0-F9E0-4D93-9BDD-7EEC6EA05F7B}"/>
          </ac:spMkLst>
        </pc:spChg>
        <pc:spChg chg="add">
          <ac:chgData name="Winkler, Adam" userId="3b483585-1237-4fb8-b4a6-0aeb831796b6" providerId="ADAL" clId="{B08442EF-41DF-4E7D-AFF5-8A7EF85DA8DA}" dt="2021-09-20T16:55:33.596" v="663" actId="26606"/>
          <ac:spMkLst>
            <pc:docMk/>
            <pc:sldMk cId="2106878898" sldId="262"/>
            <ac:spMk id="55" creationId="{6D2F28D1-82F9-40FE-935C-85ECF7660D2D}"/>
          </ac:spMkLst>
        </pc:spChg>
        <pc:spChg chg="add">
          <ac:chgData name="Winkler, Adam" userId="3b483585-1237-4fb8-b4a6-0aeb831796b6" providerId="ADAL" clId="{B08442EF-41DF-4E7D-AFF5-8A7EF85DA8DA}" dt="2021-09-20T16:55:33.596" v="663" actId="26606"/>
          <ac:spMkLst>
            <pc:docMk/>
            <pc:sldMk cId="2106878898" sldId="262"/>
            <ac:spMk id="56" creationId="{4B670E93-2F53-48FC-AB6C-E99E22D17F31}"/>
          </ac:spMkLst>
        </pc:spChg>
        <pc:picChg chg="mod ord">
          <ac:chgData name="Winkler, Adam" userId="3b483585-1237-4fb8-b4a6-0aeb831796b6" providerId="ADAL" clId="{B08442EF-41DF-4E7D-AFF5-8A7EF85DA8DA}" dt="2021-09-20T16:55:33.596" v="663" actId="26606"/>
          <ac:picMkLst>
            <pc:docMk/>
            <pc:sldMk cId="2106878898" sldId="262"/>
            <ac:picMk id="11" creationId="{48E6F93F-1577-4AB1-AD65-FFEAA2E32693}"/>
          </ac:picMkLst>
        </pc:picChg>
        <pc:cxnChg chg="add del">
          <ac:chgData name="Winkler, Adam" userId="3b483585-1237-4fb8-b4a6-0aeb831796b6" providerId="ADAL" clId="{B08442EF-41DF-4E7D-AFF5-8A7EF85DA8DA}" dt="2021-09-20T16:55:22.785" v="656" actId="26606"/>
          <ac:cxnSpMkLst>
            <pc:docMk/>
            <pc:sldMk cId="2106878898" sldId="262"/>
            <ac:cxnSpMk id="20" creationId="{7E1D4427-852B-4B37-8E76-0E9F1810BA2A}"/>
          </ac:cxnSpMkLst>
        </pc:cxnChg>
        <pc:cxnChg chg="add del">
          <ac:chgData name="Winkler, Adam" userId="3b483585-1237-4fb8-b4a6-0aeb831796b6" providerId="ADAL" clId="{B08442EF-41DF-4E7D-AFF5-8A7EF85DA8DA}" dt="2021-09-20T16:55:22.785" v="656" actId="26606"/>
          <ac:cxnSpMkLst>
            <pc:docMk/>
            <pc:sldMk cId="2106878898" sldId="262"/>
            <ac:cxnSpMk id="24" creationId="{5C6A2BAE-B461-4B55-8E1F-0722ABDD1393}"/>
          </ac:cxnSpMkLst>
        </pc:cxnChg>
        <pc:cxnChg chg="add del">
          <ac:chgData name="Winkler, Adam" userId="3b483585-1237-4fb8-b4a6-0aeb831796b6" providerId="ADAL" clId="{B08442EF-41DF-4E7D-AFF5-8A7EF85DA8DA}" dt="2021-09-20T16:55:24.121" v="658" actId="26606"/>
          <ac:cxnSpMkLst>
            <pc:docMk/>
            <pc:sldMk cId="2106878898" sldId="262"/>
            <ac:cxnSpMk id="31" creationId="{9C21570E-E159-49A6-9891-FA397B7A92D3}"/>
          </ac:cxnSpMkLst>
        </pc:cxnChg>
        <pc:cxnChg chg="add del">
          <ac:chgData name="Winkler, Adam" userId="3b483585-1237-4fb8-b4a6-0aeb831796b6" providerId="ADAL" clId="{B08442EF-41DF-4E7D-AFF5-8A7EF85DA8DA}" dt="2021-09-20T16:55:25.952" v="660" actId="26606"/>
          <ac:cxnSpMkLst>
            <pc:docMk/>
            <pc:sldMk cId="2106878898" sldId="262"/>
            <ac:cxnSpMk id="37" creationId="{7E1D4427-852B-4B37-8E76-0E9F1810BA2A}"/>
          </ac:cxnSpMkLst>
        </pc:cxnChg>
        <pc:cxnChg chg="add del">
          <ac:chgData name="Winkler, Adam" userId="3b483585-1237-4fb8-b4a6-0aeb831796b6" providerId="ADAL" clId="{B08442EF-41DF-4E7D-AFF5-8A7EF85DA8DA}" dt="2021-09-20T16:55:25.952" v="660" actId="26606"/>
          <ac:cxnSpMkLst>
            <pc:docMk/>
            <pc:sldMk cId="2106878898" sldId="262"/>
            <ac:cxnSpMk id="39" creationId="{7A49EFD3-A806-4D59-99F1-AA9AFAE4EF71}"/>
          </ac:cxnSpMkLst>
        </pc:cxnChg>
        <pc:cxnChg chg="add del">
          <ac:chgData name="Winkler, Adam" userId="3b483585-1237-4fb8-b4a6-0aeb831796b6" providerId="ADAL" clId="{B08442EF-41DF-4E7D-AFF5-8A7EF85DA8DA}" dt="2021-09-20T16:55:33.555" v="662" actId="26606"/>
          <ac:cxnSpMkLst>
            <pc:docMk/>
            <pc:sldMk cId="2106878898" sldId="262"/>
            <ac:cxnSpMk id="45" creationId="{7E1D4427-852B-4B37-8E76-0E9F1810BA2A}"/>
          </ac:cxnSpMkLst>
        </pc:cxnChg>
        <pc:cxnChg chg="add">
          <ac:chgData name="Winkler, Adam" userId="3b483585-1237-4fb8-b4a6-0aeb831796b6" providerId="ADAL" clId="{B08442EF-41DF-4E7D-AFF5-8A7EF85DA8DA}" dt="2021-09-20T16:55:33.596" v="663" actId="26606"/>
          <ac:cxnSpMkLst>
            <pc:docMk/>
            <pc:sldMk cId="2106878898" sldId="262"/>
            <ac:cxnSpMk id="52" creationId="{7E1D4427-852B-4B37-8E76-0E9F1810BA2A}"/>
          </ac:cxnSpMkLst>
        </pc:cxnChg>
        <pc:cxnChg chg="add">
          <ac:chgData name="Winkler, Adam" userId="3b483585-1237-4fb8-b4a6-0aeb831796b6" providerId="ADAL" clId="{B08442EF-41DF-4E7D-AFF5-8A7EF85DA8DA}" dt="2021-09-20T16:55:33.596" v="663" actId="26606"/>
          <ac:cxnSpMkLst>
            <pc:docMk/>
            <pc:sldMk cId="2106878898" sldId="262"/>
            <ac:cxnSpMk id="54" creationId="{7A49EFD3-A806-4D59-99F1-AA9AFAE4EF71}"/>
          </ac:cxnSpMkLst>
        </pc:cxnChg>
      </pc:sldChg>
      <pc:sldChg chg="addSp delSp modSp mod setBg">
        <pc:chgData name="Winkler, Adam" userId="3b483585-1237-4fb8-b4a6-0aeb831796b6" providerId="ADAL" clId="{B08442EF-41DF-4E7D-AFF5-8A7EF85DA8DA}" dt="2021-09-20T16:55:52.380" v="666" actId="26606"/>
        <pc:sldMkLst>
          <pc:docMk/>
          <pc:sldMk cId="2110233177" sldId="263"/>
        </pc:sldMkLst>
        <pc:spChg chg="mod">
          <ac:chgData name="Winkler, Adam" userId="3b483585-1237-4fb8-b4a6-0aeb831796b6" providerId="ADAL" clId="{B08442EF-41DF-4E7D-AFF5-8A7EF85DA8DA}" dt="2021-09-20T16:55:52.380" v="666" actId="26606"/>
          <ac:spMkLst>
            <pc:docMk/>
            <pc:sldMk cId="2110233177" sldId="263"/>
            <ac:spMk id="2" creationId="{0E2ECAE5-AB89-4403-8E17-EC6C44CE65C1}"/>
          </ac:spMkLst>
        </pc:spChg>
        <pc:spChg chg="mod">
          <ac:chgData name="Winkler, Adam" userId="3b483585-1237-4fb8-b4a6-0aeb831796b6" providerId="ADAL" clId="{B08442EF-41DF-4E7D-AFF5-8A7EF85DA8DA}" dt="2021-09-20T16:55:52.380" v="666" actId="26606"/>
          <ac:spMkLst>
            <pc:docMk/>
            <pc:sldMk cId="2110233177" sldId="263"/>
            <ac:spMk id="3" creationId="{D2CA8FD7-2B68-4A56-92D0-F493D18C5B7A}"/>
          </ac:spMkLst>
        </pc:spChg>
        <pc:spChg chg="add del">
          <ac:chgData name="Winkler, Adam" userId="3b483585-1237-4fb8-b4a6-0aeb831796b6" providerId="ADAL" clId="{B08442EF-41DF-4E7D-AFF5-8A7EF85DA8DA}" dt="2021-09-20T16:55:52.380" v="666" actId="26606"/>
          <ac:spMkLst>
            <pc:docMk/>
            <pc:sldMk cId="2110233177" sldId="263"/>
            <ac:spMk id="10" creationId="{44CC594A-A820-450F-B363-C19201FCFEC6}"/>
          </ac:spMkLst>
        </pc:spChg>
        <pc:spChg chg="add del">
          <ac:chgData name="Winkler, Adam" userId="3b483585-1237-4fb8-b4a6-0aeb831796b6" providerId="ADAL" clId="{B08442EF-41DF-4E7D-AFF5-8A7EF85DA8DA}" dt="2021-09-20T16:55:52.380" v="666" actId="26606"/>
          <ac:spMkLst>
            <pc:docMk/>
            <pc:sldMk cId="2110233177" sldId="263"/>
            <ac:spMk id="12" creationId="{59FAB3DA-E9ED-4574-ABCC-378BC0FF1BBC}"/>
          </ac:spMkLst>
        </pc:spChg>
        <pc:spChg chg="add del">
          <ac:chgData name="Winkler, Adam" userId="3b483585-1237-4fb8-b4a6-0aeb831796b6" providerId="ADAL" clId="{B08442EF-41DF-4E7D-AFF5-8A7EF85DA8DA}" dt="2021-09-20T16:55:52.380" v="666" actId="26606"/>
          <ac:spMkLst>
            <pc:docMk/>
            <pc:sldMk cId="2110233177" sldId="263"/>
            <ac:spMk id="14" creationId="{53B8D6B0-55D6-48DC-86D8-FD95D5F118AB}"/>
          </ac:spMkLst>
        </pc:spChg>
        <pc:picChg chg="mod">
          <ac:chgData name="Winkler, Adam" userId="3b483585-1237-4fb8-b4a6-0aeb831796b6" providerId="ADAL" clId="{B08442EF-41DF-4E7D-AFF5-8A7EF85DA8DA}" dt="2021-09-20T16:55:52.380" v="666" actId="26606"/>
          <ac:picMkLst>
            <pc:docMk/>
            <pc:sldMk cId="2110233177" sldId="263"/>
            <ac:picMk id="5" creationId="{3D09C4B4-8A3D-4325-9AF9-7B4B6BDA5CB2}"/>
          </ac:picMkLst>
        </pc:picChg>
      </pc:sldChg>
      <pc:sldChg chg="addSp delSp modSp mod setBg">
        <pc:chgData name="Winkler, Adam" userId="3b483585-1237-4fb8-b4a6-0aeb831796b6" providerId="ADAL" clId="{B08442EF-41DF-4E7D-AFF5-8A7EF85DA8DA}" dt="2021-09-20T17:20:40.711" v="698" actId="20577"/>
        <pc:sldMkLst>
          <pc:docMk/>
          <pc:sldMk cId="2150289933" sldId="264"/>
        </pc:sldMkLst>
        <pc:spChg chg="mod">
          <ac:chgData name="Winkler, Adam" userId="3b483585-1237-4fb8-b4a6-0aeb831796b6" providerId="ADAL" clId="{B08442EF-41DF-4E7D-AFF5-8A7EF85DA8DA}" dt="2021-09-20T16:56:05.019" v="669" actId="26606"/>
          <ac:spMkLst>
            <pc:docMk/>
            <pc:sldMk cId="2150289933" sldId="264"/>
            <ac:spMk id="2" creationId="{19541C01-4B46-4205-924C-5AB4A4D160ED}"/>
          </ac:spMkLst>
        </pc:spChg>
        <pc:spChg chg="mod">
          <ac:chgData name="Winkler, Adam" userId="3b483585-1237-4fb8-b4a6-0aeb831796b6" providerId="ADAL" clId="{B08442EF-41DF-4E7D-AFF5-8A7EF85DA8DA}" dt="2021-09-20T17:20:40.711" v="698" actId="20577"/>
          <ac:spMkLst>
            <pc:docMk/>
            <pc:sldMk cId="2150289933" sldId="264"/>
            <ac:spMk id="3" creationId="{B9424EAB-685E-4868-AF64-1AE2386CE559}"/>
          </ac:spMkLst>
        </pc:spChg>
        <pc:spChg chg="add">
          <ac:chgData name="Winkler, Adam" userId="3b483585-1237-4fb8-b4a6-0aeb831796b6" providerId="ADAL" clId="{B08442EF-41DF-4E7D-AFF5-8A7EF85DA8DA}" dt="2021-09-20T16:56:05.019" v="669" actId="26606"/>
          <ac:spMkLst>
            <pc:docMk/>
            <pc:sldMk cId="2150289933" sldId="264"/>
            <ac:spMk id="5" creationId="{3741B58E-3B65-4A01-A276-975AB2CF8A08}"/>
          </ac:spMkLst>
        </pc:spChg>
        <pc:spChg chg="add">
          <ac:chgData name="Winkler, Adam" userId="3b483585-1237-4fb8-b4a6-0aeb831796b6" providerId="ADAL" clId="{B08442EF-41DF-4E7D-AFF5-8A7EF85DA8DA}" dt="2021-09-20T16:56:05.019" v="669" actId="26606"/>
          <ac:spMkLst>
            <pc:docMk/>
            <pc:sldMk cId="2150289933" sldId="264"/>
            <ac:spMk id="6" creationId="{7AAC67C3-831B-4AB1-A259-DFB839CAFAFC}"/>
          </ac:spMkLst>
        </pc:spChg>
        <pc:spChg chg="add">
          <ac:chgData name="Winkler, Adam" userId="3b483585-1237-4fb8-b4a6-0aeb831796b6" providerId="ADAL" clId="{B08442EF-41DF-4E7D-AFF5-8A7EF85DA8DA}" dt="2021-09-20T16:56:05.019" v="669" actId="26606"/>
          <ac:spMkLst>
            <pc:docMk/>
            <pc:sldMk cId="2150289933" sldId="264"/>
            <ac:spMk id="7" creationId="{054B3F04-9EAC-45C0-B3CE-0387EEA10A0C}"/>
          </ac:spMkLst>
        </pc:spChg>
        <pc:spChg chg="add del">
          <ac:chgData name="Winkler, Adam" userId="3b483585-1237-4fb8-b4a6-0aeb831796b6" providerId="ADAL" clId="{B08442EF-41DF-4E7D-AFF5-8A7EF85DA8DA}" dt="2021-09-20T16:55:59.499" v="668" actId="26606"/>
          <ac:spMkLst>
            <pc:docMk/>
            <pc:sldMk cId="2150289933" sldId="264"/>
            <ac:spMk id="8" creationId="{3741B58E-3B65-4A01-A276-975AB2CF8A08}"/>
          </ac:spMkLst>
        </pc:spChg>
        <pc:spChg chg="add del">
          <ac:chgData name="Winkler, Adam" userId="3b483585-1237-4fb8-b4a6-0aeb831796b6" providerId="ADAL" clId="{B08442EF-41DF-4E7D-AFF5-8A7EF85DA8DA}" dt="2021-09-20T16:55:59.499" v="668" actId="26606"/>
          <ac:spMkLst>
            <pc:docMk/>
            <pc:sldMk cId="2150289933" sldId="264"/>
            <ac:spMk id="10" creationId="{7AAC67C3-831B-4AB1-A259-DFB839CAFAFC}"/>
          </ac:spMkLst>
        </pc:spChg>
        <pc:spChg chg="add del">
          <ac:chgData name="Winkler, Adam" userId="3b483585-1237-4fb8-b4a6-0aeb831796b6" providerId="ADAL" clId="{B08442EF-41DF-4E7D-AFF5-8A7EF85DA8DA}" dt="2021-09-20T16:55:59.499" v="668" actId="26606"/>
          <ac:spMkLst>
            <pc:docMk/>
            <pc:sldMk cId="2150289933" sldId="264"/>
            <ac:spMk id="12" creationId="{054B3F04-9EAC-45C0-B3CE-0387EEA10A0C}"/>
          </ac:spMkLst>
        </pc:spChg>
      </pc:sldChg>
      <pc:sldChg chg="addSp delSp modSp mod setBg setFolMasterObjs">
        <pc:chgData name="Winkler, Adam" userId="3b483585-1237-4fb8-b4a6-0aeb831796b6" providerId="ADAL" clId="{B08442EF-41DF-4E7D-AFF5-8A7EF85DA8DA}" dt="2021-09-20T17:24:30.087" v="728" actId="20577"/>
        <pc:sldMkLst>
          <pc:docMk/>
          <pc:sldMk cId="3382294763" sldId="265"/>
        </pc:sldMkLst>
        <pc:spChg chg="mod">
          <ac:chgData name="Winkler, Adam" userId="3b483585-1237-4fb8-b4a6-0aeb831796b6" providerId="ADAL" clId="{B08442EF-41DF-4E7D-AFF5-8A7EF85DA8DA}" dt="2021-09-20T16:48:45.543" v="610" actId="26606"/>
          <ac:spMkLst>
            <pc:docMk/>
            <pc:sldMk cId="3382294763" sldId="265"/>
            <ac:spMk id="2" creationId="{3A79B0FA-50BA-4A87-A77D-86AA2A9C7195}"/>
          </ac:spMkLst>
        </pc:spChg>
        <pc:spChg chg="mod ord">
          <ac:chgData name="Winkler, Adam" userId="3b483585-1237-4fb8-b4a6-0aeb831796b6" providerId="ADAL" clId="{B08442EF-41DF-4E7D-AFF5-8A7EF85DA8DA}" dt="2021-09-20T17:24:30.087" v="728" actId="20577"/>
          <ac:spMkLst>
            <pc:docMk/>
            <pc:sldMk cId="3382294763" sldId="265"/>
            <ac:spMk id="4" creationId="{683AF13A-2BA6-4E62-A239-D349752E9D80}"/>
          </ac:spMkLst>
        </pc:spChg>
        <pc:spChg chg="add del">
          <ac:chgData name="Winkler, Adam" userId="3b483585-1237-4fb8-b4a6-0aeb831796b6" providerId="ADAL" clId="{B08442EF-41DF-4E7D-AFF5-8A7EF85DA8DA}" dt="2021-09-20T16:48:45.559" v="611" actId="26606"/>
          <ac:spMkLst>
            <pc:docMk/>
            <pc:sldMk cId="3382294763" sldId="265"/>
            <ac:spMk id="10" creationId="{52ABB703-2B0E-4C3B-B4A2-F3973548E561}"/>
          </ac:spMkLst>
        </pc:spChg>
        <pc:spChg chg="add del">
          <ac:chgData name="Winkler, Adam" userId="3b483585-1237-4fb8-b4a6-0aeb831796b6" providerId="ADAL" clId="{B08442EF-41DF-4E7D-AFF5-8A7EF85DA8DA}" dt="2021-09-20T16:48:45.559" v="611" actId="26606"/>
          <ac:spMkLst>
            <pc:docMk/>
            <pc:sldMk cId="3382294763" sldId="265"/>
            <ac:spMk id="14" creationId="{E95DA498-D9A2-4DA9-B9DA-B3776E08CF7E}"/>
          </ac:spMkLst>
        </pc:spChg>
        <pc:spChg chg="add del">
          <ac:chgData name="Winkler, Adam" userId="3b483585-1237-4fb8-b4a6-0aeb831796b6" providerId="ADAL" clId="{B08442EF-41DF-4E7D-AFF5-8A7EF85DA8DA}" dt="2021-09-20T16:48:45.559" v="611" actId="26606"/>
          <ac:spMkLst>
            <pc:docMk/>
            <pc:sldMk cId="3382294763" sldId="265"/>
            <ac:spMk id="16" creationId="{82A73093-4B9D-420D-B17E-52293703A1D4}"/>
          </ac:spMkLst>
        </pc:spChg>
        <pc:spChg chg="add del">
          <ac:chgData name="Winkler, Adam" userId="3b483585-1237-4fb8-b4a6-0aeb831796b6" providerId="ADAL" clId="{B08442EF-41DF-4E7D-AFF5-8A7EF85DA8DA}" dt="2021-09-20T16:48:35.901" v="598" actId="26606"/>
          <ac:spMkLst>
            <pc:docMk/>
            <pc:sldMk cId="3382294763" sldId="265"/>
            <ac:spMk id="18" creationId="{C33BF9DD-8A45-4EEE-B231-0A14D322E5F9}"/>
          </ac:spMkLst>
        </pc:spChg>
        <pc:spChg chg="add del">
          <ac:chgData name="Winkler, Adam" userId="3b483585-1237-4fb8-b4a6-0aeb831796b6" providerId="ADAL" clId="{B08442EF-41DF-4E7D-AFF5-8A7EF85DA8DA}" dt="2021-09-20T16:48:35.901" v="598" actId="26606"/>
          <ac:spMkLst>
            <pc:docMk/>
            <pc:sldMk cId="3382294763" sldId="265"/>
            <ac:spMk id="20" creationId="{D5FBCAC9-BD8B-4F3B-AD74-EF37D4211349}"/>
          </ac:spMkLst>
        </pc:spChg>
        <pc:spChg chg="add del">
          <ac:chgData name="Winkler, Adam" userId="3b483585-1237-4fb8-b4a6-0aeb831796b6" providerId="ADAL" clId="{B08442EF-41DF-4E7D-AFF5-8A7EF85DA8DA}" dt="2021-09-20T16:48:31.439" v="592" actId="26606"/>
          <ac:spMkLst>
            <pc:docMk/>
            <pc:sldMk cId="3382294763" sldId="265"/>
            <ac:spMk id="21" creationId="{52ABB703-2B0E-4C3B-B4A2-F3973548E561}"/>
          </ac:spMkLst>
        </pc:spChg>
        <pc:spChg chg="add del">
          <ac:chgData name="Winkler, Adam" userId="3b483585-1237-4fb8-b4a6-0aeb831796b6" providerId="ADAL" clId="{B08442EF-41DF-4E7D-AFF5-8A7EF85DA8DA}" dt="2021-09-20T16:48:35.901" v="598" actId="26606"/>
          <ac:spMkLst>
            <pc:docMk/>
            <pc:sldMk cId="3382294763" sldId="265"/>
            <ac:spMk id="22" creationId="{9556C5A8-AD7E-4CE7-87BE-9EA3B5E1786F}"/>
          </ac:spMkLst>
        </pc:spChg>
        <pc:spChg chg="add del">
          <ac:chgData name="Winkler, Adam" userId="3b483585-1237-4fb8-b4a6-0aeb831796b6" providerId="ADAL" clId="{B08442EF-41DF-4E7D-AFF5-8A7EF85DA8DA}" dt="2021-09-20T16:48:37.501" v="600" actId="26606"/>
          <ac:spMkLst>
            <pc:docMk/>
            <pc:sldMk cId="3382294763" sldId="265"/>
            <ac:spMk id="24" creationId="{52ABB703-2B0E-4C3B-B4A2-F3973548E561}"/>
          </ac:spMkLst>
        </pc:spChg>
        <pc:spChg chg="add del">
          <ac:chgData name="Winkler, Adam" userId="3b483585-1237-4fb8-b4a6-0aeb831796b6" providerId="ADAL" clId="{B08442EF-41DF-4E7D-AFF5-8A7EF85DA8DA}" dt="2021-09-20T16:48:31.439" v="592" actId="26606"/>
          <ac:spMkLst>
            <pc:docMk/>
            <pc:sldMk cId="3382294763" sldId="265"/>
            <ac:spMk id="25" creationId="{E95DA498-D9A2-4DA9-B9DA-B3776E08CF7E}"/>
          </ac:spMkLst>
        </pc:spChg>
        <pc:spChg chg="add del">
          <ac:chgData name="Winkler, Adam" userId="3b483585-1237-4fb8-b4a6-0aeb831796b6" providerId="ADAL" clId="{B08442EF-41DF-4E7D-AFF5-8A7EF85DA8DA}" dt="2021-09-20T16:48:31.439" v="592" actId="26606"/>
          <ac:spMkLst>
            <pc:docMk/>
            <pc:sldMk cId="3382294763" sldId="265"/>
            <ac:spMk id="27" creationId="{82A73093-4B9D-420D-B17E-52293703A1D4}"/>
          </ac:spMkLst>
        </pc:spChg>
        <pc:spChg chg="add del">
          <ac:chgData name="Winkler, Adam" userId="3b483585-1237-4fb8-b4a6-0aeb831796b6" providerId="ADAL" clId="{B08442EF-41DF-4E7D-AFF5-8A7EF85DA8DA}" dt="2021-09-20T16:48:37.501" v="600" actId="26606"/>
          <ac:spMkLst>
            <pc:docMk/>
            <pc:sldMk cId="3382294763" sldId="265"/>
            <ac:spMk id="28" creationId="{E95DA498-D9A2-4DA9-B9DA-B3776E08CF7E}"/>
          </ac:spMkLst>
        </pc:spChg>
        <pc:spChg chg="add del">
          <ac:chgData name="Winkler, Adam" userId="3b483585-1237-4fb8-b4a6-0aeb831796b6" providerId="ADAL" clId="{B08442EF-41DF-4E7D-AFF5-8A7EF85DA8DA}" dt="2021-09-20T16:48:33.548" v="594" actId="26606"/>
          <ac:spMkLst>
            <pc:docMk/>
            <pc:sldMk cId="3382294763" sldId="265"/>
            <ac:spMk id="29" creationId="{C33BF9DD-8A45-4EEE-B231-0A14D322E5F9}"/>
          </ac:spMkLst>
        </pc:spChg>
        <pc:spChg chg="add del">
          <ac:chgData name="Winkler, Adam" userId="3b483585-1237-4fb8-b4a6-0aeb831796b6" providerId="ADAL" clId="{B08442EF-41DF-4E7D-AFF5-8A7EF85DA8DA}" dt="2021-09-20T16:48:33.548" v="594" actId="26606"/>
          <ac:spMkLst>
            <pc:docMk/>
            <pc:sldMk cId="3382294763" sldId="265"/>
            <ac:spMk id="31" creationId="{D5FBCAC9-BD8B-4F3B-AD74-EF37D4211349}"/>
          </ac:spMkLst>
        </pc:spChg>
        <pc:spChg chg="add del">
          <ac:chgData name="Winkler, Adam" userId="3b483585-1237-4fb8-b4a6-0aeb831796b6" providerId="ADAL" clId="{B08442EF-41DF-4E7D-AFF5-8A7EF85DA8DA}" dt="2021-09-20T16:48:33.548" v="594" actId="26606"/>
          <ac:spMkLst>
            <pc:docMk/>
            <pc:sldMk cId="3382294763" sldId="265"/>
            <ac:spMk id="32" creationId="{9556C5A8-AD7E-4CE7-87BE-9EA3B5E1786F}"/>
          </ac:spMkLst>
        </pc:spChg>
        <pc:spChg chg="add del">
          <ac:chgData name="Winkler, Adam" userId="3b483585-1237-4fb8-b4a6-0aeb831796b6" providerId="ADAL" clId="{B08442EF-41DF-4E7D-AFF5-8A7EF85DA8DA}" dt="2021-09-20T16:48:37.501" v="600" actId="26606"/>
          <ac:spMkLst>
            <pc:docMk/>
            <pc:sldMk cId="3382294763" sldId="265"/>
            <ac:spMk id="33" creationId="{82A73093-4B9D-420D-B17E-52293703A1D4}"/>
          </ac:spMkLst>
        </pc:spChg>
        <pc:spChg chg="add del">
          <ac:chgData name="Winkler, Adam" userId="3b483585-1237-4fb8-b4a6-0aeb831796b6" providerId="ADAL" clId="{B08442EF-41DF-4E7D-AFF5-8A7EF85DA8DA}" dt="2021-09-20T16:48:38.711" v="602" actId="26606"/>
          <ac:spMkLst>
            <pc:docMk/>
            <pc:sldMk cId="3382294763" sldId="265"/>
            <ac:spMk id="35" creationId="{7EE378F3-9642-471B-8215-AA32884221B4}"/>
          </ac:spMkLst>
        </pc:spChg>
        <pc:spChg chg="add del">
          <ac:chgData name="Winkler, Adam" userId="3b483585-1237-4fb8-b4a6-0aeb831796b6" providerId="ADAL" clId="{B08442EF-41DF-4E7D-AFF5-8A7EF85DA8DA}" dt="2021-09-20T16:48:38.711" v="602" actId="26606"/>
          <ac:spMkLst>
            <pc:docMk/>
            <pc:sldMk cId="3382294763" sldId="265"/>
            <ac:spMk id="36" creationId="{26405F82-F7FB-4124-AE2B-3D69A007C129}"/>
          </ac:spMkLst>
        </pc:spChg>
        <pc:spChg chg="add del">
          <ac:chgData name="Winkler, Adam" userId="3b483585-1237-4fb8-b4a6-0aeb831796b6" providerId="ADAL" clId="{B08442EF-41DF-4E7D-AFF5-8A7EF85DA8DA}" dt="2021-09-20T16:48:38.711" v="602" actId="26606"/>
          <ac:spMkLst>
            <pc:docMk/>
            <pc:sldMk cId="3382294763" sldId="265"/>
            <ac:spMk id="37" creationId="{AAAE29FD-C3A6-46E4-BF94-132A4C4EE2E0}"/>
          </ac:spMkLst>
        </pc:spChg>
        <pc:spChg chg="add del">
          <ac:chgData name="Winkler, Adam" userId="3b483585-1237-4fb8-b4a6-0aeb831796b6" providerId="ADAL" clId="{B08442EF-41DF-4E7D-AFF5-8A7EF85DA8DA}" dt="2021-09-20T16:48:40.312" v="604" actId="26606"/>
          <ac:spMkLst>
            <pc:docMk/>
            <pc:sldMk cId="3382294763" sldId="265"/>
            <ac:spMk id="39" creationId="{284B70D5-875B-433D-BDBD-1522A85D6C1D}"/>
          </ac:spMkLst>
        </pc:spChg>
        <pc:spChg chg="add del">
          <ac:chgData name="Winkler, Adam" userId="3b483585-1237-4fb8-b4a6-0aeb831796b6" providerId="ADAL" clId="{B08442EF-41DF-4E7D-AFF5-8A7EF85DA8DA}" dt="2021-09-20T16:48:40.312" v="604" actId="26606"/>
          <ac:spMkLst>
            <pc:docMk/>
            <pc:sldMk cId="3382294763" sldId="265"/>
            <ac:spMk id="41" creationId="{1E299956-A9E7-4FC1-A0B1-D590CA9730E8}"/>
          </ac:spMkLst>
        </pc:spChg>
        <pc:spChg chg="add del">
          <ac:chgData name="Winkler, Adam" userId="3b483585-1237-4fb8-b4a6-0aeb831796b6" providerId="ADAL" clId="{B08442EF-41DF-4E7D-AFF5-8A7EF85DA8DA}" dt="2021-09-20T16:48:40.312" v="604" actId="26606"/>
          <ac:spMkLst>
            <pc:docMk/>
            <pc:sldMk cId="3382294763" sldId="265"/>
            <ac:spMk id="42" creationId="{17FC539C-B783-4B03-9F9E-D13430F3F64F}"/>
          </ac:spMkLst>
        </pc:spChg>
        <pc:spChg chg="add del">
          <ac:chgData name="Winkler, Adam" userId="3b483585-1237-4fb8-b4a6-0aeb831796b6" providerId="ADAL" clId="{B08442EF-41DF-4E7D-AFF5-8A7EF85DA8DA}" dt="2021-09-20T16:48:42.707" v="606" actId="26606"/>
          <ac:spMkLst>
            <pc:docMk/>
            <pc:sldMk cId="3382294763" sldId="265"/>
            <ac:spMk id="44" creationId="{44CC594A-A820-450F-B363-C19201FCFEC6}"/>
          </ac:spMkLst>
        </pc:spChg>
        <pc:spChg chg="add del">
          <ac:chgData name="Winkler, Adam" userId="3b483585-1237-4fb8-b4a6-0aeb831796b6" providerId="ADAL" clId="{B08442EF-41DF-4E7D-AFF5-8A7EF85DA8DA}" dt="2021-09-20T16:48:42.707" v="606" actId="26606"/>
          <ac:spMkLst>
            <pc:docMk/>
            <pc:sldMk cId="3382294763" sldId="265"/>
            <ac:spMk id="45" creationId="{59FAB3DA-E9ED-4574-ABCC-378BC0FF1BBC}"/>
          </ac:spMkLst>
        </pc:spChg>
        <pc:spChg chg="add del">
          <ac:chgData name="Winkler, Adam" userId="3b483585-1237-4fb8-b4a6-0aeb831796b6" providerId="ADAL" clId="{B08442EF-41DF-4E7D-AFF5-8A7EF85DA8DA}" dt="2021-09-20T16:48:42.707" v="606" actId="26606"/>
          <ac:spMkLst>
            <pc:docMk/>
            <pc:sldMk cId="3382294763" sldId="265"/>
            <ac:spMk id="46" creationId="{53B8D6B0-55D6-48DC-86D8-FD95D5F118AB}"/>
          </ac:spMkLst>
        </pc:spChg>
        <pc:spChg chg="add del">
          <ac:chgData name="Winkler, Adam" userId="3b483585-1237-4fb8-b4a6-0aeb831796b6" providerId="ADAL" clId="{B08442EF-41DF-4E7D-AFF5-8A7EF85DA8DA}" dt="2021-09-20T16:48:44.156" v="608" actId="26606"/>
          <ac:spMkLst>
            <pc:docMk/>
            <pc:sldMk cId="3382294763" sldId="265"/>
            <ac:spMk id="48" creationId="{52ABB703-2B0E-4C3B-B4A2-F3973548E561}"/>
          </ac:spMkLst>
        </pc:spChg>
        <pc:spChg chg="add del">
          <ac:chgData name="Winkler, Adam" userId="3b483585-1237-4fb8-b4a6-0aeb831796b6" providerId="ADAL" clId="{B08442EF-41DF-4E7D-AFF5-8A7EF85DA8DA}" dt="2021-09-20T16:48:44.156" v="608" actId="26606"/>
          <ac:spMkLst>
            <pc:docMk/>
            <pc:sldMk cId="3382294763" sldId="265"/>
            <ac:spMk id="50" creationId="{E95DA498-D9A2-4DA9-B9DA-B3776E08CF7E}"/>
          </ac:spMkLst>
        </pc:spChg>
        <pc:spChg chg="add del">
          <ac:chgData name="Winkler, Adam" userId="3b483585-1237-4fb8-b4a6-0aeb831796b6" providerId="ADAL" clId="{B08442EF-41DF-4E7D-AFF5-8A7EF85DA8DA}" dt="2021-09-20T16:48:44.156" v="608" actId="26606"/>
          <ac:spMkLst>
            <pc:docMk/>
            <pc:sldMk cId="3382294763" sldId="265"/>
            <ac:spMk id="51" creationId="{82A73093-4B9D-420D-B17E-52293703A1D4}"/>
          </ac:spMkLst>
        </pc:spChg>
        <pc:spChg chg="add del">
          <ac:chgData name="Winkler, Adam" userId="3b483585-1237-4fb8-b4a6-0aeb831796b6" providerId="ADAL" clId="{B08442EF-41DF-4E7D-AFF5-8A7EF85DA8DA}" dt="2021-09-20T16:48:45.543" v="610" actId="26606"/>
          <ac:spMkLst>
            <pc:docMk/>
            <pc:sldMk cId="3382294763" sldId="265"/>
            <ac:spMk id="53" creationId="{C33BF9DD-8A45-4EEE-B231-0A14D322E5F9}"/>
          </ac:spMkLst>
        </pc:spChg>
        <pc:spChg chg="add del">
          <ac:chgData name="Winkler, Adam" userId="3b483585-1237-4fb8-b4a6-0aeb831796b6" providerId="ADAL" clId="{B08442EF-41DF-4E7D-AFF5-8A7EF85DA8DA}" dt="2021-09-20T16:48:45.543" v="610" actId="26606"/>
          <ac:spMkLst>
            <pc:docMk/>
            <pc:sldMk cId="3382294763" sldId="265"/>
            <ac:spMk id="55" creationId="{D5FBCAC9-BD8B-4F3B-AD74-EF37D4211349}"/>
          </ac:spMkLst>
        </pc:spChg>
        <pc:spChg chg="add del">
          <ac:chgData name="Winkler, Adam" userId="3b483585-1237-4fb8-b4a6-0aeb831796b6" providerId="ADAL" clId="{B08442EF-41DF-4E7D-AFF5-8A7EF85DA8DA}" dt="2021-09-20T16:48:45.543" v="610" actId="26606"/>
          <ac:spMkLst>
            <pc:docMk/>
            <pc:sldMk cId="3382294763" sldId="265"/>
            <ac:spMk id="56" creationId="{9556C5A8-AD7E-4CE7-87BE-9EA3B5E1786F}"/>
          </ac:spMkLst>
        </pc:spChg>
        <pc:spChg chg="add">
          <ac:chgData name="Winkler, Adam" userId="3b483585-1237-4fb8-b4a6-0aeb831796b6" providerId="ADAL" clId="{B08442EF-41DF-4E7D-AFF5-8A7EF85DA8DA}" dt="2021-09-20T16:48:45.559" v="611" actId="26606"/>
          <ac:spMkLst>
            <pc:docMk/>
            <pc:sldMk cId="3382294763" sldId="265"/>
            <ac:spMk id="58" creationId="{52ABB703-2B0E-4C3B-B4A2-F3973548E561}"/>
          </ac:spMkLst>
        </pc:spChg>
        <pc:spChg chg="add">
          <ac:chgData name="Winkler, Adam" userId="3b483585-1237-4fb8-b4a6-0aeb831796b6" providerId="ADAL" clId="{B08442EF-41DF-4E7D-AFF5-8A7EF85DA8DA}" dt="2021-09-20T16:48:45.559" v="611" actId="26606"/>
          <ac:spMkLst>
            <pc:docMk/>
            <pc:sldMk cId="3382294763" sldId="265"/>
            <ac:spMk id="60" creationId="{E95DA498-D9A2-4DA9-B9DA-B3776E08CF7E}"/>
          </ac:spMkLst>
        </pc:spChg>
        <pc:spChg chg="add">
          <ac:chgData name="Winkler, Adam" userId="3b483585-1237-4fb8-b4a6-0aeb831796b6" providerId="ADAL" clId="{B08442EF-41DF-4E7D-AFF5-8A7EF85DA8DA}" dt="2021-09-20T16:48:45.559" v="611" actId="26606"/>
          <ac:spMkLst>
            <pc:docMk/>
            <pc:sldMk cId="3382294763" sldId="265"/>
            <ac:spMk id="61" creationId="{82A73093-4B9D-420D-B17E-52293703A1D4}"/>
          </ac:spMkLst>
        </pc:spChg>
        <pc:picChg chg="add mod ord">
          <ac:chgData name="Winkler, Adam" userId="3b483585-1237-4fb8-b4a6-0aeb831796b6" providerId="ADAL" clId="{B08442EF-41DF-4E7D-AFF5-8A7EF85DA8DA}" dt="2021-09-20T16:48:45.543" v="610" actId="26606"/>
          <ac:picMkLst>
            <pc:docMk/>
            <pc:sldMk cId="3382294763" sldId="265"/>
            <ac:picMk id="5" creationId="{AF864723-0371-43A3-BC7E-FD6C09924234}"/>
          </ac:picMkLst>
        </pc:picChg>
        <pc:cxnChg chg="add del">
          <ac:chgData name="Winkler, Adam" userId="3b483585-1237-4fb8-b4a6-0aeb831796b6" providerId="ADAL" clId="{B08442EF-41DF-4E7D-AFF5-8A7EF85DA8DA}" dt="2021-09-20T16:48:45.559" v="611" actId="26606"/>
          <ac:cxnSpMkLst>
            <pc:docMk/>
            <pc:sldMk cId="3382294763" sldId="265"/>
            <ac:cxnSpMk id="12" creationId="{9C21570E-E159-49A6-9891-FA397B7A92D3}"/>
          </ac:cxnSpMkLst>
        </pc:cxnChg>
        <pc:cxnChg chg="add del">
          <ac:chgData name="Winkler, Adam" userId="3b483585-1237-4fb8-b4a6-0aeb831796b6" providerId="ADAL" clId="{B08442EF-41DF-4E7D-AFF5-8A7EF85DA8DA}" dt="2021-09-20T16:48:35.901" v="598" actId="26606"/>
          <ac:cxnSpMkLst>
            <pc:docMk/>
            <pc:sldMk cId="3382294763" sldId="265"/>
            <ac:cxnSpMk id="19" creationId="{9020DCC9-F851-4562-BB20-1AB3C51BFD08}"/>
          </ac:cxnSpMkLst>
        </pc:cxnChg>
        <pc:cxnChg chg="add del">
          <ac:chgData name="Winkler, Adam" userId="3b483585-1237-4fb8-b4a6-0aeb831796b6" providerId="ADAL" clId="{B08442EF-41DF-4E7D-AFF5-8A7EF85DA8DA}" dt="2021-09-20T16:48:31.439" v="592" actId="26606"/>
          <ac:cxnSpMkLst>
            <pc:docMk/>
            <pc:sldMk cId="3382294763" sldId="265"/>
            <ac:cxnSpMk id="23" creationId="{9C21570E-E159-49A6-9891-FA397B7A92D3}"/>
          </ac:cxnSpMkLst>
        </pc:cxnChg>
        <pc:cxnChg chg="add del">
          <ac:chgData name="Winkler, Adam" userId="3b483585-1237-4fb8-b4a6-0aeb831796b6" providerId="ADAL" clId="{B08442EF-41DF-4E7D-AFF5-8A7EF85DA8DA}" dt="2021-09-20T16:48:37.501" v="600" actId="26606"/>
          <ac:cxnSpMkLst>
            <pc:docMk/>
            <pc:sldMk cId="3382294763" sldId="265"/>
            <ac:cxnSpMk id="26" creationId="{9C21570E-E159-49A6-9891-FA397B7A92D3}"/>
          </ac:cxnSpMkLst>
        </pc:cxnChg>
        <pc:cxnChg chg="add del">
          <ac:chgData name="Winkler, Adam" userId="3b483585-1237-4fb8-b4a6-0aeb831796b6" providerId="ADAL" clId="{B08442EF-41DF-4E7D-AFF5-8A7EF85DA8DA}" dt="2021-09-20T16:48:33.548" v="594" actId="26606"/>
          <ac:cxnSpMkLst>
            <pc:docMk/>
            <pc:sldMk cId="3382294763" sldId="265"/>
            <ac:cxnSpMk id="30" creationId="{9020DCC9-F851-4562-BB20-1AB3C51BFD08}"/>
          </ac:cxnSpMkLst>
        </pc:cxnChg>
        <pc:cxnChg chg="add del">
          <ac:chgData name="Winkler, Adam" userId="3b483585-1237-4fb8-b4a6-0aeb831796b6" providerId="ADAL" clId="{B08442EF-41DF-4E7D-AFF5-8A7EF85DA8DA}" dt="2021-09-20T16:48:40.312" v="604" actId="26606"/>
          <ac:cxnSpMkLst>
            <pc:docMk/>
            <pc:sldMk cId="3382294763" sldId="265"/>
            <ac:cxnSpMk id="40" creationId="{C947DF4A-614C-4B4C-8B80-E5B9D8E8CFED}"/>
          </ac:cxnSpMkLst>
        </pc:cxnChg>
        <pc:cxnChg chg="add del">
          <ac:chgData name="Winkler, Adam" userId="3b483585-1237-4fb8-b4a6-0aeb831796b6" providerId="ADAL" clId="{B08442EF-41DF-4E7D-AFF5-8A7EF85DA8DA}" dt="2021-09-20T16:48:44.156" v="608" actId="26606"/>
          <ac:cxnSpMkLst>
            <pc:docMk/>
            <pc:sldMk cId="3382294763" sldId="265"/>
            <ac:cxnSpMk id="49" creationId="{9C21570E-E159-49A6-9891-FA397B7A92D3}"/>
          </ac:cxnSpMkLst>
        </pc:cxnChg>
        <pc:cxnChg chg="add del">
          <ac:chgData name="Winkler, Adam" userId="3b483585-1237-4fb8-b4a6-0aeb831796b6" providerId="ADAL" clId="{B08442EF-41DF-4E7D-AFF5-8A7EF85DA8DA}" dt="2021-09-20T16:48:45.543" v="610" actId="26606"/>
          <ac:cxnSpMkLst>
            <pc:docMk/>
            <pc:sldMk cId="3382294763" sldId="265"/>
            <ac:cxnSpMk id="54" creationId="{9020DCC9-F851-4562-BB20-1AB3C51BFD08}"/>
          </ac:cxnSpMkLst>
        </pc:cxnChg>
        <pc:cxnChg chg="add">
          <ac:chgData name="Winkler, Adam" userId="3b483585-1237-4fb8-b4a6-0aeb831796b6" providerId="ADAL" clId="{B08442EF-41DF-4E7D-AFF5-8A7EF85DA8DA}" dt="2021-09-20T16:48:45.559" v="611" actId="26606"/>
          <ac:cxnSpMkLst>
            <pc:docMk/>
            <pc:sldMk cId="3382294763" sldId="265"/>
            <ac:cxnSpMk id="59" creationId="{9C21570E-E159-49A6-9891-FA397B7A92D3}"/>
          </ac:cxnSpMkLst>
        </pc:cxnChg>
      </pc:sldChg>
      <pc:sldChg chg="addSp delSp modSp mod setBg setFolMasterObjs">
        <pc:chgData name="Winkler, Adam" userId="3b483585-1237-4fb8-b4a6-0aeb831796b6" providerId="ADAL" clId="{B08442EF-41DF-4E7D-AFF5-8A7EF85DA8DA}" dt="2021-09-20T16:49:27.423" v="615" actId="26606"/>
        <pc:sldMkLst>
          <pc:docMk/>
          <pc:sldMk cId="807060054" sldId="266"/>
        </pc:sldMkLst>
        <pc:spChg chg="mod">
          <ac:chgData name="Winkler, Adam" userId="3b483585-1237-4fb8-b4a6-0aeb831796b6" providerId="ADAL" clId="{B08442EF-41DF-4E7D-AFF5-8A7EF85DA8DA}" dt="2021-09-20T16:49:27.423" v="615" actId="26606"/>
          <ac:spMkLst>
            <pc:docMk/>
            <pc:sldMk cId="807060054" sldId="266"/>
            <ac:spMk id="2" creationId="{028719B0-AE88-4DBF-8EBE-76BFE74AAE72}"/>
          </ac:spMkLst>
        </pc:spChg>
        <pc:spChg chg="add del mod">
          <ac:chgData name="Winkler, Adam" userId="3b483585-1237-4fb8-b4a6-0aeb831796b6" providerId="ADAL" clId="{B08442EF-41DF-4E7D-AFF5-8A7EF85DA8DA}" dt="2021-09-20T16:49:27.423" v="615" actId="26606"/>
          <ac:spMkLst>
            <pc:docMk/>
            <pc:sldMk cId="807060054" sldId="266"/>
            <ac:spMk id="3" creationId="{09489E01-F566-477D-8BF2-B1B0842C224B}"/>
          </ac:spMkLst>
        </pc:spChg>
        <pc:spChg chg="add del">
          <ac:chgData name="Winkler, Adam" userId="3b483585-1237-4fb8-b4a6-0aeb831796b6" providerId="ADAL" clId="{B08442EF-41DF-4E7D-AFF5-8A7EF85DA8DA}" dt="2021-09-20T16:49:27.423" v="615" actId="26606"/>
          <ac:spMkLst>
            <pc:docMk/>
            <pc:sldMk cId="807060054" sldId="266"/>
            <ac:spMk id="8" creationId="{CECF0FC6-D57B-48B6-9036-F4FFD91A4B34}"/>
          </ac:spMkLst>
        </pc:spChg>
        <pc:spChg chg="add del">
          <ac:chgData name="Winkler, Adam" userId="3b483585-1237-4fb8-b4a6-0aeb831796b6" providerId="ADAL" clId="{B08442EF-41DF-4E7D-AFF5-8A7EF85DA8DA}" dt="2021-09-20T16:49:27.423" v="615" actId="26606"/>
          <ac:spMkLst>
            <pc:docMk/>
            <pc:sldMk cId="807060054" sldId="266"/>
            <ac:spMk id="10" creationId="{717A211C-5863-4303-AC3D-AEBFDF6D6A4C}"/>
          </ac:spMkLst>
        </pc:spChg>
        <pc:spChg chg="add del">
          <ac:chgData name="Winkler, Adam" userId="3b483585-1237-4fb8-b4a6-0aeb831796b6" providerId="ADAL" clId="{B08442EF-41DF-4E7D-AFF5-8A7EF85DA8DA}" dt="2021-09-20T16:49:27.423" v="615" actId="26606"/>
          <ac:spMkLst>
            <pc:docMk/>
            <pc:sldMk cId="807060054" sldId="266"/>
            <ac:spMk id="12" creationId="{087519CD-2FFF-42E3-BB0C-FEAA828BA5DB}"/>
          </ac:spMkLst>
        </pc:spChg>
        <pc:spChg chg="add del">
          <ac:chgData name="Winkler, Adam" userId="3b483585-1237-4fb8-b4a6-0aeb831796b6" providerId="ADAL" clId="{B08442EF-41DF-4E7D-AFF5-8A7EF85DA8DA}" dt="2021-09-20T16:49:27.294" v="614" actId="26606"/>
          <ac:spMkLst>
            <pc:docMk/>
            <pc:sldMk cId="807060054" sldId="266"/>
            <ac:spMk id="18" creationId="{FB5993E2-C02B-4335-ABA5-D8EC465551E3}"/>
          </ac:spMkLst>
        </pc:spChg>
        <pc:spChg chg="add del">
          <ac:chgData name="Winkler, Adam" userId="3b483585-1237-4fb8-b4a6-0aeb831796b6" providerId="ADAL" clId="{B08442EF-41DF-4E7D-AFF5-8A7EF85DA8DA}" dt="2021-09-20T16:49:27.294" v="614" actId="26606"/>
          <ac:spMkLst>
            <pc:docMk/>
            <pc:sldMk cId="807060054" sldId="266"/>
            <ac:spMk id="20" creationId="{C0B801A2-5622-4BE8-9AD2-C337A2CD0022}"/>
          </ac:spMkLst>
        </pc:spChg>
        <pc:spChg chg="add del">
          <ac:chgData name="Winkler, Adam" userId="3b483585-1237-4fb8-b4a6-0aeb831796b6" providerId="ADAL" clId="{B08442EF-41DF-4E7D-AFF5-8A7EF85DA8DA}" dt="2021-09-20T16:49:27.294" v="614" actId="26606"/>
          <ac:spMkLst>
            <pc:docMk/>
            <pc:sldMk cId="807060054" sldId="266"/>
            <ac:spMk id="22" creationId="{B7AF614F-5BC3-4086-99F5-B87C5847A071}"/>
          </ac:spMkLst>
        </pc:spChg>
        <pc:spChg chg="add">
          <ac:chgData name="Winkler, Adam" userId="3b483585-1237-4fb8-b4a6-0aeb831796b6" providerId="ADAL" clId="{B08442EF-41DF-4E7D-AFF5-8A7EF85DA8DA}" dt="2021-09-20T16:49:27.423" v="615" actId="26606"/>
          <ac:spMkLst>
            <pc:docMk/>
            <pc:sldMk cId="807060054" sldId="266"/>
            <ac:spMk id="24" creationId="{DD07C90B-B81A-473B-8919-CA924E61FFCF}"/>
          </ac:spMkLst>
        </pc:spChg>
        <pc:spChg chg="add">
          <ac:chgData name="Winkler, Adam" userId="3b483585-1237-4fb8-b4a6-0aeb831796b6" providerId="ADAL" clId="{B08442EF-41DF-4E7D-AFF5-8A7EF85DA8DA}" dt="2021-09-20T16:49:27.423" v="615" actId="26606"/>
          <ac:spMkLst>
            <pc:docMk/>
            <pc:sldMk cId="807060054" sldId="266"/>
            <ac:spMk id="25" creationId="{A6B16355-27FB-445B-B646-02AB73637459}"/>
          </ac:spMkLst>
        </pc:spChg>
        <pc:spChg chg="add">
          <ac:chgData name="Winkler, Adam" userId="3b483585-1237-4fb8-b4a6-0aeb831796b6" providerId="ADAL" clId="{B08442EF-41DF-4E7D-AFF5-8A7EF85DA8DA}" dt="2021-09-20T16:49:27.423" v="615" actId="26606"/>
          <ac:spMkLst>
            <pc:docMk/>
            <pc:sldMk cId="807060054" sldId="266"/>
            <ac:spMk id="27" creationId="{6B3BF2E5-C3AB-441F-A430-491119C56D26}"/>
          </ac:spMkLst>
        </pc:spChg>
        <pc:graphicFrameChg chg="add del">
          <ac:chgData name="Winkler, Adam" userId="3b483585-1237-4fb8-b4a6-0aeb831796b6" providerId="ADAL" clId="{B08442EF-41DF-4E7D-AFF5-8A7EF85DA8DA}" dt="2021-09-20T16:49:27.294" v="614" actId="26606"/>
          <ac:graphicFrameMkLst>
            <pc:docMk/>
            <pc:sldMk cId="807060054" sldId="266"/>
            <ac:graphicFrameMk id="14" creationId="{5872B70C-06C9-4DC2-8D50-A42F2764FC33}"/>
          </ac:graphicFrameMkLst>
        </pc:graphicFrameChg>
        <pc:graphicFrameChg chg="add">
          <ac:chgData name="Winkler, Adam" userId="3b483585-1237-4fb8-b4a6-0aeb831796b6" providerId="ADAL" clId="{B08442EF-41DF-4E7D-AFF5-8A7EF85DA8DA}" dt="2021-09-20T16:49:27.423" v="615" actId="26606"/>
          <ac:graphicFrameMkLst>
            <pc:docMk/>
            <pc:sldMk cId="807060054" sldId="266"/>
            <ac:graphicFrameMk id="28" creationId="{5964C336-7ECD-42D6-932B-E62F4BB22248}"/>
          </ac:graphicFrameMkLst>
        </pc:graphicFrameChg>
        <pc:cxnChg chg="add">
          <ac:chgData name="Winkler, Adam" userId="3b483585-1237-4fb8-b4a6-0aeb831796b6" providerId="ADAL" clId="{B08442EF-41DF-4E7D-AFF5-8A7EF85DA8DA}" dt="2021-09-20T16:49:27.423" v="615" actId="26606"/>
          <ac:cxnSpMkLst>
            <pc:docMk/>
            <pc:sldMk cId="807060054" sldId="266"/>
            <ac:cxnSpMk id="26" creationId="{06DA680F-F6AC-453E-A8BF-C5BDED2851DE}"/>
          </ac:cxnSpMkLst>
        </pc:cxnChg>
      </pc:sldChg>
      <pc:sldChg chg="addSp delSp modSp mod setBg">
        <pc:chgData name="Winkler, Adam" userId="3b483585-1237-4fb8-b4a6-0aeb831796b6" providerId="ADAL" clId="{B08442EF-41DF-4E7D-AFF5-8A7EF85DA8DA}" dt="2021-09-20T17:42:07.064" v="735" actId="20577"/>
        <pc:sldMkLst>
          <pc:docMk/>
          <pc:sldMk cId="622798989" sldId="272"/>
        </pc:sldMkLst>
        <pc:spChg chg="mod">
          <ac:chgData name="Winkler, Adam" userId="3b483585-1237-4fb8-b4a6-0aeb831796b6" providerId="ADAL" clId="{B08442EF-41DF-4E7D-AFF5-8A7EF85DA8DA}" dt="2021-09-20T16:59:57.943" v="693" actId="26606"/>
          <ac:spMkLst>
            <pc:docMk/>
            <pc:sldMk cId="622798989" sldId="272"/>
            <ac:spMk id="2" creationId="{158D8F19-1ADA-4878-9DB8-3B8CE8FE5CC0}"/>
          </ac:spMkLst>
        </pc:spChg>
        <pc:spChg chg="add del mod">
          <ac:chgData name="Winkler, Adam" userId="3b483585-1237-4fb8-b4a6-0aeb831796b6" providerId="ADAL" clId="{B08442EF-41DF-4E7D-AFF5-8A7EF85DA8DA}" dt="2021-09-20T17:42:07.064" v="735" actId="20577"/>
          <ac:spMkLst>
            <pc:docMk/>
            <pc:sldMk cId="622798989" sldId="272"/>
            <ac:spMk id="3" creationId="{7DB562AB-138C-45D0-A471-D718AEE15CB8}"/>
          </ac:spMkLst>
        </pc:spChg>
        <pc:spChg chg="add">
          <ac:chgData name="Winkler, Adam" userId="3b483585-1237-4fb8-b4a6-0aeb831796b6" providerId="ADAL" clId="{B08442EF-41DF-4E7D-AFF5-8A7EF85DA8DA}" dt="2021-09-20T16:59:57.943" v="693" actId="26606"/>
          <ac:spMkLst>
            <pc:docMk/>
            <pc:sldMk cId="622798989" sldId="272"/>
            <ac:spMk id="8" creationId="{3741B58E-3B65-4A01-A276-975AB2CF8A08}"/>
          </ac:spMkLst>
        </pc:spChg>
        <pc:spChg chg="add">
          <ac:chgData name="Winkler, Adam" userId="3b483585-1237-4fb8-b4a6-0aeb831796b6" providerId="ADAL" clId="{B08442EF-41DF-4E7D-AFF5-8A7EF85DA8DA}" dt="2021-09-20T16:59:57.943" v="693" actId="26606"/>
          <ac:spMkLst>
            <pc:docMk/>
            <pc:sldMk cId="622798989" sldId="272"/>
            <ac:spMk id="10" creationId="{7AAC67C3-831B-4AB1-A259-DFB839CAFAFC}"/>
          </ac:spMkLst>
        </pc:spChg>
        <pc:spChg chg="add">
          <ac:chgData name="Winkler, Adam" userId="3b483585-1237-4fb8-b4a6-0aeb831796b6" providerId="ADAL" clId="{B08442EF-41DF-4E7D-AFF5-8A7EF85DA8DA}" dt="2021-09-20T16:59:57.943" v="693" actId="26606"/>
          <ac:spMkLst>
            <pc:docMk/>
            <pc:sldMk cId="622798989" sldId="272"/>
            <ac:spMk id="12" creationId="{054B3F04-9EAC-45C0-B3CE-0387EEA10A0C}"/>
          </ac:spMkLst>
        </pc:spChg>
        <pc:graphicFrameChg chg="add del">
          <ac:chgData name="Winkler, Adam" userId="3b483585-1237-4fb8-b4a6-0aeb831796b6" providerId="ADAL" clId="{B08442EF-41DF-4E7D-AFF5-8A7EF85DA8DA}" dt="2021-09-20T16:53:09.532" v="644" actId="26606"/>
          <ac:graphicFrameMkLst>
            <pc:docMk/>
            <pc:sldMk cId="622798989" sldId="272"/>
            <ac:graphicFrameMk id="5" creationId="{F2316AE1-425E-492C-8408-66B4C99CED26}"/>
          </ac:graphicFrameMkLst>
        </pc:graphicFrameChg>
      </pc:sldChg>
      <pc:sldChg chg="addSp modSp mod setBg">
        <pc:chgData name="Winkler, Adam" userId="3b483585-1237-4fb8-b4a6-0aeb831796b6" providerId="ADAL" clId="{B08442EF-41DF-4E7D-AFF5-8A7EF85DA8DA}" dt="2021-09-20T16:57:08.159" v="675" actId="26606"/>
        <pc:sldMkLst>
          <pc:docMk/>
          <pc:sldMk cId="928515472" sldId="273"/>
        </pc:sldMkLst>
        <pc:spChg chg="mod">
          <ac:chgData name="Winkler, Adam" userId="3b483585-1237-4fb8-b4a6-0aeb831796b6" providerId="ADAL" clId="{B08442EF-41DF-4E7D-AFF5-8A7EF85DA8DA}" dt="2021-09-20T16:57:08.159" v="675" actId="26606"/>
          <ac:spMkLst>
            <pc:docMk/>
            <pc:sldMk cId="928515472" sldId="273"/>
            <ac:spMk id="2" creationId="{29E0F03E-5193-4093-8649-6D018FC2F68A}"/>
          </ac:spMkLst>
        </pc:spChg>
        <pc:spChg chg="add">
          <ac:chgData name="Winkler, Adam" userId="3b483585-1237-4fb8-b4a6-0aeb831796b6" providerId="ADAL" clId="{B08442EF-41DF-4E7D-AFF5-8A7EF85DA8DA}" dt="2021-09-20T16:57:08.159" v="675" actId="26606"/>
          <ac:spMkLst>
            <pc:docMk/>
            <pc:sldMk cId="928515472" sldId="273"/>
            <ac:spMk id="7" creationId="{FBDCECDC-EEE3-4128-AA5E-82A8C08796E8}"/>
          </ac:spMkLst>
        </pc:spChg>
        <pc:spChg chg="add">
          <ac:chgData name="Winkler, Adam" userId="3b483585-1237-4fb8-b4a6-0aeb831796b6" providerId="ADAL" clId="{B08442EF-41DF-4E7D-AFF5-8A7EF85DA8DA}" dt="2021-09-20T16:57:08.159" v="675" actId="26606"/>
          <ac:spMkLst>
            <pc:docMk/>
            <pc:sldMk cId="928515472" sldId="273"/>
            <ac:spMk id="9" creationId="{4260EDE0-989C-4E16-AF94-F652294D828E}"/>
          </ac:spMkLst>
        </pc:spChg>
        <pc:spChg chg="add">
          <ac:chgData name="Winkler, Adam" userId="3b483585-1237-4fb8-b4a6-0aeb831796b6" providerId="ADAL" clId="{B08442EF-41DF-4E7D-AFF5-8A7EF85DA8DA}" dt="2021-09-20T16:57:08.159" v="675" actId="26606"/>
          <ac:spMkLst>
            <pc:docMk/>
            <pc:sldMk cId="928515472" sldId="273"/>
            <ac:spMk id="11" creationId="{1F3985C0-E548-44D2-B30E-F3E42DADE133}"/>
          </ac:spMkLst>
        </pc:spChg>
      </pc:sldChg>
      <pc:sldChg chg="addSp delSp modSp mod">
        <pc:chgData name="Winkler, Adam" userId="3b483585-1237-4fb8-b4a6-0aeb831796b6" providerId="ADAL" clId="{B08442EF-41DF-4E7D-AFF5-8A7EF85DA8DA}" dt="2021-09-20T13:54:56.472" v="215" actId="1076"/>
        <pc:sldMkLst>
          <pc:docMk/>
          <pc:sldMk cId="4000676596" sldId="274"/>
        </pc:sldMkLst>
        <pc:spChg chg="mod ord">
          <ac:chgData name="Winkler, Adam" userId="3b483585-1237-4fb8-b4a6-0aeb831796b6" providerId="ADAL" clId="{B08442EF-41DF-4E7D-AFF5-8A7EF85DA8DA}" dt="2021-09-20T13:54:56.472" v="215" actId="1076"/>
          <ac:spMkLst>
            <pc:docMk/>
            <pc:sldMk cId="4000676596" sldId="274"/>
            <ac:spMk id="7" creationId="{088FA468-E0F1-41FD-BD13-403F98CA7B76}"/>
          </ac:spMkLst>
        </pc:spChg>
        <pc:picChg chg="del">
          <ac:chgData name="Winkler, Adam" userId="3b483585-1237-4fb8-b4a6-0aeb831796b6" providerId="ADAL" clId="{B08442EF-41DF-4E7D-AFF5-8A7EF85DA8DA}" dt="2021-09-20T13:54:06.576" v="204" actId="478"/>
          <ac:picMkLst>
            <pc:docMk/>
            <pc:sldMk cId="4000676596" sldId="274"/>
            <ac:picMk id="3" creationId="{0A71B861-D41C-41AD-BF12-719ABFB7D4B4}"/>
          </ac:picMkLst>
        </pc:picChg>
        <pc:picChg chg="add del">
          <ac:chgData name="Winkler, Adam" userId="3b483585-1237-4fb8-b4a6-0aeb831796b6" providerId="ADAL" clId="{B08442EF-41DF-4E7D-AFF5-8A7EF85DA8DA}" dt="2021-09-20T13:54:24.110" v="206" actId="478"/>
          <ac:picMkLst>
            <pc:docMk/>
            <pc:sldMk cId="4000676596" sldId="274"/>
            <ac:picMk id="4" creationId="{7BE34533-8B8A-49AD-BE12-318BB73AFC62}"/>
          </ac:picMkLst>
        </pc:picChg>
        <pc:picChg chg="add del">
          <ac:chgData name="Winkler, Adam" userId="3b483585-1237-4fb8-b4a6-0aeb831796b6" providerId="ADAL" clId="{B08442EF-41DF-4E7D-AFF5-8A7EF85DA8DA}" dt="2021-09-20T13:54:31.604" v="208" actId="22"/>
          <ac:picMkLst>
            <pc:docMk/>
            <pc:sldMk cId="4000676596" sldId="274"/>
            <ac:picMk id="6" creationId="{4460F6F2-8F28-49D4-843E-157131B2A488}"/>
          </ac:picMkLst>
        </pc:picChg>
        <pc:picChg chg="add">
          <ac:chgData name="Winkler, Adam" userId="3b483585-1237-4fb8-b4a6-0aeb831796b6" providerId="ADAL" clId="{B08442EF-41DF-4E7D-AFF5-8A7EF85DA8DA}" dt="2021-09-20T13:54:42.074" v="211" actId="22"/>
          <ac:picMkLst>
            <pc:docMk/>
            <pc:sldMk cId="4000676596" sldId="274"/>
            <ac:picMk id="9" creationId="{197A32CE-01A8-495E-9988-87C3B2313D26}"/>
          </ac:picMkLst>
        </pc:picChg>
      </pc:sldChg>
      <pc:sldChg chg="addSp delSp modSp mod setBg setFolMasterObjs">
        <pc:chgData name="Winkler, Adam" userId="3b483585-1237-4fb8-b4a6-0aeb831796b6" providerId="ADAL" clId="{B08442EF-41DF-4E7D-AFF5-8A7EF85DA8DA}" dt="2021-09-20T16:58:53.726" v="691" actId="20577"/>
        <pc:sldMkLst>
          <pc:docMk/>
          <pc:sldMk cId="1357638480" sldId="275"/>
        </pc:sldMkLst>
        <pc:spChg chg="mod">
          <ac:chgData name="Winkler, Adam" userId="3b483585-1237-4fb8-b4a6-0aeb831796b6" providerId="ADAL" clId="{B08442EF-41DF-4E7D-AFF5-8A7EF85DA8DA}" dt="2021-09-20T16:57:25.769" v="677" actId="26606"/>
          <ac:spMkLst>
            <pc:docMk/>
            <pc:sldMk cId="1357638480" sldId="275"/>
            <ac:spMk id="2" creationId="{B65EC62A-8042-4051-939E-F66C45183A34}"/>
          </ac:spMkLst>
        </pc:spChg>
        <pc:spChg chg="add del">
          <ac:chgData name="Winkler, Adam" userId="3b483585-1237-4fb8-b4a6-0aeb831796b6" providerId="ADAL" clId="{B08442EF-41DF-4E7D-AFF5-8A7EF85DA8DA}" dt="2021-09-20T16:57:25.769" v="677" actId="26606"/>
          <ac:spMkLst>
            <pc:docMk/>
            <pc:sldMk cId="1357638480" sldId="275"/>
            <ac:spMk id="12" creationId="{154480E5-678B-478F-9170-46502C5FB3E3}"/>
          </ac:spMkLst>
        </pc:spChg>
        <pc:spChg chg="add del">
          <ac:chgData name="Winkler, Adam" userId="3b483585-1237-4fb8-b4a6-0aeb831796b6" providerId="ADAL" clId="{B08442EF-41DF-4E7D-AFF5-8A7EF85DA8DA}" dt="2021-09-20T16:57:25.769" v="677" actId="26606"/>
          <ac:spMkLst>
            <pc:docMk/>
            <pc:sldMk cId="1357638480" sldId="275"/>
            <ac:spMk id="14" creationId="{B598D875-841B-47A7-B4C8-237DBCE2FBC7}"/>
          </ac:spMkLst>
        </pc:spChg>
        <pc:spChg chg="add">
          <ac:chgData name="Winkler, Adam" userId="3b483585-1237-4fb8-b4a6-0aeb831796b6" providerId="ADAL" clId="{B08442EF-41DF-4E7D-AFF5-8A7EF85DA8DA}" dt="2021-09-20T16:57:25.769" v="677" actId="26606"/>
          <ac:spMkLst>
            <pc:docMk/>
            <pc:sldMk cId="1357638480" sldId="275"/>
            <ac:spMk id="19" creationId="{FB5993E2-C02B-4335-ABA5-D8EC465551E3}"/>
          </ac:spMkLst>
        </pc:spChg>
        <pc:spChg chg="add">
          <ac:chgData name="Winkler, Adam" userId="3b483585-1237-4fb8-b4a6-0aeb831796b6" providerId="ADAL" clId="{B08442EF-41DF-4E7D-AFF5-8A7EF85DA8DA}" dt="2021-09-20T16:57:25.769" v="677" actId="26606"/>
          <ac:spMkLst>
            <pc:docMk/>
            <pc:sldMk cId="1357638480" sldId="275"/>
            <ac:spMk id="21" creationId="{C0B801A2-5622-4BE8-9AD2-C337A2CD0022}"/>
          </ac:spMkLst>
        </pc:spChg>
        <pc:spChg chg="add">
          <ac:chgData name="Winkler, Adam" userId="3b483585-1237-4fb8-b4a6-0aeb831796b6" providerId="ADAL" clId="{B08442EF-41DF-4E7D-AFF5-8A7EF85DA8DA}" dt="2021-09-20T16:57:25.769" v="677" actId="26606"/>
          <ac:spMkLst>
            <pc:docMk/>
            <pc:sldMk cId="1357638480" sldId="275"/>
            <ac:spMk id="23" creationId="{B7AF614F-5BC3-4086-99F5-B87C5847A071}"/>
          </ac:spMkLst>
        </pc:spChg>
        <pc:graphicFrameChg chg="mod modGraphic">
          <ac:chgData name="Winkler, Adam" userId="3b483585-1237-4fb8-b4a6-0aeb831796b6" providerId="ADAL" clId="{B08442EF-41DF-4E7D-AFF5-8A7EF85DA8DA}" dt="2021-09-20T16:58:53.726" v="691" actId="20577"/>
          <ac:graphicFrameMkLst>
            <pc:docMk/>
            <pc:sldMk cId="1357638480" sldId="275"/>
            <ac:graphicFrameMk id="5" creationId="{965A24CD-D89C-4FA8-A1CB-8ACF31FE87EC}"/>
          </ac:graphicFrameMkLst>
        </pc:graphicFrameChg>
        <pc:cxnChg chg="add del">
          <ac:chgData name="Winkler, Adam" userId="3b483585-1237-4fb8-b4a6-0aeb831796b6" providerId="ADAL" clId="{B08442EF-41DF-4E7D-AFF5-8A7EF85DA8DA}" dt="2021-09-20T16:57:25.769" v="677" actId="26606"/>
          <ac:cxnSpMkLst>
            <pc:docMk/>
            <pc:sldMk cId="1357638480" sldId="275"/>
            <ac:cxnSpMk id="10" creationId="{E9F7CBA9-9D9B-479F-AAB5-BF785971CD85}"/>
          </ac:cxnSpMkLst>
        </pc:cxnChg>
      </pc:sldChg>
      <pc:sldChg chg="modSp mod">
        <pc:chgData name="Winkler, Adam" userId="3b483585-1237-4fb8-b4a6-0aeb831796b6" providerId="ADAL" clId="{B08442EF-41DF-4E7D-AFF5-8A7EF85DA8DA}" dt="2021-09-20T14:40:42.586" v="553" actId="20577"/>
        <pc:sldMkLst>
          <pc:docMk/>
          <pc:sldMk cId="1888323168" sldId="276"/>
        </pc:sldMkLst>
        <pc:spChg chg="mod">
          <ac:chgData name="Winkler, Adam" userId="3b483585-1237-4fb8-b4a6-0aeb831796b6" providerId="ADAL" clId="{B08442EF-41DF-4E7D-AFF5-8A7EF85DA8DA}" dt="2021-09-20T14:40:42.586" v="553" actId="20577"/>
          <ac:spMkLst>
            <pc:docMk/>
            <pc:sldMk cId="1888323168" sldId="276"/>
            <ac:spMk id="2" creationId="{C2CD000D-CDE6-44EA-87AE-6E773CDF0E46}"/>
          </ac:spMkLst>
        </pc:spChg>
        <pc:graphicFrameChg chg="mod">
          <ac:chgData name="Winkler, Adam" userId="3b483585-1237-4fb8-b4a6-0aeb831796b6" providerId="ADAL" clId="{B08442EF-41DF-4E7D-AFF5-8A7EF85DA8DA}" dt="2021-09-20T14:18:07.317" v="530" actId="20577"/>
          <ac:graphicFrameMkLst>
            <pc:docMk/>
            <pc:sldMk cId="1888323168" sldId="276"/>
            <ac:graphicFrameMk id="27" creationId="{BE5C1D66-58F3-4DE4-8888-DA3A63E66030}"/>
          </ac:graphicFrameMkLst>
        </pc:graphicFrameChg>
      </pc:sldChg>
      <pc:sldChg chg="modSp mod">
        <pc:chgData name="Winkler, Adam" userId="3b483585-1237-4fb8-b4a6-0aeb831796b6" providerId="ADAL" clId="{B08442EF-41DF-4E7D-AFF5-8A7EF85DA8DA}" dt="2021-09-20T14:40:45.274" v="554" actId="20577"/>
        <pc:sldMkLst>
          <pc:docMk/>
          <pc:sldMk cId="2182162643" sldId="277"/>
        </pc:sldMkLst>
        <pc:spChg chg="mod">
          <ac:chgData name="Winkler, Adam" userId="3b483585-1237-4fb8-b4a6-0aeb831796b6" providerId="ADAL" clId="{B08442EF-41DF-4E7D-AFF5-8A7EF85DA8DA}" dt="2021-09-20T14:40:45.274" v="554" actId="20577"/>
          <ac:spMkLst>
            <pc:docMk/>
            <pc:sldMk cId="2182162643" sldId="277"/>
            <ac:spMk id="9" creationId="{05AE4351-91C0-486A-A710-B59E654E7AF8}"/>
          </ac:spMkLst>
        </pc:spChg>
      </pc:sldChg>
      <pc:sldChg chg="addSp delSp modSp mod setBg">
        <pc:chgData name="Winkler, Adam" userId="3b483585-1237-4fb8-b4a6-0aeb831796b6" providerId="ADAL" clId="{B08442EF-41DF-4E7D-AFF5-8A7EF85DA8DA}" dt="2021-09-20T16:53:20.663" v="651" actId="26606"/>
        <pc:sldMkLst>
          <pc:docMk/>
          <pc:sldMk cId="649807276" sldId="286"/>
        </pc:sldMkLst>
        <pc:spChg chg="mod">
          <ac:chgData name="Winkler, Adam" userId="3b483585-1237-4fb8-b4a6-0aeb831796b6" providerId="ADAL" clId="{B08442EF-41DF-4E7D-AFF5-8A7EF85DA8DA}" dt="2021-09-20T16:53:20.663" v="651" actId="26606"/>
          <ac:spMkLst>
            <pc:docMk/>
            <pc:sldMk cId="649807276" sldId="286"/>
            <ac:spMk id="2" creationId="{0BA82EF2-C541-4839-BBF0-37222D2DF34B}"/>
          </ac:spMkLst>
        </pc:spChg>
        <pc:spChg chg="mod ord">
          <ac:chgData name="Winkler, Adam" userId="3b483585-1237-4fb8-b4a6-0aeb831796b6" providerId="ADAL" clId="{B08442EF-41DF-4E7D-AFF5-8A7EF85DA8DA}" dt="2021-09-20T16:53:20.663" v="651" actId="26606"/>
          <ac:spMkLst>
            <pc:docMk/>
            <pc:sldMk cId="649807276" sldId="286"/>
            <ac:spMk id="3" creationId="{623D821E-EEB5-4818-BFFB-9F911F606FE8}"/>
          </ac:spMkLst>
        </pc:spChg>
        <pc:spChg chg="add del">
          <ac:chgData name="Winkler, Adam" userId="3b483585-1237-4fb8-b4a6-0aeb831796b6" providerId="ADAL" clId="{B08442EF-41DF-4E7D-AFF5-8A7EF85DA8DA}" dt="2021-09-20T16:53:19.986" v="648" actId="26606"/>
          <ac:spMkLst>
            <pc:docMk/>
            <pc:sldMk cId="649807276" sldId="286"/>
            <ac:spMk id="12" creationId="{C33BF9DD-8A45-4EEE-B231-0A14D322E5F9}"/>
          </ac:spMkLst>
        </pc:spChg>
        <pc:spChg chg="add del">
          <ac:chgData name="Winkler, Adam" userId="3b483585-1237-4fb8-b4a6-0aeb831796b6" providerId="ADAL" clId="{B08442EF-41DF-4E7D-AFF5-8A7EF85DA8DA}" dt="2021-09-20T16:53:19.986" v="648" actId="26606"/>
          <ac:spMkLst>
            <pc:docMk/>
            <pc:sldMk cId="649807276" sldId="286"/>
            <ac:spMk id="16" creationId="{D5FBCAC9-BD8B-4F3B-AD74-EF37D4211349}"/>
          </ac:spMkLst>
        </pc:spChg>
        <pc:spChg chg="add del">
          <ac:chgData name="Winkler, Adam" userId="3b483585-1237-4fb8-b4a6-0aeb831796b6" providerId="ADAL" clId="{B08442EF-41DF-4E7D-AFF5-8A7EF85DA8DA}" dt="2021-09-20T16:53:19.986" v="648" actId="26606"/>
          <ac:spMkLst>
            <pc:docMk/>
            <pc:sldMk cId="649807276" sldId="286"/>
            <ac:spMk id="18" creationId="{9556C5A8-AD7E-4CE7-87BE-9EA3B5E1786F}"/>
          </ac:spMkLst>
        </pc:spChg>
        <pc:spChg chg="add del">
          <ac:chgData name="Winkler, Adam" userId="3b483585-1237-4fb8-b4a6-0aeb831796b6" providerId="ADAL" clId="{B08442EF-41DF-4E7D-AFF5-8A7EF85DA8DA}" dt="2021-09-20T16:53:20.633" v="650" actId="26606"/>
          <ac:spMkLst>
            <pc:docMk/>
            <pc:sldMk cId="649807276" sldId="286"/>
            <ac:spMk id="20" creationId="{52ABB703-2B0E-4C3B-B4A2-F3973548E561}"/>
          </ac:spMkLst>
        </pc:spChg>
        <pc:spChg chg="add del">
          <ac:chgData name="Winkler, Adam" userId="3b483585-1237-4fb8-b4a6-0aeb831796b6" providerId="ADAL" clId="{B08442EF-41DF-4E7D-AFF5-8A7EF85DA8DA}" dt="2021-09-20T16:53:20.633" v="650" actId="26606"/>
          <ac:spMkLst>
            <pc:docMk/>
            <pc:sldMk cId="649807276" sldId="286"/>
            <ac:spMk id="22" creationId="{E95DA498-D9A2-4DA9-B9DA-B3776E08CF7E}"/>
          </ac:spMkLst>
        </pc:spChg>
        <pc:spChg chg="add del">
          <ac:chgData name="Winkler, Adam" userId="3b483585-1237-4fb8-b4a6-0aeb831796b6" providerId="ADAL" clId="{B08442EF-41DF-4E7D-AFF5-8A7EF85DA8DA}" dt="2021-09-20T16:53:20.633" v="650" actId="26606"/>
          <ac:spMkLst>
            <pc:docMk/>
            <pc:sldMk cId="649807276" sldId="286"/>
            <ac:spMk id="23" creationId="{82A73093-4B9D-420D-B17E-52293703A1D4}"/>
          </ac:spMkLst>
        </pc:spChg>
        <pc:spChg chg="add">
          <ac:chgData name="Winkler, Adam" userId="3b483585-1237-4fb8-b4a6-0aeb831796b6" providerId="ADAL" clId="{B08442EF-41DF-4E7D-AFF5-8A7EF85DA8DA}" dt="2021-09-20T16:53:20.663" v="651" actId="26606"/>
          <ac:spMkLst>
            <pc:docMk/>
            <pc:sldMk cId="649807276" sldId="286"/>
            <ac:spMk id="25" creationId="{C33BF9DD-8A45-4EEE-B231-0A14D322E5F9}"/>
          </ac:spMkLst>
        </pc:spChg>
        <pc:spChg chg="add">
          <ac:chgData name="Winkler, Adam" userId="3b483585-1237-4fb8-b4a6-0aeb831796b6" providerId="ADAL" clId="{B08442EF-41DF-4E7D-AFF5-8A7EF85DA8DA}" dt="2021-09-20T16:53:20.663" v="651" actId="26606"/>
          <ac:spMkLst>
            <pc:docMk/>
            <pc:sldMk cId="649807276" sldId="286"/>
            <ac:spMk id="27" creationId="{D5FBCAC9-BD8B-4F3B-AD74-EF37D4211349}"/>
          </ac:spMkLst>
        </pc:spChg>
        <pc:spChg chg="add">
          <ac:chgData name="Winkler, Adam" userId="3b483585-1237-4fb8-b4a6-0aeb831796b6" providerId="ADAL" clId="{B08442EF-41DF-4E7D-AFF5-8A7EF85DA8DA}" dt="2021-09-20T16:53:20.663" v="651" actId="26606"/>
          <ac:spMkLst>
            <pc:docMk/>
            <pc:sldMk cId="649807276" sldId="286"/>
            <ac:spMk id="28" creationId="{9556C5A8-AD7E-4CE7-87BE-9EA3B5E1786F}"/>
          </ac:spMkLst>
        </pc:spChg>
        <pc:picChg chg="mod">
          <ac:chgData name="Winkler, Adam" userId="3b483585-1237-4fb8-b4a6-0aeb831796b6" providerId="ADAL" clId="{B08442EF-41DF-4E7D-AFF5-8A7EF85DA8DA}" dt="2021-09-20T16:53:20.663" v="651" actId="26606"/>
          <ac:picMkLst>
            <pc:docMk/>
            <pc:sldMk cId="649807276" sldId="286"/>
            <ac:picMk id="7" creationId="{92E7F668-8530-49FD-AB70-54D0B2B29932}"/>
          </ac:picMkLst>
        </pc:picChg>
        <pc:cxnChg chg="add del">
          <ac:chgData name="Winkler, Adam" userId="3b483585-1237-4fb8-b4a6-0aeb831796b6" providerId="ADAL" clId="{B08442EF-41DF-4E7D-AFF5-8A7EF85DA8DA}" dt="2021-09-20T16:53:19.986" v="648" actId="26606"/>
          <ac:cxnSpMkLst>
            <pc:docMk/>
            <pc:sldMk cId="649807276" sldId="286"/>
            <ac:cxnSpMk id="14" creationId="{9020DCC9-F851-4562-BB20-1AB3C51BFD08}"/>
          </ac:cxnSpMkLst>
        </pc:cxnChg>
        <pc:cxnChg chg="add del">
          <ac:chgData name="Winkler, Adam" userId="3b483585-1237-4fb8-b4a6-0aeb831796b6" providerId="ADAL" clId="{B08442EF-41DF-4E7D-AFF5-8A7EF85DA8DA}" dt="2021-09-20T16:53:20.633" v="650" actId="26606"/>
          <ac:cxnSpMkLst>
            <pc:docMk/>
            <pc:sldMk cId="649807276" sldId="286"/>
            <ac:cxnSpMk id="21" creationId="{9C21570E-E159-49A6-9891-FA397B7A92D3}"/>
          </ac:cxnSpMkLst>
        </pc:cxnChg>
        <pc:cxnChg chg="add">
          <ac:chgData name="Winkler, Adam" userId="3b483585-1237-4fb8-b4a6-0aeb831796b6" providerId="ADAL" clId="{B08442EF-41DF-4E7D-AFF5-8A7EF85DA8DA}" dt="2021-09-20T16:53:20.663" v="651" actId="26606"/>
          <ac:cxnSpMkLst>
            <pc:docMk/>
            <pc:sldMk cId="649807276" sldId="286"/>
            <ac:cxnSpMk id="26" creationId="{9020DCC9-F851-4562-BB20-1AB3C51BFD08}"/>
          </ac:cxnSpMkLst>
        </pc:cxnChg>
      </pc:sldChg>
      <pc:sldChg chg="addSp modSp mod setBg">
        <pc:chgData name="Winkler, Adam" userId="3b483585-1237-4fb8-b4a6-0aeb831796b6" providerId="ADAL" clId="{B08442EF-41DF-4E7D-AFF5-8A7EF85DA8DA}" dt="2021-09-20T17:00:05.795" v="694" actId="26606"/>
        <pc:sldMkLst>
          <pc:docMk/>
          <pc:sldMk cId="1522810101" sldId="287"/>
        </pc:sldMkLst>
        <pc:spChg chg="mod">
          <ac:chgData name="Winkler, Adam" userId="3b483585-1237-4fb8-b4a6-0aeb831796b6" providerId="ADAL" clId="{B08442EF-41DF-4E7D-AFF5-8A7EF85DA8DA}" dt="2021-09-20T17:00:05.795" v="694" actId="26606"/>
          <ac:spMkLst>
            <pc:docMk/>
            <pc:sldMk cId="1522810101" sldId="287"/>
            <ac:spMk id="2" creationId="{06CA4963-FBF8-4D3C-91C2-A6B597F9157E}"/>
          </ac:spMkLst>
        </pc:spChg>
        <pc:spChg chg="mod">
          <ac:chgData name="Winkler, Adam" userId="3b483585-1237-4fb8-b4a6-0aeb831796b6" providerId="ADAL" clId="{B08442EF-41DF-4E7D-AFF5-8A7EF85DA8DA}" dt="2021-09-20T17:00:05.795" v="694" actId="26606"/>
          <ac:spMkLst>
            <pc:docMk/>
            <pc:sldMk cId="1522810101" sldId="287"/>
            <ac:spMk id="3" creationId="{149022E8-465C-4577-8FEC-988E73DCE99C}"/>
          </ac:spMkLst>
        </pc:spChg>
        <pc:spChg chg="add">
          <ac:chgData name="Winkler, Adam" userId="3b483585-1237-4fb8-b4a6-0aeb831796b6" providerId="ADAL" clId="{B08442EF-41DF-4E7D-AFF5-8A7EF85DA8DA}" dt="2021-09-20T17:00:05.795" v="694" actId="26606"/>
          <ac:spMkLst>
            <pc:docMk/>
            <pc:sldMk cId="1522810101" sldId="287"/>
            <ac:spMk id="8" creationId="{3741B58E-3B65-4A01-A276-975AB2CF8A08}"/>
          </ac:spMkLst>
        </pc:spChg>
        <pc:spChg chg="add">
          <ac:chgData name="Winkler, Adam" userId="3b483585-1237-4fb8-b4a6-0aeb831796b6" providerId="ADAL" clId="{B08442EF-41DF-4E7D-AFF5-8A7EF85DA8DA}" dt="2021-09-20T17:00:05.795" v="694" actId="26606"/>
          <ac:spMkLst>
            <pc:docMk/>
            <pc:sldMk cId="1522810101" sldId="287"/>
            <ac:spMk id="10" creationId="{7AAC67C3-831B-4AB1-A259-DFB839CAFAFC}"/>
          </ac:spMkLst>
        </pc:spChg>
        <pc:spChg chg="add">
          <ac:chgData name="Winkler, Adam" userId="3b483585-1237-4fb8-b4a6-0aeb831796b6" providerId="ADAL" clId="{B08442EF-41DF-4E7D-AFF5-8A7EF85DA8DA}" dt="2021-09-20T17:00:05.795" v="694" actId="26606"/>
          <ac:spMkLst>
            <pc:docMk/>
            <pc:sldMk cId="1522810101" sldId="287"/>
            <ac:spMk id="12" creationId="{054B3F04-9EAC-45C0-B3CE-0387EEA10A0C}"/>
          </ac:spMkLst>
        </pc:spChg>
      </pc:sldChg>
      <pc:sldChg chg="del">
        <pc:chgData name="Winkler, Adam" userId="3b483585-1237-4fb8-b4a6-0aeb831796b6" providerId="ADAL" clId="{B08442EF-41DF-4E7D-AFF5-8A7EF85DA8DA}" dt="2021-09-16T16:52:33.334" v="145" actId="2696"/>
        <pc:sldMkLst>
          <pc:docMk/>
          <pc:sldMk cId="887457389" sldId="288"/>
        </pc:sldMkLst>
      </pc:sldChg>
      <pc:sldChg chg="addSp delSp mod setBg setFolMasterObjs">
        <pc:chgData name="Winkler, Adam" userId="3b483585-1237-4fb8-b4a6-0aeb831796b6" providerId="ADAL" clId="{B08442EF-41DF-4E7D-AFF5-8A7EF85DA8DA}" dt="2021-09-20T16:53:38.818" v="652" actId="26606"/>
        <pc:sldMkLst>
          <pc:docMk/>
          <pc:sldMk cId="2500316378" sldId="289"/>
        </pc:sldMkLst>
        <pc:spChg chg="del">
          <ac:chgData name="Winkler, Adam" userId="3b483585-1237-4fb8-b4a6-0aeb831796b6" providerId="ADAL" clId="{B08442EF-41DF-4E7D-AFF5-8A7EF85DA8DA}" dt="2021-09-20T16:53:38.818" v="652" actId="26606"/>
          <ac:spMkLst>
            <pc:docMk/>
            <pc:sldMk cId="2500316378" sldId="289"/>
            <ac:spMk id="3" creationId="{54159DCF-EBAD-4353-9C35-C7CB6F8DDFA3}"/>
          </ac:spMkLst>
        </pc:spChg>
        <pc:spChg chg="add">
          <ac:chgData name="Winkler, Adam" userId="3b483585-1237-4fb8-b4a6-0aeb831796b6" providerId="ADAL" clId="{B08442EF-41DF-4E7D-AFF5-8A7EF85DA8DA}" dt="2021-09-20T16:53:38.818" v="652" actId="26606"/>
          <ac:spMkLst>
            <pc:docMk/>
            <pc:sldMk cId="2500316378" sldId="289"/>
            <ac:spMk id="9" creationId="{FB5993E2-C02B-4335-ABA5-D8EC465551E3}"/>
          </ac:spMkLst>
        </pc:spChg>
        <pc:spChg chg="add">
          <ac:chgData name="Winkler, Adam" userId="3b483585-1237-4fb8-b4a6-0aeb831796b6" providerId="ADAL" clId="{B08442EF-41DF-4E7D-AFF5-8A7EF85DA8DA}" dt="2021-09-20T16:53:38.818" v="652" actId="26606"/>
          <ac:spMkLst>
            <pc:docMk/>
            <pc:sldMk cId="2500316378" sldId="289"/>
            <ac:spMk id="11" creationId="{C0B801A2-5622-4BE8-9AD2-C337A2CD0022}"/>
          </ac:spMkLst>
        </pc:spChg>
        <pc:spChg chg="add">
          <ac:chgData name="Winkler, Adam" userId="3b483585-1237-4fb8-b4a6-0aeb831796b6" providerId="ADAL" clId="{B08442EF-41DF-4E7D-AFF5-8A7EF85DA8DA}" dt="2021-09-20T16:53:38.818" v="652" actId="26606"/>
          <ac:spMkLst>
            <pc:docMk/>
            <pc:sldMk cId="2500316378" sldId="289"/>
            <ac:spMk id="13" creationId="{B7AF614F-5BC3-4086-99F5-B87C5847A071}"/>
          </ac:spMkLst>
        </pc:spChg>
        <pc:graphicFrameChg chg="add">
          <ac:chgData name="Winkler, Adam" userId="3b483585-1237-4fb8-b4a6-0aeb831796b6" providerId="ADAL" clId="{B08442EF-41DF-4E7D-AFF5-8A7EF85DA8DA}" dt="2021-09-20T16:53:38.818" v="652" actId="26606"/>
          <ac:graphicFrameMkLst>
            <pc:docMk/>
            <pc:sldMk cId="2500316378" sldId="289"/>
            <ac:graphicFrameMk id="5" creationId="{CE1894BA-7221-4B6F-B8F5-9F801585D4A4}"/>
          </ac:graphicFrameMkLst>
        </pc:graphicFrameChg>
      </pc:sldChg>
      <pc:sldChg chg="modSp mod setBg setFolMasterObjs">
        <pc:chgData name="Winkler, Adam" userId="3b483585-1237-4fb8-b4a6-0aeb831796b6" providerId="ADAL" clId="{B08442EF-41DF-4E7D-AFF5-8A7EF85DA8DA}" dt="2021-09-20T16:56:52.278" v="674" actId="26606"/>
        <pc:sldMkLst>
          <pc:docMk/>
          <pc:sldMk cId="3783023139" sldId="292"/>
        </pc:sldMkLst>
        <pc:spChg chg="mod">
          <ac:chgData name="Winkler, Adam" userId="3b483585-1237-4fb8-b4a6-0aeb831796b6" providerId="ADAL" clId="{B08442EF-41DF-4E7D-AFF5-8A7EF85DA8DA}" dt="2021-09-20T16:56:52.278" v="674" actId="26606"/>
          <ac:spMkLst>
            <pc:docMk/>
            <pc:sldMk cId="3783023139" sldId="292"/>
            <ac:spMk id="2" creationId="{D63463DC-1FDE-4C97-9AAD-9231E8EA7CE4}"/>
          </ac:spMkLst>
        </pc:spChg>
        <pc:graphicFrameChg chg="mod modGraphic">
          <ac:chgData name="Winkler, Adam" userId="3b483585-1237-4fb8-b4a6-0aeb831796b6" providerId="ADAL" clId="{B08442EF-41DF-4E7D-AFF5-8A7EF85DA8DA}" dt="2021-09-20T16:56:52.278" v="674" actId="26606"/>
          <ac:graphicFrameMkLst>
            <pc:docMk/>
            <pc:sldMk cId="3783023139" sldId="292"/>
            <ac:graphicFrameMk id="32" creationId="{283022BA-A82A-45CA-8E2D-B6BEF2B9371C}"/>
          </ac:graphicFrameMkLst>
        </pc:graphicFrameChg>
      </pc:sldChg>
      <pc:sldChg chg="modSp del mod">
        <pc:chgData name="Winkler, Adam" userId="3b483585-1237-4fb8-b4a6-0aeb831796b6" providerId="ADAL" clId="{B08442EF-41DF-4E7D-AFF5-8A7EF85DA8DA}" dt="2021-09-20T14:41:13.595" v="556" actId="2696"/>
        <pc:sldMkLst>
          <pc:docMk/>
          <pc:sldMk cId="1209240942" sldId="293"/>
        </pc:sldMkLst>
        <pc:spChg chg="mod">
          <ac:chgData name="Winkler, Adam" userId="3b483585-1237-4fb8-b4a6-0aeb831796b6" providerId="ADAL" clId="{B08442EF-41DF-4E7D-AFF5-8A7EF85DA8DA}" dt="2021-09-20T14:21:10.228" v="538" actId="14100"/>
          <ac:spMkLst>
            <pc:docMk/>
            <pc:sldMk cId="1209240942" sldId="293"/>
            <ac:spMk id="2" creationId="{1BBF9663-3387-4959-ACD7-3C6FFED90095}"/>
          </ac:spMkLst>
        </pc:spChg>
        <pc:spChg chg="mod">
          <ac:chgData name="Winkler, Adam" userId="3b483585-1237-4fb8-b4a6-0aeb831796b6" providerId="ADAL" clId="{B08442EF-41DF-4E7D-AFF5-8A7EF85DA8DA}" dt="2021-09-20T14:20:09.489" v="534" actId="20577"/>
          <ac:spMkLst>
            <pc:docMk/>
            <pc:sldMk cId="1209240942" sldId="293"/>
            <ac:spMk id="3" creationId="{7AA0CDAC-FCBD-4029-9347-056A7834643C}"/>
          </ac:spMkLst>
        </pc:spChg>
      </pc:sldChg>
      <pc:sldChg chg="addSp delSp modSp mod setBg">
        <pc:chgData name="Winkler, Adam" userId="3b483585-1237-4fb8-b4a6-0aeb831796b6" providerId="ADAL" clId="{B08442EF-41DF-4E7D-AFF5-8A7EF85DA8DA}" dt="2021-09-20T17:41:38.867" v="730" actId="20577"/>
        <pc:sldMkLst>
          <pc:docMk/>
          <pc:sldMk cId="1705375838" sldId="294"/>
        </pc:sldMkLst>
        <pc:spChg chg="mod">
          <ac:chgData name="Winkler, Adam" userId="3b483585-1237-4fb8-b4a6-0aeb831796b6" providerId="ADAL" clId="{B08442EF-41DF-4E7D-AFF5-8A7EF85DA8DA}" dt="2021-09-20T16:59:50.108" v="692" actId="26606"/>
          <ac:spMkLst>
            <pc:docMk/>
            <pc:sldMk cId="1705375838" sldId="294"/>
            <ac:spMk id="2" creationId="{6E88002F-97FD-45ED-A6F6-2CCEA9526A68}"/>
          </ac:spMkLst>
        </pc:spChg>
        <pc:spChg chg="mod">
          <ac:chgData name="Winkler, Adam" userId="3b483585-1237-4fb8-b4a6-0aeb831796b6" providerId="ADAL" clId="{B08442EF-41DF-4E7D-AFF5-8A7EF85DA8DA}" dt="2021-09-20T17:41:38.867" v="730" actId="20577"/>
          <ac:spMkLst>
            <pc:docMk/>
            <pc:sldMk cId="1705375838" sldId="294"/>
            <ac:spMk id="14" creationId="{4BC16C7D-A00C-4E9E-8843-BF3FE40C3C31}"/>
          </ac:spMkLst>
        </pc:spChg>
        <pc:spChg chg="add">
          <ac:chgData name="Winkler, Adam" userId="3b483585-1237-4fb8-b4a6-0aeb831796b6" providerId="ADAL" clId="{B08442EF-41DF-4E7D-AFF5-8A7EF85DA8DA}" dt="2021-09-20T16:59:50.108" v="692" actId="26606"/>
          <ac:spMkLst>
            <pc:docMk/>
            <pc:sldMk cId="1705375838" sldId="294"/>
            <ac:spMk id="19" creationId="{3741B58E-3B65-4A01-A276-975AB2CF8A08}"/>
          </ac:spMkLst>
        </pc:spChg>
        <pc:spChg chg="add">
          <ac:chgData name="Winkler, Adam" userId="3b483585-1237-4fb8-b4a6-0aeb831796b6" providerId="ADAL" clId="{B08442EF-41DF-4E7D-AFF5-8A7EF85DA8DA}" dt="2021-09-20T16:59:50.108" v="692" actId="26606"/>
          <ac:spMkLst>
            <pc:docMk/>
            <pc:sldMk cId="1705375838" sldId="294"/>
            <ac:spMk id="21" creationId="{7AAC67C3-831B-4AB1-A259-DFB839CAFAFC}"/>
          </ac:spMkLst>
        </pc:spChg>
        <pc:spChg chg="add">
          <ac:chgData name="Winkler, Adam" userId="3b483585-1237-4fb8-b4a6-0aeb831796b6" providerId="ADAL" clId="{B08442EF-41DF-4E7D-AFF5-8A7EF85DA8DA}" dt="2021-09-20T16:59:50.108" v="692" actId="26606"/>
          <ac:spMkLst>
            <pc:docMk/>
            <pc:sldMk cId="1705375838" sldId="294"/>
            <ac:spMk id="23" creationId="{054B3F04-9EAC-45C0-B3CE-0387EEA10A0C}"/>
          </ac:spMkLst>
        </pc:spChg>
        <pc:picChg chg="add del">
          <ac:chgData name="Winkler, Adam" userId="3b483585-1237-4fb8-b4a6-0aeb831796b6" providerId="ADAL" clId="{B08442EF-41DF-4E7D-AFF5-8A7EF85DA8DA}" dt="2021-09-20T14:11:26.313" v="217" actId="22"/>
          <ac:picMkLst>
            <pc:docMk/>
            <pc:sldMk cId="1705375838" sldId="294"/>
            <ac:picMk id="4" creationId="{E6A4B1C2-A044-49FA-9030-614011A5DA91}"/>
          </ac:picMkLst>
        </pc:picChg>
      </pc:sldChg>
    </pc:docChg>
  </pc:docChgLst>
</pc:chgInfo>
</file>

<file path=ppt/diagrams/_rels/data2.xml.rels><?xml version="1.0" encoding="UTF-8" standalone="yes"?>
<Relationships xmlns="http://schemas.openxmlformats.org/package/2006/relationships"><Relationship Id="rId2" Type="http://schemas.openxmlformats.org/officeDocument/2006/relationships/hyperlink" Target="https://www.in.gov/cji/grantee-training-and-resources/" TargetMode="External"/><Relationship Id="rId1" Type="http://schemas.openxmlformats.org/officeDocument/2006/relationships/hyperlink" Target="https://www.ojp.gov/funding/explore/interact-minors"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www.in.gov/cji/grantee-training-and-resources/" TargetMode="External"/><Relationship Id="rId1" Type="http://schemas.openxmlformats.org/officeDocument/2006/relationships/hyperlink" Target="https://www.ojp.gov/funding/explore/interact-minors"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751D3B-F996-439D-AEAC-6E0CB8B9293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857AC47-ED4E-4A65-B6BB-42DF009751DB}">
      <dgm:prSet/>
      <dgm:spPr/>
      <dgm:t>
        <a:bodyPr/>
        <a:lstStyle/>
        <a:p>
          <a:r>
            <a:rPr lang="en-US" b="0" i="0" baseline="0"/>
            <a:t>Eligible entity types include:</a:t>
          </a:r>
          <a:endParaRPr lang="en-US"/>
        </a:p>
      </dgm:t>
    </dgm:pt>
    <dgm:pt modelId="{8A15B606-521B-4DA4-B5FF-3305379B3AEC}" type="parTrans" cxnId="{77A09D7B-CA67-46A0-B590-953E60B708B4}">
      <dgm:prSet/>
      <dgm:spPr/>
      <dgm:t>
        <a:bodyPr/>
        <a:lstStyle/>
        <a:p>
          <a:endParaRPr lang="en-US"/>
        </a:p>
      </dgm:t>
    </dgm:pt>
    <dgm:pt modelId="{F101CE9D-4E38-4BA9-8F73-4EF289F66FD1}" type="sibTrans" cxnId="{77A09D7B-CA67-46A0-B590-953E60B708B4}">
      <dgm:prSet/>
      <dgm:spPr/>
      <dgm:t>
        <a:bodyPr/>
        <a:lstStyle/>
        <a:p>
          <a:endParaRPr lang="en-US"/>
        </a:p>
      </dgm:t>
    </dgm:pt>
    <dgm:pt modelId="{B8F79681-FE09-47F4-862B-F7B797BDD7BD}">
      <dgm:prSet/>
      <dgm:spPr/>
      <dgm:t>
        <a:bodyPr/>
        <a:lstStyle/>
        <a:p>
          <a:r>
            <a:rPr lang="en-US"/>
            <a:t>State Agencies</a:t>
          </a:r>
        </a:p>
      </dgm:t>
    </dgm:pt>
    <dgm:pt modelId="{1A66B867-07A5-412E-8ABB-589D40A4FF6B}" type="parTrans" cxnId="{48778A3E-F2D9-414D-95C9-4BD5836B9671}">
      <dgm:prSet/>
      <dgm:spPr/>
      <dgm:t>
        <a:bodyPr/>
        <a:lstStyle/>
        <a:p>
          <a:endParaRPr lang="en-US"/>
        </a:p>
      </dgm:t>
    </dgm:pt>
    <dgm:pt modelId="{694E74D7-C1E4-4076-9B74-8134EDCE7C52}" type="sibTrans" cxnId="{48778A3E-F2D9-414D-95C9-4BD5836B9671}">
      <dgm:prSet/>
      <dgm:spPr/>
      <dgm:t>
        <a:bodyPr/>
        <a:lstStyle/>
        <a:p>
          <a:endParaRPr lang="en-US"/>
        </a:p>
      </dgm:t>
    </dgm:pt>
    <dgm:pt modelId="{BD189EF6-BBF5-49D7-881A-105162D8D83A}">
      <dgm:prSet/>
      <dgm:spPr/>
      <dgm:t>
        <a:bodyPr/>
        <a:lstStyle/>
        <a:p>
          <a:r>
            <a:rPr lang="en-US" b="0" i="0" baseline="0"/>
            <a:t>Units of local government</a:t>
          </a:r>
          <a:endParaRPr lang="en-US"/>
        </a:p>
      </dgm:t>
    </dgm:pt>
    <dgm:pt modelId="{ACFBA89E-06DB-49AC-9DE4-9ED51C367A9D}" type="parTrans" cxnId="{978AE6B4-B099-46CF-880F-D71BB1C95125}">
      <dgm:prSet/>
      <dgm:spPr/>
      <dgm:t>
        <a:bodyPr/>
        <a:lstStyle/>
        <a:p>
          <a:endParaRPr lang="en-US"/>
        </a:p>
      </dgm:t>
    </dgm:pt>
    <dgm:pt modelId="{C68ADAC2-1605-4EFD-8228-CF636D267E0A}" type="sibTrans" cxnId="{978AE6B4-B099-46CF-880F-D71BB1C95125}">
      <dgm:prSet/>
      <dgm:spPr/>
      <dgm:t>
        <a:bodyPr/>
        <a:lstStyle/>
        <a:p>
          <a:endParaRPr lang="en-US"/>
        </a:p>
      </dgm:t>
    </dgm:pt>
    <dgm:pt modelId="{88F4EFB7-5BEE-40F4-873A-73D0FC0E38C6}">
      <dgm:prSet/>
      <dgm:spPr/>
      <dgm:t>
        <a:bodyPr/>
        <a:lstStyle/>
        <a:p>
          <a:r>
            <a:rPr lang="en-US"/>
            <a:t>Nonprofit organizations</a:t>
          </a:r>
        </a:p>
      </dgm:t>
    </dgm:pt>
    <dgm:pt modelId="{BB308CC9-2211-416A-A00E-F6207EA784B6}" type="parTrans" cxnId="{8C14C7AF-2373-41C4-89A0-8708A467FE09}">
      <dgm:prSet/>
      <dgm:spPr/>
      <dgm:t>
        <a:bodyPr/>
        <a:lstStyle/>
        <a:p>
          <a:endParaRPr lang="en-US"/>
        </a:p>
      </dgm:t>
    </dgm:pt>
    <dgm:pt modelId="{DD8C7353-E90B-4C55-90BE-5E01B41F4105}" type="sibTrans" cxnId="{8C14C7AF-2373-41C4-89A0-8708A467FE09}">
      <dgm:prSet/>
      <dgm:spPr/>
      <dgm:t>
        <a:bodyPr/>
        <a:lstStyle/>
        <a:p>
          <a:endParaRPr lang="en-US"/>
        </a:p>
      </dgm:t>
    </dgm:pt>
    <dgm:pt modelId="{92C06B5C-AEF7-4562-A977-AD7ECD97931D}">
      <dgm:prSet/>
      <dgm:spPr/>
      <dgm:t>
        <a:bodyPr/>
        <a:lstStyle/>
        <a:p>
          <a:r>
            <a:rPr lang="en-US"/>
            <a:t>Other Requirements include:</a:t>
          </a:r>
        </a:p>
      </dgm:t>
    </dgm:pt>
    <dgm:pt modelId="{FC595670-AAD4-4FA0-8AFB-88D6D19F559E}" type="parTrans" cxnId="{C0410DB5-2C1F-4906-B97D-2D4800C80F23}">
      <dgm:prSet/>
      <dgm:spPr/>
      <dgm:t>
        <a:bodyPr/>
        <a:lstStyle/>
        <a:p>
          <a:endParaRPr lang="en-US"/>
        </a:p>
      </dgm:t>
    </dgm:pt>
    <dgm:pt modelId="{868AA453-A6E8-420F-9C74-CD5BB94E48F0}" type="sibTrans" cxnId="{C0410DB5-2C1F-4906-B97D-2D4800C80F23}">
      <dgm:prSet/>
      <dgm:spPr/>
      <dgm:t>
        <a:bodyPr/>
        <a:lstStyle/>
        <a:p>
          <a:endParaRPr lang="en-US"/>
        </a:p>
      </dgm:t>
    </dgm:pt>
    <dgm:pt modelId="{7CBFD1B4-EE07-4907-B192-8E60C7E00356}">
      <dgm:prSet/>
      <dgm:spPr/>
      <dgm:t>
        <a:bodyPr/>
        <a:lstStyle/>
        <a:p>
          <a:r>
            <a:rPr lang="en-US" b="0" i="0" baseline="0"/>
            <a:t>Registered DUNS number</a:t>
          </a:r>
          <a:endParaRPr lang="en-US"/>
        </a:p>
      </dgm:t>
    </dgm:pt>
    <dgm:pt modelId="{D91B3B6D-D0CA-4451-8A32-64778625DA02}" type="parTrans" cxnId="{C149006B-2C5E-4FD9-94BD-5B069048B1C0}">
      <dgm:prSet/>
      <dgm:spPr/>
      <dgm:t>
        <a:bodyPr/>
        <a:lstStyle/>
        <a:p>
          <a:endParaRPr lang="en-US"/>
        </a:p>
      </dgm:t>
    </dgm:pt>
    <dgm:pt modelId="{7AEC0413-A6DD-43C5-A480-F688E68672FA}" type="sibTrans" cxnId="{C149006B-2C5E-4FD9-94BD-5B069048B1C0}">
      <dgm:prSet/>
      <dgm:spPr/>
      <dgm:t>
        <a:bodyPr/>
        <a:lstStyle/>
        <a:p>
          <a:endParaRPr lang="en-US"/>
        </a:p>
      </dgm:t>
    </dgm:pt>
    <dgm:pt modelId="{481A8AC5-F5B9-4946-86CB-227EAAB6525B}">
      <dgm:prSet/>
      <dgm:spPr/>
      <dgm:t>
        <a:bodyPr/>
        <a:lstStyle/>
        <a:p>
          <a:r>
            <a:rPr lang="en-US" b="0" i="0" baseline="0"/>
            <a:t>Active and current registration with SAM.gov</a:t>
          </a:r>
          <a:endParaRPr lang="en-US"/>
        </a:p>
      </dgm:t>
    </dgm:pt>
    <dgm:pt modelId="{1EB9B268-55C8-4A54-8ACA-906660B820A9}" type="parTrans" cxnId="{E7B7BC02-6728-4686-BE7A-C4D9809026C6}">
      <dgm:prSet/>
      <dgm:spPr/>
      <dgm:t>
        <a:bodyPr/>
        <a:lstStyle/>
        <a:p>
          <a:endParaRPr lang="en-US"/>
        </a:p>
      </dgm:t>
    </dgm:pt>
    <dgm:pt modelId="{396E061A-83FA-4A16-A6E9-70E2119C7FA5}" type="sibTrans" cxnId="{E7B7BC02-6728-4686-BE7A-C4D9809026C6}">
      <dgm:prSet/>
      <dgm:spPr/>
      <dgm:t>
        <a:bodyPr/>
        <a:lstStyle/>
        <a:p>
          <a:endParaRPr lang="en-US"/>
        </a:p>
      </dgm:t>
    </dgm:pt>
    <dgm:pt modelId="{4C71B405-2F0C-48F8-B5BA-11AEA6A5E7CB}">
      <dgm:prSet/>
      <dgm:spPr/>
      <dgm:t>
        <a:bodyPr/>
        <a:lstStyle/>
        <a:p>
          <a:r>
            <a:rPr lang="en-US"/>
            <a:t>Good standing with the Department of Revenue (DOR), Department of Workforce Development (DWD), and Secretary of State (SOS)</a:t>
          </a:r>
        </a:p>
      </dgm:t>
    </dgm:pt>
    <dgm:pt modelId="{B1ECC0DE-1002-43F9-8CE2-C1DB77A8A774}" type="parTrans" cxnId="{18B3FEE9-A310-4645-87C7-E28C445343C5}">
      <dgm:prSet/>
      <dgm:spPr/>
      <dgm:t>
        <a:bodyPr/>
        <a:lstStyle/>
        <a:p>
          <a:endParaRPr lang="en-US"/>
        </a:p>
      </dgm:t>
    </dgm:pt>
    <dgm:pt modelId="{3ADB1A92-0DD4-4851-8550-0737020707EC}" type="sibTrans" cxnId="{18B3FEE9-A310-4645-87C7-E28C445343C5}">
      <dgm:prSet/>
      <dgm:spPr/>
      <dgm:t>
        <a:bodyPr/>
        <a:lstStyle/>
        <a:p>
          <a:endParaRPr lang="en-US"/>
        </a:p>
      </dgm:t>
    </dgm:pt>
    <dgm:pt modelId="{7FA7F9C6-46C1-4E34-9450-C5BF2F287AAB}" type="pres">
      <dgm:prSet presAssocID="{58751D3B-F996-439D-AEAC-6E0CB8B9293D}" presName="linear" presStyleCnt="0">
        <dgm:presLayoutVars>
          <dgm:animLvl val="lvl"/>
          <dgm:resizeHandles val="exact"/>
        </dgm:presLayoutVars>
      </dgm:prSet>
      <dgm:spPr/>
    </dgm:pt>
    <dgm:pt modelId="{75AECBDA-88B5-4A7F-8D91-88ED39E32158}" type="pres">
      <dgm:prSet presAssocID="{C857AC47-ED4E-4A65-B6BB-42DF009751DB}" presName="parentText" presStyleLbl="node1" presStyleIdx="0" presStyleCnt="2">
        <dgm:presLayoutVars>
          <dgm:chMax val="0"/>
          <dgm:bulletEnabled val="1"/>
        </dgm:presLayoutVars>
      </dgm:prSet>
      <dgm:spPr/>
    </dgm:pt>
    <dgm:pt modelId="{1508C8A7-80AE-4048-B036-61D4C267588B}" type="pres">
      <dgm:prSet presAssocID="{C857AC47-ED4E-4A65-B6BB-42DF009751DB}" presName="childText" presStyleLbl="revTx" presStyleIdx="0" presStyleCnt="2">
        <dgm:presLayoutVars>
          <dgm:bulletEnabled val="1"/>
        </dgm:presLayoutVars>
      </dgm:prSet>
      <dgm:spPr/>
    </dgm:pt>
    <dgm:pt modelId="{1F513032-1062-4ECA-8138-00C2040408CA}" type="pres">
      <dgm:prSet presAssocID="{92C06B5C-AEF7-4562-A977-AD7ECD97931D}" presName="parentText" presStyleLbl="node1" presStyleIdx="1" presStyleCnt="2">
        <dgm:presLayoutVars>
          <dgm:chMax val="0"/>
          <dgm:bulletEnabled val="1"/>
        </dgm:presLayoutVars>
      </dgm:prSet>
      <dgm:spPr/>
    </dgm:pt>
    <dgm:pt modelId="{FD34C95A-E9C2-44B6-A99F-A78574100704}" type="pres">
      <dgm:prSet presAssocID="{92C06B5C-AEF7-4562-A977-AD7ECD97931D}" presName="childText" presStyleLbl="revTx" presStyleIdx="1" presStyleCnt="2">
        <dgm:presLayoutVars>
          <dgm:bulletEnabled val="1"/>
        </dgm:presLayoutVars>
      </dgm:prSet>
      <dgm:spPr/>
    </dgm:pt>
  </dgm:ptLst>
  <dgm:cxnLst>
    <dgm:cxn modelId="{E7B7BC02-6728-4686-BE7A-C4D9809026C6}" srcId="{92C06B5C-AEF7-4562-A977-AD7ECD97931D}" destId="{481A8AC5-F5B9-4946-86CB-227EAAB6525B}" srcOrd="1" destOrd="0" parTransId="{1EB9B268-55C8-4A54-8ACA-906660B820A9}" sibTransId="{396E061A-83FA-4A16-A6E9-70E2119C7FA5}"/>
    <dgm:cxn modelId="{52C40F17-2079-43EF-9C2A-99816C5340F5}" type="presOf" srcId="{C857AC47-ED4E-4A65-B6BB-42DF009751DB}" destId="{75AECBDA-88B5-4A7F-8D91-88ED39E32158}" srcOrd="0" destOrd="0" presId="urn:microsoft.com/office/officeart/2005/8/layout/vList2"/>
    <dgm:cxn modelId="{24EE322F-C0A4-4CE4-A99B-53D89CA5D994}" type="presOf" srcId="{4C71B405-2F0C-48F8-B5BA-11AEA6A5E7CB}" destId="{FD34C95A-E9C2-44B6-A99F-A78574100704}" srcOrd="0" destOrd="2" presId="urn:microsoft.com/office/officeart/2005/8/layout/vList2"/>
    <dgm:cxn modelId="{48778A3E-F2D9-414D-95C9-4BD5836B9671}" srcId="{C857AC47-ED4E-4A65-B6BB-42DF009751DB}" destId="{B8F79681-FE09-47F4-862B-F7B797BDD7BD}" srcOrd="0" destOrd="0" parTransId="{1A66B867-07A5-412E-8ABB-589D40A4FF6B}" sibTransId="{694E74D7-C1E4-4076-9B74-8134EDCE7C52}"/>
    <dgm:cxn modelId="{E1541362-490C-45D6-A3FD-FDD6CD81B2F1}" type="presOf" srcId="{BD189EF6-BBF5-49D7-881A-105162D8D83A}" destId="{1508C8A7-80AE-4048-B036-61D4C267588B}" srcOrd="0" destOrd="1" presId="urn:microsoft.com/office/officeart/2005/8/layout/vList2"/>
    <dgm:cxn modelId="{E6BF1564-EC08-479F-A8C3-B462A16C01CA}" type="presOf" srcId="{92C06B5C-AEF7-4562-A977-AD7ECD97931D}" destId="{1F513032-1062-4ECA-8138-00C2040408CA}" srcOrd="0" destOrd="0" presId="urn:microsoft.com/office/officeart/2005/8/layout/vList2"/>
    <dgm:cxn modelId="{C149006B-2C5E-4FD9-94BD-5B069048B1C0}" srcId="{92C06B5C-AEF7-4562-A977-AD7ECD97931D}" destId="{7CBFD1B4-EE07-4907-B192-8E60C7E00356}" srcOrd="0" destOrd="0" parTransId="{D91B3B6D-D0CA-4451-8A32-64778625DA02}" sibTransId="{7AEC0413-A6DD-43C5-A480-F688E68672FA}"/>
    <dgm:cxn modelId="{6DBE1C6F-F09E-4A1D-BF69-B42E3A42A9CE}" type="presOf" srcId="{58751D3B-F996-439D-AEAC-6E0CB8B9293D}" destId="{7FA7F9C6-46C1-4E34-9450-C5BF2F287AAB}" srcOrd="0" destOrd="0" presId="urn:microsoft.com/office/officeart/2005/8/layout/vList2"/>
    <dgm:cxn modelId="{CD68AB6F-F3F3-4EF7-A3C5-FFFBDB4A89DB}" type="presOf" srcId="{7CBFD1B4-EE07-4907-B192-8E60C7E00356}" destId="{FD34C95A-E9C2-44B6-A99F-A78574100704}" srcOrd="0" destOrd="0" presId="urn:microsoft.com/office/officeart/2005/8/layout/vList2"/>
    <dgm:cxn modelId="{77A09D7B-CA67-46A0-B590-953E60B708B4}" srcId="{58751D3B-F996-439D-AEAC-6E0CB8B9293D}" destId="{C857AC47-ED4E-4A65-B6BB-42DF009751DB}" srcOrd="0" destOrd="0" parTransId="{8A15B606-521B-4DA4-B5FF-3305379B3AEC}" sibTransId="{F101CE9D-4E38-4BA9-8F73-4EF289F66FD1}"/>
    <dgm:cxn modelId="{8030A8A5-5A74-428C-AB75-878A2B209002}" type="presOf" srcId="{481A8AC5-F5B9-4946-86CB-227EAAB6525B}" destId="{FD34C95A-E9C2-44B6-A99F-A78574100704}" srcOrd="0" destOrd="1" presId="urn:microsoft.com/office/officeart/2005/8/layout/vList2"/>
    <dgm:cxn modelId="{8C14C7AF-2373-41C4-89A0-8708A467FE09}" srcId="{C857AC47-ED4E-4A65-B6BB-42DF009751DB}" destId="{88F4EFB7-5BEE-40F4-873A-73D0FC0E38C6}" srcOrd="2" destOrd="0" parTransId="{BB308CC9-2211-416A-A00E-F6207EA784B6}" sibTransId="{DD8C7353-E90B-4C55-90BE-5E01B41F4105}"/>
    <dgm:cxn modelId="{978AE6B4-B099-46CF-880F-D71BB1C95125}" srcId="{C857AC47-ED4E-4A65-B6BB-42DF009751DB}" destId="{BD189EF6-BBF5-49D7-881A-105162D8D83A}" srcOrd="1" destOrd="0" parTransId="{ACFBA89E-06DB-49AC-9DE4-9ED51C367A9D}" sibTransId="{C68ADAC2-1605-4EFD-8228-CF636D267E0A}"/>
    <dgm:cxn modelId="{C0410DB5-2C1F-4906-B97D-2D4800C80F23}" srcId="{58751D3B-F996-439D-AEAC-6E0CB8B9293D}" destId="{92C06B5C-AEF7-4562-A977-AD7ECD97931D}" srcOrd="1" destOrd="0" parTransId="{FC595670-AAD4-4FA0-8AFB-88D6D19F559E}" sibTransId="{868AA453-A6E8-420F-9C74-CD5BB94E48F0}"/>
    <dgm:cxn modelId="{22A221BD-DFC7-4594-9666-AE820F8B2138}" type="presOf" srcId="{B8F79681-FE09-47F4-862B-F7B797BDD7BD}" destId="{1508C8A7-80AE-4048-B036-61D4C267588B}" srcOrd="0" destOrd="0" presId="urn:microsoft.com/office/officeart/2005/8/layout/vList2"/>
    <dgm:cxn modelId="{18B3FEE9-A310-4645-87C7-E28C445343C5}" srcId="{92C06B5C-AEF7-4562-A977-AD7ECD97931D}" destId="{4C71B405-2F0C-48F8-B5BA-11AEA6A5E7CB}" srcOrd="2" destOrd="0" parTransId="{B1ECC0DE-1002-43F9-8CE2-C1DB77A8A774}" sibTransId="{3ADB1A92-0DD4-4851-8550-0737020707EC}"/>
    <dgm:cxn modelId="{4A3AC6F1-81B9-40D0-AB13-86A0A4705934}" type="presOf" srcId="{88F4EFB7-5BEE-40F4-873A-73D0FC0E38C6}" destId="{1508C8A7-80AE-4048-B036-61D4C267588B}" srcOrd="0" destOrd="2" presId="urn:microsoft.com/office/officeart/2005/8/layout/vList2"/>
    <dgm:cxn modelId="{E924D592-895B-4E96-AD7F-471108DEA6C6}" type="presParOf" srcId="{7FA7F9C6-46C1-4E34-9450-C5BF2F287AAB}" destId="{75AECBDA-88B5-4A7F-8D91-88ED39E32158}" srcOrd="0" destOrd="0" presId="urn:microsoft.com/office/officeart/2005/8/layout/vList2"/>
    <dgm:cxn modelId="{D0EF44C6-4CAB-4331-AD1D-64EE0DACAD1A}" type="presParOf" srcId="{7FA7F9C6-46C1-4E34-9450-C5BF2F287AAB}" destId="{1508C8A7-80AE-4048-B036-61D4C267588B}" srcOrd="1" destOrd="0" presId="urn:microsoft.com/office/officeart/2005/8/layout/vList2"/>
    <dgm:cxn modelId="{C643DA0F-11C1-4735-B00E-BB3BB1207F23}" type="presParOf" srcId="{7FA7F9C6-46C1-4E34-9450-C5BF2F287AAB}" destId="{1F513032-1062-4ECA-8138-00C2040408CA}" srcOrd="2" destOrd="0" presId="urn:microsoft.com/office/officeart/2005/8/layout/vList2"/>
    <dgm:cxn modelId="{EB3B45F8-ED7B-46D7-A743-2452BB1B5253}" type="presParOf" srcId="{7FA7F9C6-46C1-4E34-9450-C5BF2F287AAB}" destId="{FD34C95A-E9C2-44B6-A99F-A7857410070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5F3B63-9C4E-4586-B915-9AF707571F19}"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2C0732C2-E46C-43E2-BF11-83BD983A4C1F}">
      <dgm:prSet/>
      <dgm:spPr/>
      <dgm:t>
        <a:bodyPr/>
        <a:lstStyle/>
        <a:p>
          <a:r>
            <a:rPr lang="en-US" dirty="0"/>
            <a:t>Determination of suitability to interact with participating minors</a:t>
          </a:r>
        </a:p>
      </dgm:t>
    </dgm:pt>
    <dgm:pt modelId="{B9C093E7-54FD-4E45-B17D-B2CFD5AA4392}" type="parTrans" cxnId="{203E2BB8-9D9C-4A40-A5C2-3CDE1B5F7F98}">
      <dgm:prSet/>
      <dgm:spPr/>
      <dgm:t>
        <a:bodyPr/>
        <a:lstStyle/>
        <a:p>
          <a:endParaRPr lang="en-US"/>
        </a:p>
      </dgm:t>
    </dgm:pt>
    <dgm:pt modelId="{F8DC16D8-92B1-41C0-81F0-35204E5DB1FA}" type="sibTrans" cxnId="{203E2BB8-9D9C-4A40-A5C2-3CDE1B5F7F98}">
      <dgm:prSet/>
      <dgm:spPr/>
      <dgm:t>
        <a:bodyPr/>
        <a:lstStyle/>
        <a:p>
          <a:endParaRPr lang="en-US"/>
        </a:p>
      </dgm:t>
    </dgm:pt>
    <dgm:pt modelId="{8E8BB057-F10E-47FB-8999-38726F645CB5}">
      <dgm:prSet/>
      <dgm:spPr/>
      <dgm:t>
        <a:bodyPr/>
        <a:lstStyle/>
        <a:p>
          <a:r>
            <a:rPr lang="en-US" dirty="0"/>
            <a:t>Every 5 years additional background checks (fingerprinting, etc.) must be run on any grant/match funded employees (including volunteers) that interact with anyone under the age of 18</a:t>
          </a:r>
        </a:p>
      </dgm:t>
    </dgm:pt>
    <dgm:pt modelId="{0A11FB06-51CC-442C-8D9E-914400D675A1}" type="parTrans" cxnId="{D8E1FA99-F1FC-4E8F-83DA-F54F9499F118}">
      <dgm:prSet/>
      <dgm:spPr/>
      <dgm:t>
        <a:bodyPr/>
        <a:lstStyle/>
        <a:p>
          <a:endParaRPr lang="en-US"/>
        </a:p>
      </dgm:t>
    </dgm:pt>
    <dgm:pt modelId="{D3E605C4-3EAA-4463-9F72-ECFB9C08B630}" type="sibTrans" cxnId="{D8E1FA99-F1FC-4E8F-83DA-F54F9499F118}">
      <dgm:prSet/>
      <dgm:spPr/>
      <dgm:t>
        <a:bodyPr/>
        <a:lstStyle/>
        <a:p>
          <a:endParaRPr lang="en-US"/>
        </a:p>
      </dgm:t>
    </dgm:pt>
    <dgm:pt modelId="{CAE54116-A0DF-4F9B-A191-2442ED92B3F3}">
      <dgm:prSet/>
      <dgm:spPr/>
      <dgm:t>
        <a:bodyPr/>
        <a:lstStyle/>
        <a:p>
          <a:r>
            <a:rPr lang="en-US" dirty="0"/>
            <a:t>This is a required condition of any DOJ grant- for more details about the required checks please visit </a:t>
          </a:r>
          <a:r>
            <a:rPr lang="en-US" dirty="0">
              <a:hlinkClick xmlns:r="http://schemas.openxmlformats.org/officeDocument/2006/relationships" r:id="rId1"/>
            </a:rPr>
            <a:t>https://www.ojp.gov/funding/explore/interact-minors</a:t>
          </a:r>
          <a:endParaRPr lang="en-US" dirty="0"/>
        </a:p>
      </dgm:t>
    </dgm:pt>
    <dgm:pt modelId="{293CC6C6-A5CC-4EA6-8059-9E63F45ECDDF}" type="parTrans" cxnId="{B2C7AD0F-7329-49EE-B775-FFC8070ECAF6}">
      <dgm:prSet/>
      <dgm:spPr/>
      <dgm:t>
        <a:bodyPr/>
        <a:lstStyle/>
        <a:p>
          <a:endParaRPr lang="en-US"/>
        </a:p>
      </dgm:t>
    </dgm:pt>
    <dgm:pt modelId="{079BF118-4141-4372-9862-E1252BC55890}" type="sibTrans" cxnId="{B2C7AD0F-7329-49EE-B775-FFC8070ECAF6}">
      <dgm:prSet/>
      <dgm:spPr/>
      <dgm:t>
        <a:bodyPr/>
        <a:lstStyle/>
        <a:p>
          <a:endParaRPr lang="en-US"/>
        </a:p>
      </dgm:t>
    </dgm:pt>
    <dgm:pt modelId="{D737960A-890B-4FAB-8395-5A2B90C974DA}">
      <dgm:prSet/>
      <dgm:spPr/>
      <dgm:t>
        <a:bodyPr/>
        <a:lstStyle/>
        <a:p>
          <a:r>
            <a:rPr lang="en-US"/>
            <a:t>Civil Rights Training</a:t>
          </a:r>
        </a:p>
      </dgm:t>
    </dgm:pt>
    <dgm:pt modelId="{E9E1B421-3806-46FA-ADFB-2B54D80D919C}" type="parTrans" cxnId="{FFFB28A0-D9F1-4CEE-AB73-3FEBFB8ABAED}">
      <dgm:prSet/>
      <dgm:spPr/>
      <dgm:t>
        <a:bodyPr/>
        <a:lstStyle/>
        <a:p>
          <a:endParaRPr lang="en-US"/>
        </a:p>
      </dgm:t>
    </dgm:pt>
    <dgm:pt modelId="{6E36D3FF-93DC-444B-9FC4-01783AACB711}" type="sibTrans" cxnId="{FFFB28A0-D9F1-4CEE-AB73-3FEBFB8ABAED}">
      <dgm:prSet/>
      <dgm:spPr/>
      <dgm:t>
        <a:bodyPr/>
        <a:lstStyle/>
        <a:p>
          <a:endParaRPr lang="en-US"/>
        </a:p>
      </dgm:t>
    </dgm:pt>
    <dgm:pt modelId="{7AA0311D-08DB-4B82-8A28-A49CC0ED20CF}">
      <dgm:prSet/>
      <dgm:spPr/>
      <dgm:t>
        <a:bodyPr/>
        <a:lstStyle/>
        <a:p>
          <a:r>
            <a:rPr lang="en-US" i="0" dirty="0"/>
            <a:t>The DOJ requires all recipients and subrecipients of federal funds to comply with a variety of Federal civil rights laws. ICJI has a checklist that each subgrantee needs to complete on an annual basis to remain in compliance</a:t>
          </a:r>
        </a:p>
      </dgm:t>
    </dgm:pt>
    <dgm:pt modelId="{3E5B62CC-C4D3-4EAD-A049-733B44F12A55}" type="parTrans" cxnId="{2FBC5527-5301-4122-8E26-56CAC8E081A1}">
      <dgm:prSet/>
      <dgm:spPr/>
      <dgm:t>
        <a:bodyPr/>
        <a:lstStyle/>
        <a:p>
          <a:endParaRPr lang="en-US"/>
        </a:p>
      </dgm:t>
    </dgm:pt>
    <dgm:pt modelId="{DB9666A0-8541-4813-A024-4E7A1695D434}" type="sibTrans" cxnId="{2FBC5527-5301-4122-8E26-56CAC8E081A1}">
      <dgm:prSet/>
      <dgm:spPr/>
      <dgm:t>
        <a:bodyPr/>
        <a:lstStyle/>
        <a:p>
          <a:endParaRPr lang="en-US"/>
        </a:p>
      </dgm:t>
    </dgm:pt>
    <dgm:pt modelId="{1956E268-6CCA-453D-B195-43E98452A11E}">
      <dgm:prSet/>
      <dgm:spPr/>
      <dgm:t>
        <a:bodyPr/>
        <a:lstStyle/>
        <a:p>
          <a:r>
            <a:rPr lang="en-US" dirty="0"/>
            <a:t>CJI Grantee Training and Resources Link-</a:t>
          </a:r>
        </a:p>
      </dgm:t>
    </dgm:pt>
    <dgm:pt modelId="{6642FB9B-992E-4D85-95F8-8C10A2040D67}" type="parTrans" cxnId="{F555C4F9-7A61-40A9-96C8-40AFDBE9B019}">
      <dgm:prSet/>
      <dgm:spPr/>
      <dgm:t>
        <a:bodyPr/>
        <a:lstStyle/>
        <a:p>
          <a:endParaRPr lang="en-US"/>
        </a:p>
      </dgm:t>
    </dgm:pt>
    <dgm:pt modelId="{DD3AD028-2C0F-4D3B-AB61-D924FB8A3B53}" type="sibTrans" cxnId="{F555C4F9-7A61-40A9-96C8-40AFDBE9B019}">
      <dgm:prSet/>
      <dgm:spPr/>
      <dgm:t>
        <a:bodyPr/>
        <a:lstStyle/>
        <a:p>
          <a:endParaRPr lang="en-US"/>
        </a:p>
      </dgm:t>
    </dgm:pt>
    <dgm:pt modelId="{36861147-D9A8-4EA2-BD2F-DD548D811DB5}">
      <dgm:prSet/>
      <dgm:spPr/>
      <dgm:t>
        <a:bodyPr/>
        <a:lstStyle/>
        <a:p>
          <a:r>
            <a:rPr lang="en-US" dirty="0">
              <a:hlinkClick xmlns:r="http://schemas.openxmlformats.org/officeDocument/2006/relationships" r:id="rId2"/>
            </a:rPr>
            <a:t>https://www.in.gov/cji/grantee-training-and-resources/</a:t>
          </a:r>
          <a:endParaRPr lang="en-US" dirty="0"/>
        </a:p>
      </dgm:t>
    </dgm:pt>
    <dgm:pt modelId="{94C946A2-DC30-40EA-B41F-31E4BE8506D3}" type="parTrans" cxnId="{9F55A038-59C8-40A8-BB06-6B4749C39D9D}">
      <dgm:prSet/>
      <dgm:spPr/>
      <dgm:t>
        <a:bodyPr/>
        <a:lstStyle/>
        <a:p>
          <a:endParaRPr lang="en-US"/>
        </a:p>
      </dgm:t>
    </dgm:pt>
    <dgm:pt modelId="{C95D927F-6599-494F-BFE3-79177E4A4884}" type="sibTrans" cxnId="{9F55A038-59C8-40A8-BB06-6B4749C39D9D}">
      <dgm:prSet/>
      <dgm:spPr/>
      <dgm:t>
        <a:bodyPr/>
        <a:lstStyle/>
        <a:p>
          <a:endParaRPr lang="en-US"/>
        </a:p>
      </dgm:t>
    </dgm:pt>
    <dgm:pt modelId="{802185AA-CE57-4A51-8733-7A87DFBBD83D}">
      <dgm:prSet/>
      <dgm:spPr/>
      <dgm:t>
        <a:bodyPr/>
        <a:lstStyle/>
        <a:p>
          <a:r>
            <a:rPr lang="en-US" dirty="0"/>
            <a:t>These requirements along with other trainings can be found at:</a:t>
          </a:r>
        </a:p>
      </dgm:t>
    </dgm:pt>
    <dgm:pt modelId="{92E6F625-8B45-4906-91B5-4BBF8A6C6C53}" type="parTrans" cxnId="{E1285B7F-761D-4E17-97F0-5DA05BF82C38}">
      <dgm:prSet/>
      <dgm:spPr/>
      <dgm:t>
        <a:bodyPr/>
        <a:lstStyle/>
        <a:p>
          <a:endParaRPr lang="en-US"/>
        </a:p>
      </dgm:t>
    </dgm:pt>
    <dgm:pt modelId="{549A13C3-6BF0-4835-A47E-628866B77F39}" type="sibTrans" cxnId="{E1285B7F-761D-4E17-97F0-5DA05BF82C38}">
      <dgm:prSet/>
      <dgm:spPr/>
      <dgm:t>
        <a:bodyPr/>
        <a:lstStyle/>
        <a:p>
          <a:endParaRPr lang="en-US"/>
        </a:p>
      </dgm:t>
    </dgm:pt>
    <dgm:pt modelId="{34BF7F7C-5BA2-4CC6-8926-D41DF7E26490}" type="pres">
      <dgm:prSet presAssocID="{5E5F3B63-9C4E-4586-B915-9AF707571F19}" presName="linear" presStyleCnt="0">
        <dgm:presLayoutVars>
          <dgm:animLvl val="lvl"/>
          <dgm:resizeHandles val="exact"/>
        </dgm:presLayoutVars>
      </dgm:prSet>
      <dgm:spPr/>
    </dgm:pt>
    <dgm:pt modelId="{CD80EC58-C0FC-4A2F-832B-86792DE38094}" type="pres">
      <dgm:prSet presAssocID="{2C0732C2-E46C-43E2-BF11-83BD983A4C1F}" presName="parentText" presStyleLbl="node1" presStyleIdx="0" presStyleCnt="3">
        <dgm:presLayoutVars>
          <dgm:chMax val="0"/>
          <dgm:bulletEnabled val="1"/>
        </dgm:presLayoutVars>
      </dgm:prSet>
      <dgm:spPr/>
    </dgm:pt>
    <dgm:pt modelId="{C0082359-0649-42DA-9FA5-35EE13A7B276}" type="pres">
      <dgm:prSet presAssocID="{2C0732C2-E46C-43E2-BF11-83BD983A4C1F}" presName="childText" presStyleLbl="revTx" presStyleIdx="0" presStyleCnt="3">
        <dgm:presLayoutVars>
          <dgm:bulletEnabled val="1"/>
        </dgm:presLayoutVars>
      </dgm:prSet>
      <dgm:spPr/>
    </dgm:pt>
    <dgm:pt modelId="{85826D98-6A0B-4181-9E65-9FF7A5066A40}" type="pres">
      <dgm:prSet presAssocID="{D737960A-890B-4FAB-8395-5A2B90C974DA}" presName="parentText" presStyleLbl="node1" presStyleIdx="1" presStyleCnt="3">
        <dgm:presLayoutVars>
          <dgm:chMax val="0"/>
          <dgm:bulletEnabled val="1"/>
        </dgm:presLayoutVars>
      </dgm:prSet>
      <dgm:spPr/>
    </dgm:pt>
    <dgm:pt modelId="{2C7787A7-0772-4CD5-95A8-185B01588225}" type="pres">
      <dgm:prSet presAssocID="{D737960A-890B-4FAB-8395-5A2B90C974DA}" presName="childText" presStyleLbl="revTx" presStyleIdx="1" presStyleCnt="3">
        <dgm:presLayoutVars>
          <dgm:bulletEnabled val="1"/>
        </dgm:presLayoutVars>
      </dgm:prSet>
      <dgm:spPr/>
    </dgm:pt>
    <dgm:pt modelId="{3DCF977B-05E0-419B-9D89-74002EFC8960}" type="pres">
      <dgm:prSet presAssocID="{1956E268-6CCA-453D-B195-43E98452A11E}" presName="parentText" presStyleLbl="node1" presStyleIdx="2" presStyleCnt="3">
        <dgm:presLayoutVars>
          <dgm:chMax val="0"/>
          <dgm:bulletEnabled val="1"/>
        </dgm:presLayoutVars>
      </dgm:prSet>
      <dgm:spPr/>
    </dgm:pt>
    <dgm:pt modelId="{38780A29-7504-4CF8-99CE-2EB4C01AA7A7}" type="pres">
      <dgm:prSet presAssocID="{1956E268-6CCA-453D-B195-43E98452A11E}" presName="childText" presStyleLbl="revTx" presStyleIdx="2" presStyleCnt="3">
        <dgm:presLayoutVars>
          <dgm:bulletEnabled val="1"/>
        </dgm:presLayoutVars>
      </dgm:prSet>
      <dgm:spPr/>
    </dgm:pt>
  </dgm:ptLst>
  <dgm:cxnLst>
    <dgm:cxn modelId="{3654A208-33D5-46D0-BE56-2210A7A338CB}" type="presOf" srcId="{7AA0311D-08DB-4B82-8A28-A49CC0ED20CF}" destId="{2C7787A7-0772-4CD5-95A8-185B01588225}" srcOrd="0" destOrd="0" presId="urn:microsoft.com/office/officeart/2005/8/layout/vList2"/>
    <dgm:cxn modelId="{B2C7AD0F-7329-49EE-B775-FFC8070ECAF6}" srcId="{2C0732C2-E46C-43E2-BF11-83BD983A4C1F}" destId="{CAE54116-A0DF-4F9B-A191-2442ED92B3F3}" srcOrd="1" destOrd="0" parTransId="{293CC6C6-A5CC-4EA6-8059-9E63F45ECDDF}" sibTransId="{079BF118-4141-4372-9862-E1252BC55890}"/>
    <dgm:cxn modelId="{2F70E418-ECC5-43F1-8A61-0AA8A73A017B}" type="presOf" srcId="{5E5F3B63-9C4E-4586-B915-9AF707571F19}" destId="{34BF7F7C-5BA2-4CC6-8926-D41DF7E26490}" srcOrd="0" destOrd="0" presId="urn:microsoft.com/office/officeart/2005/8/layout/vList2"/>
    <dgm:cxn modelId="{2FBC5527-5301-4122-8E26-56CAC8E081A1}" srcId="{D737960A-890B-4FAB-8395-5A2B90C974DA}" destId="{7AA0311D-08DB-4B82-8A28-A49CC0ED20CF}" srcOrd="0" destOrd="0" parTransId="{3E5B62CC-C4D3-4EAD-A049-733B44F12A55}" sibTransId="{DB9666A0-8541-4813-A024-4E7A1695D434}"/>
    <dgm:cxn modelId="{9F55A038-59C8-40A8-BB06-6B4749C39D9D}" srcId="{802185AA-CE57-4A51-8733-7A87DFBBD83D}" destId="{36861147-D9A8-4EA2-BD2F-DD548D811DB5}" srcOrd="0" destOrd="0" parTransId="{94C946A2-DC30-40EA-B41F-31E4BE8506D3}" sibTransId="{C95D927F-6599-494F-BFE3-79177E4A4884}"/>
    <dgm:cxn modelId="{5A9F2A3F-CFC1-4308-B128-D931801EC318}" type="presOf" srcId="{2C0732C2-E46C-43E2-BF11-83BD983A4C1F}" destId="{CD80EC58-C0FC-4A2F-832B-86792DE38094}" srcOrd="0" destOrd="0" presId="urn:microsoft.com/office/officeart/2005/8/layout/vList2"/>
    <dgm:cxn modelId="{99A61B6A-6C07-4CB2-9737-49DBED900438}" type="presOf" srcId="{8E8BB057-F10E-47FB-8999-38726F645CB5}" destId="{C0082359-0649-42DA-9FA5-35EE13A7B276}" srcOrd="0" destOrd="0" presId="urn:microsoft.com/office/officeart/2005/8/layout/vList2"/>
    <dgm:cxn modelId="{E1285B7F-761D-4E17-97F0-5DA05BF82C38}" srcId="{1956E268-6CCA-453D-B195-43E98452A11E}" destId="{802185AA-CE57-4A51-8733-7A87DFBBD83D}" srcOrd="0" destOrd="0" parTransId="{92E6F625-8B45-4906-91B5-4BBF8A6C6C53}" sibTransId="{549A13C3-6BF0-4835-A47E-628866B77F39}"/>
    <dgm:cxn modelId="{2A5CC282-685E-498F-9F7F-622A6A71782C}" type="presOf" srcId="{CAE54116-A0DF-4F9B-A191-2442ED92B3F3}" destId="{C0082359-0649-42DA-9FA5-35EE13A7B276}" srcOrd="0" destOrd="1" presId="urn:microsoft.com/office/officeart/2005/8/layout/vList2"/>
    <dgm:cxn modelId="{D8E1FA99-F1FC-4E8F-83DA-F54F9499F118}" srcId="{2C0732C2-E46C-43E2-BF11-83BD983A4C1F}" destId="{8E8BB057-F10E-47FB-8999-38726F645CB5}" srcOrd="0" destOrd="0" parTransId="{0A11FB06-51CC-442C-8D9E-914400D675A1}" sibTransId="{D3E605C4-3EAA-4463-9F72-ECFB9C08B630}"/>
    <dgm:cxn modelId="{FFFB28A0-D9F1-4CEE-AB73-3FEBFB8ABAED}" srcId="{5E5F3B63-9C4E-4586-B915-9AF707571F19}" destId="{D737960A-890B-4FAB-8395-5A2B90C974DA}" srcOrd="1" destOrd="0" parTransId="{E9E1B421-3806-46FA-ADFB-2B54D80D919C}" sibTransId="{6E36D3FF-93DC-444B-9FC4-01783AACB711}"/>
    <dgm:cxn modelId="{203E2BB8-9D9C-4A40-A5C2-3CDE1B5F7F98}" srcId="{5E5F3B63-9C4E-4586-B915-9AF707571F19}" destId="{2C0732C2-E46C-43E2-BF11-83BD983A4C1F}" srcOrd="0" destOrd="0" parTransId="{B9C093E7-54FD-4E45-B17D-B2CFD5AA4392}" sibTransId="{F8DC16D8-92B1-41C0-81F0-35204E5DB1FA}"/>
    <dgm:cxn modelId="{71726CB9-D36F-4040-B44A-1C2F5B2DAFB7}" type="presOf" srcId="{1956E268-6CCA-453D-B195-43E98452A11E}" destId="{3DCF977B-05E0-419B-9D89-74002EFC8960}" srcOrd="0" destOrd="0" presId="urn:microsoft.com/office/officeart/2005/8/layout/vList2"/>
    <dgm:cxn modelId="{5C89EADB-3BA6-4F76-A85D-DA096EB3AE33}" type="presOf" srcId="{802185AA-CE57-4A51-8733-7A87DFBBD83D}" destId="{38780A29-7504-4CF8-99CE-2EB4C01AA7A7}" srcOrd="0" destOrd="0" presId="urn:microsoft.com/office/officeart/2005/8/layout/vList2"/>
    <dgm:cxn modelId="{1629BDDE-0C1D-42AB-B5B3-CC88D00A263F}" type="presOf" srcId="{D737960A-890B-4FAB-8395-5A2B90C974DA}" destId="{85826D98-6A0B-4181-9E65-9FF7A5066A40}" srcOrd="0" destOrd="0" presId="urn:microsoft.com/office/officeart/2005/8/layout/vList2"/>
    <dgm:cxn modelId="{481B5AE8-8BD9-47E8-AA44-F880C68583F6}" type="presOf" srcId="{36861147-D9A8-4EA2-BD2F-DD548D811DB5}" destId="{38780A29-7504-4CF8-99CE-2EB4C01AA7A7}" srcOrd="0" destOrd="1" presId="urn:microsoft.com/office/officeart/2005/8/layout/vList2"/>
    <dgm:cxn modelId="{F555C4F9-7A61-40A9-96C8-40AFDBE9B019}" srcId="{5E5F3B63-9C4E-4586-B915-9AF707571F19}" destId="{1956E268-6CCA-453D-B195-43E98452A11E}" srcOrd="2" destOrd="0" parTransId="{6642FB9B-992E-4D85-95F8-8C10A2040D67}" sibTransId="{DD3AD028-2C0F-4D3B-AB61-D924FB8A3B53}"/>
    <dgm:cxn modelId="{577583FA-F7D0-4395-85F3-334582F74892}" type="presParOf" srcId="{34BF7F7C-5BA2-4CC6-8926-D41DF7E26490}" destId="{CD80EC58-C0FC-4A2F-832B-86792DE38094}" srcOrd="0" destOrd="0" presId="urn:microsoft.com/office/officeart/2005/8/layout/vList2"/>
    <dgm:cxn modelId="{B856D3A9-CD75-4E33-B95B-3B0B31ABBB09}" type="presParOf" srcId="{34BF7F7C-5BA2-4CC6-8926-D41DF7E26490}" destId="{C0082359-0649-42DA-9FA5-35EE13A7B276}" srcOrd="1" destOrd="0" presId="urn:microsoft.com/office/officeart/2005/8/layout/vList2"/>
    <dgm:cxn modelId="{B6B20DB6-545F-45CC-8496-86271E39B3DE}" type="presParOf" srcId="{34BF7F7C-5BA2-4CC6-8926-D41DF7E26490}" destId="{85826D98-6A0B-4181-9E65-9FF7A5066A40}" srcOrd="2" destOrd="0" presId="urn:microsoft.com/office/officeart/2005/8/layout/vList2"/>
    <dgm:cxn modelId="{A0887E4A-8153-4F22-933B-25AC18261D45}" type="presParOf" srcId="{34BF7F7C-5BA2-4CC6-8926-D41DF7E26490}" destId="{2C7787A7-0772-4CD5-95A8-185B01588225}" srcOrd="3" destOrd="0" presId="urn:microsoft.com/office/officeart/2005/8/layout/vList2"/>
    <dgm:cxn modelId="{FE129FF3-D4F8-44B1-8D18-6AF4C9781444}" type="presParOf" srcId="{34BF7F7C-5BA2-4CC6-8926-D41DF7E26490}" destId="{3DCF977B-05E0-419B-9D89-74002EFC8960}" srcOrd="4" destOrd="0" presId="urn:microsoft.com/office/officeart/2005/8/layout/vList2"/>
    <dgm:cxn modelId="{CB2AF036-55D0-46D6-8EB2-720C061EE07C}" type="presParOf" srcId="{34BF7F7C-5BA2-4CC6-8926-D41DF7E26490}" destId="{38780A29-7504-4CF8-99CE-2EB4C01AA7A7}"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DB0874-39ED-407A-9E19-ABAC6B3BDF43}"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88E14536-4BE8-43F1-B925-3903F64E3BFA}">
      <dgm:prSet/>
      <dgm:spPr/>
      <dgm:t>
        <a:bodyPr/>
        <a:lstStyle/>
        <a:p>
          <a:r>
            <a:rPr lang="en-US"/>
            <a:t>Log into your IntelliGrants account</a:t>
          </a:r>
        </a:p>
      </dgm:t>
    </dgm:pt>
    <dgm:pt modelId="{DA988870-537F-416E-8F2C-AA6644E22C74}" type="parTrans" cxnId="{CD2E9A96-6AB1-4C46-9091-61805B909834}">
      <dgm:prSet/>
      <dgm:spPr/>
      <dgm:t>
        <a:bodyPr/>
        <a:lstStyle/>
        <a:p>
          <a:endParaRPr lang="en-US"/>
        </a:p>
      </dgm:t>
    </dgm:pt>
    <dgm:pt modelId="{73153B27-BF92-423D-B7B2-199D9F2B6506}" type="sibTrans" cxnId="{CD2E9A96-6AB1-4C46-9091-61805B909834}">
      <dgm:prSet/>
      <dgm:spPr/>
      <dgm:t>
        <a:bodyPr/>
        <a:lstStyle/>
        <a:p>
          <a:endParaRPr lang="en-US"/>
        </a:p>
      </dgm:t>
    </dgm:pt>
    <dgm:pt modelId="{941FC599-F826-4AD4-8918-9674CBFA41CC}">
      <dgm:prSet/>
      <dgm:spPr/>
      <dgm:t>
        <a:bodyPr/>
        <a:lstStyle/>
        <a:p>
          <a:r>
            <a:rPr lang="en-US"/>
            <a:t>If you do not have an account, then you can obtain one on the home screen of intelligrants (New User?)</a:t>
          </a:r>
        </a:p>
      </dgm:t>
    </dgm:pt>
    <dgm:pt modelId="{40A721C0-32F1-4EEA-86C9-9C78509756D3}" type="parTrans" cxnId="{F92D01D5-B5CF-463F-92E9-C32CAEE590E2}">
      <dgm:prSet/>
      <dgm:spPr/>
      <dgm:t>
        <a:bodyPr/>
        <a:lstStyle/>
        <a:p>
          <a:endParaRPr lang="en-US"/>
        </a:p>
      </dgm:t>
    </dgm:pt>
    <dgm:pt modelId="{67F9E27C-88E7-41BC-855D-714216F3239B}" type="sibTrans" cxnId="{F92D01D5-B5CF-463F-92E9-C32CAEE590E2}">
      <dgm:prSet/>
      <dgm:spPr/>
      <dgm:t>
        <a:bodyPr/>
        <a:lstStyle/>
        <a:p>
          <a:endParaRPr lang="en-US"/>
        </a:p>
      </dgm:t>
    </dgm:pt>
    <dgm:pt modelId="{F852C57D-6DD2-4F32-BD35-AE3AC5BBCF16}">
      <dgm:prSet/>
      <dgm:spPr/>
      <dgm:t>
        <a:bodyPr/>
        <a:lstStyle/>
        <a:p>
          <a:r>
            <a:rPr lang="en-US"/>
            <a:t>On the “</a:t>
          </a:r>
          <a:r>
            <a:rPr lang="en-US" b="1"/>
            <a:t>MY HOME</a:t>
          </a:r>
          <a:r>
            <a:rPr lang="en-US"/>
            <a:t>” page access the “</a:t>
          </a:r>
          <a:r>
            <a:rPr lang="en-US" b="1"/>
            <a:t>VIEW AVAILABLE PROPOSALS</a:t>
          </a:r>
          <a:r>
            <a:rPr lang="en-US"/>
            <a:t>” section</a:t>
          </a:r>
        </a:p>
      </dgm:t>
    </dgm:pt>
    <dgm:pt modelId="{4FC68F88-8A5A-451B-B550-7712430936BA}" type="parTrans" cxnId="{B0ABAA95-1824-4289-9A8F-2833DD0AB3D2}">
      <dgm:prSet/>
      <dgm:spPr/>
      <dgm:t>
        <a:bodyPr/>
        <a:lstStyle/>
        <a:p>
          <a:endParaRPr lang="en-US"/>
        </a:p>
      </dgm:t>
    </dgm:pt>
    <dgm:pt modelId="{09FC143A-02D1-4DBF-B062-76536941A996}" type="sibTrans" cxnId="{B0ABAA95-1824-4289-9A8F-2833DD0AB3D2}">
      <dgm:prSet/>
      <dgm:spPr/>
      <dgm:t>
        <a:bodyPr/>
        <a:lstStyle/>
        <a:p>
          <a:endParaRPr lang="en-US"/>
        </a:p>
      </dgm:t>
    </dgm:pt>
    <dgm:pt modelId="{8FDB69F0-507F-4F0F-B8C1-ACB19E031D49}">
      <dgm:prSet/>
      <dgm:spPr/>
      <dgm:t>
        <a:bodyPr/>
        <a:lstStyle/>
        <a:p>
          <a:r>
            <a:rPr lang="en-US"/>
            <a:t>Click on </a:t>
          </a:r>
          <a:r>
            <a:rPr lang="en-US" b="1"/>
            <a:t>VIEW OPPORTUNITIES</a:t>
          </a:r>
          <a:endParaRPr lang="en-US"/>
        </a:p>
      </dgm:t>
    </dgm:pt>
    <dgm:pt modelId="{15D4012F-5519-476C-9E21-DF523D3273BB}" type="parTrans" cxnId="{EFE8DCA9-CE7C-4DAA-BE52-1EB47415DEFF}">
      <dgm:prSet/>
      <dgm:spPr/>
      <dgm:t>
        <a:bodyPr/>
        <a:lstStyle/>
        <a:p>
          <a:endParaRPr lang="en-US"/>
        </a:p>
      </dgm:t>
    </dgm:pt>
    <dgm:pt modelId="{FD603250-A596-433E-8389-9E198FC5E17C}" type="sibTrans" cxnId="{EFE8DCA9-CE7C-4DAA-BE52-1EB47415DEFF}">
      <dgm:prSet/>
      <dgm:spPr/>
      <dgm:t>
        <a:bodyPr/>
        <a:lstStyle/>
        <a:p>
          <a:endParaRPr lang="en-US"/>
        </a:p>
      </dgm:t>
    </dgm:pt>
    <dgm:pt modelId="{9FB0F39D-3A77-4467-AF69-2082182A86C0}">
      <dgm:prSet/>
      <dgm:spPr/>
      <dgm:t>
        <a:bodyPr/>
        <a:lstStyle/>
        <a:p>
          <a:r>
            <a:rPr lang="en-US"/>
            <a:t>Intelligrants will take you to the My Opportunities page </a:t>
          </a:r>
        </a:p>
      </dgm:t>
    </dgm:pt>
    <dgm:pt modelId="{1959FC16-51DB-46BA-8BA1-846A3CD94D04}" type="parTrans" cxnId="{D1DF3444-F390-482B-A759-C89A4A2D5507}">
      <dgm:prSet/>
      <dgm:spPr/>
      <dgm:t>
        <a:bodyPr/>
        <a:lstStyle/>
        <a:p>
          <a:endParaRPr lang="en-US"/>
        </a:p>
      </dgm:t>
    </dgm:pt>
    <dgm:pt modelId="{B943F889-28BA-4893-904E-CA4623465F47}" type="sibTrans" cxnId="{D1DF3444-F390-482B-A759-C89A4A2D5507}">
      <dgm:prSet/>
      <dgm:spPr/>
      <dgm:t>
        <a:bodyPr/>
        <a:lstStyle/>
        <a:p>
          <a:endParaRPr lang="en-US"/>
        </a:p>
      </dgm:t>
    </dgm:pt>
    <dgm:pt modelId="{04E27FA1-DE97-4E61-B6F3-1976B59C7DF7}">
      <dgm:prSet/>
      <dgm:spPr/>
      <dgm:t>
        <a:bodyPr/>
        <a:lstStyle/>
        <a:p>
          <a:r>
            <a:rPr lang="en-US"/>
            <a:t>Access the </a:t>
          </a:r>
          <a:r>
            <a:rPr lang="en-US" b="1"/>
            <a:t>2022 Title II – Juvenile Justice and Delinquency Prevention ACT (TII) </a:t>
          </a:r>
          <a:r>
            <a:rPr lang="en-US"/>
            <a:t>Application </a:t>
          </a:r>
        </a:p>
      </dgm:t>
    </dgm:pt>
    <dgm:pt modelId="{67018118-54B3-47B3-8810-995A0E831239}" type="parTrans" cxnId="{DE8476AD-7169-4C54-8E3C-CFB99853A234}">
      <dgm:prSet/>
      <dgm:spPr/>
      <dgm:t>
        <a:bodyPr/>
        <a:lstStyle/>
        <a:p>
          <a:endParaRPr lang="en-US"/>
        </a:p>
      </dgm:t>
    </dgm:pt>
    <dgm:pt modelId="{46B40454-3B4C-4766-8F08-A08916353258}" type="sibTrans" cxnId="{DE8476AD-7169-4C54-8E3C-CFB99853A234}">
      <dgm:prSet/>
      <dgm:spPr/>
      <dgm:t>
        <a:bodyPr/>
        <a:lstStyle/>
        <a:p>
          <a:endParaRPr lang="en-US"/>
        </a:p>
      </dgm:t>
    </dgm:pt>
    <dgm:pt modelId="{0D1471E4-8425-4F7A-8874-A32FDC8057A5}">
      <dgm:prSet/>
      <dgm:spPr/>
      <dgm:t>
        <a:bodyPr/>
        <a:lstStyle/>
        <a:p>
          <a:r>
            <a:rPr lang="en-US"/>
            <a:t>Select “</a:t>
          </a:r>
          <a:r>
            <a:rPr lang="en-US" b="1"/>
            <a:t>Apply Now</a:t>
          </a:r>
          <a:r>
            <a:rPr lang="en-US"/>
            <a:t>”</a:t>
          </a:r>
        </a:p>
      </dgm:t>
    </dgm:pt>
    <dgm:pt modelId="{52D91B74-B0D5-4F02-9486-FE2E7DA74640}" type="parTrans" cxnId="{123E206F-0346-4B02-A2AE-0314E4EDE84B}">
      <dgm:prSet/>
      <dgm:spPr/>
      <dgm:t>
        <a:bodyPr/>
        <a:lstStyle/>
        <a:p>
          <a:endParaRPr lang="en-US"/>
        </a:p>
      </dgm:t>
    </dgm:pt>
    <dgm:pt modelId="{0CF96646-AB00-4594-AEB1-1F7D2BA382F1}" type="sibTrans" cxnId="{123E206F-0346-4B02-A2AE-0314E4EDE84B}">
      <dgm:prSet/>
      <dgm:spPr/>
      <dgm:t>
        <a:bodyPr/>
        <a:lstStyle/>
        <a:p>
          <a:endParaRPr lang="en-US"/>
        </a:p>
      </dgm:t>
    </dgm:pt>
    <dgm:pt modelId="{66C95F0D-EB92-4BC4-94A6-16A73EEBF6F1}" type="pres">
      <dgm:prSet presAssocID="{65DB0874-39ED-407A-9E19-ABAC6B3BDF43}" presName="Name0" presStyleCnt="0">
        <dgm:presLayoutVars>
          <dgm:dir/>
          <dgm:resizeHandles val="exact"/>
        </dgm:presLayoutVars>
      </dgm:prSet>
      <dgm:spPr/>
    </dgm:pt>
    <dgm:pt modelId="{1C1339FA-2ABE-4CD9-B144-F98E0ECFF0F4}" type="pres">
      <dgm:prSet presAssocID="{88E14536-4BE8-43F1-B925-3903F64E3BFA}" presName="node" presStyleLbl="node1" presStyleIdx="0" presStyleCnt="6">
        <dgm:presLayoutVars>
          <dgm:bulletEnabled val="1"/>
        </dgm:presLayoutVars>
      </dgm:prSet>
      <dgm:spPr/>
    </dgm:pt>
    <dgm:pt modelId="{5AC31BDA-4623-469C-9CE6-6960B8245575}" type="pres">
      <dgm:prSet presAssocID="{73153B27-BF92-423D-B7B2-199D9F2B6506}" presName="sibTrans" presStyleLbl="sibTrans1D1" presStyleIdx="0" presStyleCnt="5"/>
      <dgm:spPr/>
    </dgm:pt>
    <dgm:pt modelId="{D95223C8-1A81-4E22-9217-6B2A8B8C79F4}" type="pres">
      <dgm:prSet presAssocID="{73153B27-BF92-423D-B7B2-199D9F2B6506}" presName="connectorText" presStyleLbl="sibTrans1D1" presStyleIdx="0" presStyleCnt="5"/>
      <dgm:spPr/>
    </dgm:pt>
    <dgm:pt modelId="{254DB3CA-9338-410E-8EB9-BDC71E1EFB97}" type="pres">
      <dgm:prSet presAssocID="{F852C57D-6DD2-4F32-BD35-AE3AC5BBCF16}" presName="node" presStyleLbl="node1" presStyleIdx="1" presStyleCnt="6">
        <dgm:presLayoutVars>
          <dgm:bulletEnabled val="1"/>
        </dgm:presLayoutVars>
      </dgm:prSet>
      <dgm:spPr/>
    </dgm:pt>
    <dgm:pt modelId="{0E387754-7D1C-4A68-AB92-33F0751392B0}" type="pres">
      <dgm:prSet presAssocID="{09FC143A-02D1-4DBF-B062-76536941A996}" presName="sibTrans" presStyleLbl="sibTrans1D1" presStyleIdx="1" presStyleCnt="5"/>
      <dgm:spPr/>
    </dgm:pt>
    <dgm:pt modelId="{B669BE5C-6EBB-4BA8-B069-77110F84E246}" type="pres">
      <dgm:prSet presAssocID="{09FC143A-02D1-4DBF-B062-76536941A996}" presName="connectorText" presStyleLbl="sibTrans1D1" presStyleIdx="1" presStyleCnt="5"/>
      <dgm:spPr/>
    </dgm:pt>
    <dgm:pt modelId="{F4D86DF1-E95F-4FC1-A79D-0D145BB6F988}" type="pres">
      <dgm:prSet presAssocID="{8FDB69F0-507F-4F0F-B8C1-ACB19E031D49}" presName="node" presStyleLbl="node1" presStyleIdx="2" presStyleCnt="6">
        <dgm:presLayoutVars>
          <dgm:bulletEnabled val="1"/>
        </dgm:presLayoutVars>
      </dgm:prSet>
      <dgm:spPr/>
    </dgm:pt>
    <dgm:pt modelId="{BC92D366-023E-4620-AE6D-948CEBF093B7}" type="pres">
      <dgm:prSet presAssocID="{FD603250-A596-433E-8389-9E198FC5E17C}" presName="sibTrans" presStyleLbl="sibTrans1D1" presStyleIdx="2" presStyleCnt="5"/>
      <dgm:spPr/>
    </dgm:pt>
    <dgm:pt modelId="{F2A5299A-39E3-4910-BA22-71161FEA2153}" type="pres">
      <dgm:prSet presAssocID="{FD603250-A596-433E-8389-9E198FC5E17C}" presName="connectorText" presStyleLbl="sibTrans1D1" presStyleIdx="2" presStyleCnt="5"/>
      <dgm:spPr/>
    </dgm:pt>
    <dgm:pt modelId="{32B18F0A-9CA7-48D2-9068-7FEAB639ACD1}" type="pres">
      <dgm:prSet presAssocID="{9FB0F39D-3A77-4467-AF69-2082182A86C0}" presName="node" presStyleLbl="node1" presStyleIdx="3" presStyleCnt="6">
        <dgm:presLayoutVars>
          <dgm:bulletEnabled val="1"/>
        </dgm:presLayoutVars>
      </dgm:prSet>
      <dgm:spPr/>
    </dgm:pt>
    <dgm:pt modelId="{B82B8D37-D7EC-4161-90D8-5702E8EBA576}" type="pres">
      <dgm:prSet presAssocID="{B943F889-28BA-4893-904E-CA4623465F47}" presName="sibTrans" presStyleLbl="sibTrans1D1" presStyleIdx="3" presStyleCnt="5"/>
      <dgm:spPr/>
    </dgm:pt>
    <dgm:pt modelId="{F11ACAC5-BCA7-40E5-B195-7D47FE7C4658}" type="pres">
      <dgm:prSet presAssocID="{B943F889-28BA-4893-904E-CA4623465F47}" presName="connectorText" presStyleLbl="sibTrans1D1" presStyleIdx="3" presStyleCnt="5"/>
      <dgm:spPr/>
    </dgm:pt>
    <dgm:pt modelId="{A8C717B4-8FDF-4B1B-89E9-F7E35D90796E}" type="pres">
      <dgm:prSet presAssocID="{04E27FA1-DE97-4E61-B6F3-1976B59C7DF7}" presName="node" presStyleLbl="node1" presStyleIdx="4" presStyleCnt="6">
        <dgm:presLayoutVars>
          <dgm:bulletEnabled val="1"/>
        </dgm:presLayoutVars>
      </dgm:prSet>
      <dgm:spPr/>
    </dgm:pt>
    <dgm:pt modelId="{1FFBCA1C-449E-494C-B817-398860FA2EDF}" type="pres">
      <dgm:prSet presAssocID="{46B40454-3B4C-4766-8F08-A08916353258}" presName="sibTrans" presStyleLbl="sibTrans1D1" presStyleIdx="4" presStyleCnt="5"/>
      <dgm:spPr/>
    </dgm:pt>
    <dgm:pt modelId="{101C3496-4402-49A0-B2C3-736164D37589}" type="pres">
      <dgm:prSet presAssocID="{46B40454-3B4C-4766-8F08-A08916353258}" presName="connectorText" presStyleLbl="sibTrans1D1" presStyleIdx="4" presStyleCnt="5"/>
      <dgm:spPr/>
    </dgm:pt>
    <dgm:pt modelId="{761240F2-621E-4A2E-941F-191622B1CD52}" type="pres">
      <dgm:prSet presAssocID="{0D1471E4-8425-4F7A-8874-A32FDC8057A5}" presName="node" presStyleLbl="node1" presStyleIdx="5" presStyleCnt="6">
        <dgm:presLayoutVars>
          <dgm:bulletEnabled val="1"/>
        </dgm:presLayoutVars>
      </dgm:prSet>
      <dgm:spPr/>
    </dgm:pt>
  </dgm:ptLst>
  <dgm:cxnLst>
    <dgm:cxn modelId="{CC4B980C-AB19-47A0-8EF5-E4DC0519876A}" type="presOf" srcId="{65DB0874-39ED-407A-9E19-ABAC6B3BDF43}" destId="{66C95F0D-EB92-4BC4-94A6-16A73EEBF6F1}" srcOrd="0" destOrd="0" presId="urn:microsoft.com/office/officeart/2016/7/layout/RepeatingBendingProcessNew"/>
    <dgm:cxn modelId="{7F437516-DB3D-4B90-9E00-70D7876C9FB5}" type="presOf" srcId="{F852C57D-6DD2-4F32-BD35-AE3AC5BBCF16}" destId="{254DB3CA-9338-410E-8EB9-BDC71E1EFB97}" srcOrd="0" destOrd="0" presId="urn:microsoft.com/office/officeart/2016/7/layout/RepeatingBendingProcessNew"/>
    <dgm:cxn modelId="{F0EC2243-8F4E-4A79-B1DA-5E90F94C7020}" type="presOf" srcId="{B943F889-28BA-4893-904E-CA4623465F47}" destId="{F11ACAC5-BCA7-40E5-B195-7D47FE7C4658}" srcOrd="1" destOrd="0" presId="urn:microsoft.com/office/officeart/2016/7/layout/RepeatingBendingProcessNew"/>
    <dgm:cxn modelId="{D1DF3444-F390-482B-A759-C89A4A2D5507}" srcId="{65DB0874-39ED-407A-9E19-ABAC6B3BDF43}" destId="{9FB0F39D-3A77-4467-AF69-2082182A86C0}" srcOrd="3" destOrd="0" parTransId="{1959FC16-51DB-46BA-8BA1-846A3CD94D04}" sibTransId="{B943F889-28BA-4893-904E-CA4623465F47}"/>
    <dgm:cxn modelId="{1D38FF66-0406-4578-80CD-53A2AAE9288C}" type="presOf" srcId="{04E27FA1-DE97-4E61-B6F3-1976B59C7DF7}" destId="{A8C717B4-8FDF-4B1B-89E9-F7E35D90796E}" srcOrd="0" destOrd="0" presId="urn:microsoft.com/office/officeart/2016/7/layout/RepeatingBendingProcessNew"/>
    <dgm:cxn modelId="{E39C0F68-4BD9-4764-843C-396D5FE49F62}" type="presOf" srcId="{46B40454-3B4C-4766-8F08-A08916353258}" destId="{1FFBCA1C-449E-494C-B817-398860FA2EDF}" srcOrd="0" destOrd="0" presId="urn:microsoft.com/office/officeart/2016/7/layout/RepeatingBendingProcessNew"/>
    <dgm:cxn modelId="{594C6068-6A1B-40AC-BD94-EC7E69684C35}" type="presOf" srcId="{0D1471E4-8425-4F7A-8874-A32FDC8057A5}" destId="{761240F2-621E-4A2E-941F-191622B1CD52}" srcOrd="0" destOrd="0" presId="urn:microsoft.com/office/officeart/2016/7/layout/RepeatingBendingProcessNew"/>
    <dgm:cxn modelId="{EB8BDF68-D597-487A-B3C9-3F7E3F73F863}" type="presOf" srcId="{FD603250-A596-433E-8389-9E198FC5E17C}" destId="{BC92D366-023E-4620-AE6D-948CEBF093B7}" srcOrd="0" destOrd="0" presId="urn:microsoft.com/office/officeart/2016/7/layout/RepeatingBendingProcessNew"/>
    <dgm:cxn modelId="{123E206F-0346-4B02-A2AE-0314E4EDE84B}" srcId="{65DB0874-39ED-407A-9E19-ABAC6B3BDF43}" destId="{0D1471E4-8425-4F7A-8874-A32FDC8057A5}" srcOrd="5" destOrd="0" parTransId="{52D91B74-B0D5-4F02-9486-FE2E7DA74640}" sibTransId="{0CF96646-AB00-4594-AEB1-1F7D2BA382F1}"/>
    <dgm:cxn modelId="{A8C02577-750F-4F2A-A006-535B06906107}" type="presOf" srcId="{9FB0F39D-3A77-4467-AF69-2082182A86C0}" destId="{32B18F0A-9CA7-48D2-9068-7FEAB639ACD1}" srcOrd="0" destOrd="0" presId="urn:microsoft.com/office/officeart/2016/7/layout/RepeatingBendingProcessNew"/>
    <dgm:cxn modelId="{EB338A94-2A31-4E21-9909-715FF65DC4F4}" type="presOf" srcId="{09FC143A-02D1-4DBF-B062-76536941A996}" destId="{0E387754-7D1C-4A68-AB92-33F0751392B0}" srcOrd="0" destOrd="0" presId="urn:microsoft.com/office/officeart/2016/7/layout/RepeatingBendingProcessNew"/>
    <dgm:cxn modelId="{B0ABAA95-1824-4289-9A8F-2833DD0AB3D2}" srcId="{65DB0874-39ED-407A-9E19-ABAC6B3BDF43}" destId="{F852C57D-6DD2-4F32-BD35-AE3AC5BBCF16}" srcOrd="1" destOrd="0" parTransId="{4FC68F88-8A5A-451B-B550-7712430936BA}" sibTransId="{09FC143A-02D1-4DBF-B062-76536941A996}"/>
    <dgm:cxn modelId="{CD2E9A96-6AB1-4C46-9091-61805B909834}" srcId="{65DB0874-39ED-407A-9E19-ABAC6B3BDF43}" destId="{88E14536-4BE8-43F1-B925-3903F64E3BFA}" srcOrd="0" destOrd="0" parTransId="{DA988870-537F-416E-8F2C-AA6644E22C74}" sibTransId="{73153B27-BF92-423D-B7B2-199D9F2B6506}"/>
    <dgm:cxn modelId="{EFE8DCA9-CE7C-4DAA-BE52-1EB47415DEFF}" srcId="{65DB0874-39ED-407A-9E19-ABAC6B3BDF43}" destId="{8FDB69F0-507F-4F0F-B8C1-ACB19E031D49}" srcOrd="2" destOrd="0" parTransId="{15D4012F-5519-476C-9E21-DF523D3273BB}" sibTransId="{FD603250-A596-433E-8389-9E198FC5E17C}"/>
    <dgm:cxn modelId="{DE8476AD-7169-4C54-8E3C-CFB99853A234}" srcId="{65DB0874-39ED-407A-9E19-ABAC6B3BDF43}" destId="{04E27FA1-DE97-4E61-B6F3-1976B59C7DF7}" srcOrd="4" destOrd="0" parTransId="{67018118-54B3-47B3-8810-995A0E831239}" sibTransId="{46B40454-3B4C-4766-8F08-A08916353258}"/>
    <dgm:cxn modelId="{C46BFBC5-0AD6-44FB-8D13-22F431BBE844}" type="presOf" srcId="{FD603250-A596-433E-8389-9E198FC5E17C}" destId="{F2A5299A-39E3-4910-BA22-71161FEA2153}" srcOrd="1" destOrd="0" presId="urn:microsoft.com/office/officeart/2016/7/layout/RepeatingBendingProcessNew"/>
    <dgm:cxn modelId="{D66909D2-C1A5-4107-80C5-586D43E58409}" type="presOf" srcId="{73153B27-BF92-423D-B7B2-199D9F2B6506}" destId="{D95223C8-1A81-4E22-9217-6B2A8B8C79F4}" srcOrd="1" destOrd="0" presId="urn:microsoft.com/office/officeart/2016/7/layout/RepeatingBendingProcessNew"/>
    <dgm:cxn modelId="{F92D01D5-B5CF-463F-92E9-C32CAEE590E2}" srcId="{88E14536-4BE8-43F1-B925-3903F64E3BFA}" destId="{941FC599-F826-4AD4-8918-9674CBFA41CC}" srcOrd="0" destOrd="0" parTransId="{40A721C0-32F1-4EEA-86C9-9C78509756D3}" sibTransId="{67F9E27C-88E7-41BC-855D-714216F3239B}"/>
    <dgm:cxn modelId="{D4DDAADE-AF95-45B2-A03E-E916A973DDA2}" type="presOf" srcId="{B943F889-28BA-4893-904E-CA4623465F47}" destId="{B82B8D37-D7EC-4161-90D8-5702E8EBA576}" srcOrd="0" destOrd="0" presId="urn:microsoft.com/office/officeart/2016/7/layout/RepeatingBendingProcessNew"/>
    <dgm:cxn modelId="{3DDA36E9-1316-4D6E-9184-41138E99D7C5}" type="presOf" srcId="{09FC143A-02D1-4DBF-B062-76536941A996}" destId="{B669BE5C-6EBB-4BA8-B069-77110F84E246}" srcOrd="1" destOrd="0" presId="urn:microsoft.com/office/officeart/2016/7/layout/RepeatingBendingProcessNew"/>
    <dgm:cxn modelId="{DAB53BF3-58CC-465F-9953-ADBB9E7CC63E}" type="presOf" srcId="{8FDB69F0-507F-4F0F-B8C1-ACB19E031D49}" destId="{F4D86DF1-E95F-4FC1-A79D-0D145BB6F988}" srcOrd="0" destOrd="0" presId="urn:microsoft.com/office/officeart/2016/7/layout/RepeatingBendingProcessNew"/>
    <dgm:cxn modelId="{987778F3-9755-493E-BEB9-6DB984BF1F5F}" type="presOf" srcId="{941FC599-F826-4AD4-8918-9674CBFA41CC}" destId="{1C1339FA-2ABE-4CD9-B144-F98E0ECFF0F4}" srcOrd="0" destOrd="1" presId="urn:microsoft.com/office/officeart/2016/7/layout/RepeatingBendingProcessNew"/>
    <dgm:cxn modelId="{7608EFF6-6204-47E5-8350-CC833DA5A046}" type="presOf" srcId="{88E14536-4BE8-43F1-B925-3903F64E3BFA}" destId="{1C1339FA-2ABE-4CD9-B144-F98E0ECFF0F4}" srcOrd="0" destOrd="0" presId="urn:microsoft.com/office/officeart/2016/7/layout/RepeatingBendingProcessNew"/>
    <dgm:cxn modelId="{B916EEF8-A55E-4801-BF66-2BD209D28DA3}" type="presOf" srcId="{73153B27-BF92-423D-B7B2-199D9F2B6506}" destId="{5AC31BDA-4623-469C-9CE6-6960B8245575}" srcOrd="0" destOrd="0" presId="urn:microsoft.com/office/officeart/2016/7/layout/RepeatingBendingProcessNew"/>
    <dgm:cxn modelId="{D75AE5FD-92C6-4E08-811F-F8BC65096279}" type="presOf" srcId="{46B40454-3B4C-4766-8F08-A08916353258}" destId="{101C3496-4402-49A0-B2C3-736164D37589}" srcOrd="1" destOrd="0" presId="urn:microsoft.com/office/officeart/2016/7/layout/RepeatingBendingProcessNew"/>
    <dgm:cxn modelId="{81E4736F-961A-47F9-972C-3C4A39F11D68}" type="presParOf" srcId="{66C95F0D-EB92-4BC4-94A6-16A73EEBF6F1}" destId="{1C1339FA-2ABE-4CD9-B144-F98E0ECFF0F4}" srcOrd="0" destOrd="0" presId="urn:microsoft.com/office/officeart/2016/7/layout/RepeatingBendingProcessNew"/>
    <dgm:cxn modelId="{236B803A-5564-427A-B876-377DE11371E3}" type="presParOf" srcId="{66C95F0D-EB92-4BC4-94A6-16A73EEBF6F1}" destId="{5AC31BDA-4623-469C-9CE6-6960B8245575}" srcOrd="1" destOrd="0" presId="urn:microsoft.com/office/officeart/2016/7/layout/RepeatingBendingProcessNew"/>
    <dgm:cxn modelId="{D092E75C-1AF6-413B-9432-E27FB87B54F2}" type="presParOf" srcId="{5AC31BDA-4623-469C-9CE6-6960B8245575}" destId="{D95223C8-1A81-4E22-9217-6B2A8B8C79F4}" srcOrd="0" destOrd="0" presId="urn:microsoft.com/office/officeart/2016/7/layout/RepeatingBendingProcessNew"/>
    <dgm:cxn modelId="{3C697126-5231-45ED-AA7C-9D5D153AA9E0}" type="presParOf" srcId="{66C95F0D-EB92-4BC4-94A6-16A73EEBF6F1}" destId="{254DB3CA-9338-410E-8EB9-BDC71E1EFB97}" srcOrd="2" destOrd="0" presId="urn:microsoft.com/office/officeart/2016/7/layout/RepeatingBendingProcessNew"/>
    <dgm:cxn modelId="{6AEE3A5F-B0AC-4F74-A214-451CB0CD03C4}" type="presParOf" srcId="{66C95F0D-EB92-4BC4-94A6-16A73EEBF6F1}" destId="{0E387754-7D1C-4A68-AB92-33F0751392B0}" srcOrd="3" destOrd="0" presId="urn:microsoft.com/office/officeart/2016/7/layout/RepeatingBendingProcessNew"/>
    <dgm:cxn modelId="{74CC246B-7FFD-48A6-8795-A5EB72996136}" type="presParOf" srcId="{0E387754-7D1C-4A68-AB92-33F0751392B0}" destId="{B669BE5C-6EBB-4BA8-B069-77110F84E246}" srcOrd="0" destOrd="0" presId="urn:microsoft.com/office/officeart/2016/7/layout/RepeatingBendingProcessNew"/>
    <dgm:cxn modelId="{FAD67C25-9B4D-4CF2-BA22-60751AF2C509}" type="presParOf" srcId="{66C95F0D-EB92-4BC4-94A6-16A73EEBF6F1}" destId="{F4D86DF1-E95F-4FC1-A79D-0D145BB6F988}" srcOrd="4" destOrd="0" presId="urn:microsoft.com/office/officeart/2016/7/layout/RepeatingBendingProcessNew"/>
    <dgm:cxn modelId="{48BF46A9-31AD-489C-8E14-340DD4F04110}" type="presParOf" srcId="{66C95F0D-EB92-4BC4-94A6-16A73EEBF6F1}" destId="{BC92D366-023E-4620-AE6D-948CEBF093B7}" srcOrd="5" destOrd="0" presId="urn:microsoft.com/office/officeart/2016/7/layout/RepeatingBendingProcessNew"/>
    <dgm:cxn modelId="{8549E83F-8468-4FAB-AACF-9E151A092C11}" type="presParOf" srcId="{BC92D366-023E-4620-AE6D-948CEBF093B7}" destId="{F2A5299A-39E3-4910-BA22-71161FEA2153}" srcOrd="0" destOrd="0" presId="urn:microsoft.com/office/officeart/2016/7/layout/RepeatingBendingProcessNew"/>
    <dgm:cxn modelId="{E52C16ED-F4C6-4D0A-8F5E-703E2E89BAA9}" type="presParOf" srcId="{66C95F0D-EB92-4BC4-94A6-16A73EEBF6F1}" destId="{32B18F0A-9CA7-48D2-9068-7FEAB639ACD1}" srcOrd="6" destOrd="0" presId="urn:microsoft.com/office/officeart/2016/7/layout/RepeatingBendingProcessNew"/>
    <dgm:cxn modelId="{8A95807A-9B6B-4877-BA8D-AF1099354101}" type="presParOf" srcId="{66C95F0D-EB92-4BC4-94A6-16A73EEBF6F1}" destId="{B82B8D37-D7EC-4161-90D8-5702E8EBA576}" srcOrd="7" destOrd="0" presId="urn:microsoft.com/office/officeart/2016/7/layout/RepeatingBendingProcessNew"/>
    <dgm:cxn modelId="{DEAE2491-C62A-49FA-B076-5345DA2A1393}" type="presParOf" srcId="{B82B8D37-D7EC-4161-90D8-5702E8EBA576}" destId="{F11ACAC5-BCA7-40E5-B195-7D47FE7C4658}" srcOrd="0" destOrd="0" presId="urn:microsoft.com/office/officeart/2016/7/layout/RepeatingBendingProcessNew"/>
    <dgm:cxn modelId="{6DA7E478-6CC9-4661-A81D-711549EDBEDA}" type="presParOf" srcId="{66C95F0D-EB92-4BC4-94A6-16A73EEBF6F1}" destId="{A8C717B4-8FDF-4B1B-89E9-F7E35D90796E}" srcOrd="8" destOrd="0" presId="urn:microsoft.com/office/officeart/2016/7/layout/RepeatingBendingProcessNew"/>
    <dgm:cxn modelId="{62B3A77A-9886-40F8-B16F-4889F65A7975}" type="presParOf" srcId="{66C95F0D-EB92-4BC4-94A6-16A73EEBF6F1}" destId="{1FFBCA1C-449E-494C-B817-398860FA2EDF}" srcOrd="9" destOrd="0" presId="urn:microsoft.com/office/officeart/2016/7/layout/RepeatingBendingProcessNew"/>
    <dgm:cxn modelId="{82773E65-32E9-4484-928F-0AFD74D6967B}" type="presParOf" srcId="{1FFBCA1C-449E-494C-B817-398860FA2EDF}" destId="{101C3496-4402-49A0-B2C3-736164D37589}" srcOrd="0" destOrd="0" presId="urn:microsoft.com/office/officeart/2016/7/layout/RepeatingBendingProcessNew"/>
    <dgm:cxn modelId="{CD489FD1-7DBD-4D42-A16B-DEFBE972876F}" type="presParOf" srcId="{66C95F0D-EB92-4BC4-94A6-16A73EEBF6F1}" destId="{761240F2-621E-4A2E-941F-191622B1CD52}"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9CB4A8-C229-49EA-A69B-7297E87920C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553E115-4EE1-436C-A50D-688D10AD4BCA}">
      <dgm:prSet/>
      <dgm:spPr/>
      <dgm:t>
        <a:bodyPr/>
        <a:lstStyle/>
        <a:p>
          <a:r>
            <a:rPr lang="en-US" dirty="0"/>
            <a:t>Contact Information</a:t>
          </a:r>
        </a:p>
      </dgm:t>
    </dgm:pt>
    <dgm:pt modelId="{08D70D08-15C9-49EA-AF23-A99CB41439D0}" type="parTrans" cxnId="{0AA60F55-B107-4219-BD7E-75A4AB414816}">
      <dgm:prSet/>
      <dgm:spPr/>
      <dgm:t>
        <a:bodyPr/>
        <a:lstStyle/>
        <a:p>
          <a:endParaRPr lang="en-US"/>
        </a:p>
      </dgm:t>
    </dgm:pt>
    <dgm:pt modelId="{248E7098-9028-4CFF-B03E-63892A6F9520}" type="sibTrans" cxnId="{0AA60F55-B107-4219-BD7E-75A4AB414816}">
      <dgm:prSet/>
      <dgm:spPr/>
      <dgm:t>
        <a:bodyPr/>
        <a:lstStyle/>
        <a:p>
          <a:endParaRPr lang="en-US"/>
        </a:p>
      </dgm:t>
    </dgm:pt>
    <dgm:pt modelId="{28F5E430-A4A3-4813-994E-F2D00FDA71D7}">
      <dgm:prSet/>
      <dgm:spPr/>
      <dgm:t>
        <a:bodyPr/>
        <a:lstStyle/>
        <a:p>
          <a:r>
            <a:rPr lang="en-US"/>
            <a:t>Project Information</a:t>
          </a:r>
        </a:p>
      </dgm:t>
    </dgm:pt>
    <dgm:pt modelId="{8537224E-FCEA-461B-BCE8-9190C4E49084}" type="parTrans" cxnId="{BA58820E-55C5-441E-820E-9543A371FD53}">
      <dgm:prSet/>
      <dgm:spPr/>
      <dgm:t>
        <a:bodyPr/>
        <a:lstStyle/>
        <a:p>
          <a:endParaRPr lang="en-US"/>
        </a:p>
      </dgm:t>
    </dgm:pt>
    <dgm:pt modelId="{7F304B48-9085-4849-867C-8A6CFE8A296C}" type="sibTrans" cxnId="{BA58820E-55C5-441E-820E-9543A371FD53}">
      <dgm:prSet/>
      <dgm:spPr/>
      <dgm:t>
        <a:bodyPr/>
        <a:lstStyle/>
        <a:p>
          <a:endParaRPr lang="en-US"/>
        </a:p>
      </dgm:t>
    </dgm:pt>
    <dgm:pt modelId="{BE368AED-258C-4FB0-B211-93C07DE114C3}">
      <dgm:prSet/>
      <dgm:spPr/>
      <dgm:t>
        <a:bodyPr/>
        <a:lstStyle/>
        <a:p>
          <a:r>
            <a:rPr lang="en-US"/>
            <a:t>Programmatic Information</a:t>
          </a:r>
        </a:p>
      </dgm:t>
    </dgm:pt>
    <dgm:pt modelId="{7C064493-C2DE-42A9-9100-5DFF7B73E08D}" type="parTrans" cxnId="{B1F73941-CF70-4DDD-9019-D187C01E1AB7}">
      <dgm:prSet/>
      <dgm:spPr/>
      <dgm:t>
        <a:bodyPr/>
        <a:lstStyle/>
        <a:p>
          <a:endParaRPr lang="en-US"/>
        </a:p>
      </dgm:t>
    </dgm:pt>
    <dgm:pt modelId="{88B1D9C0-7DC3-44A1-92A7-58675B391B0E}" type="sibTrans" cxnId="{B1F73941-CF70-4DDD-9019-D187C01E1AB7}">
      <dgm:prSet/>
      <dgm:spPr/>
      <dgm:t>
        <a:bodyPr/>
        <a:lstStyle/>
        <a:p>
          <a:endParaRPr lang="en-US"/>
        </a:p>
      </dgm:t>
    </dgm:pt>
    <dgm:pt modelId="{FC6B0B77-CA9E-48D4-9FBF-3A25BDB3880A}">
      <dgm:prSet/>
      <dgm:spPr/>
      <dgm:t>
        <a:bodyPr/>
        <a:lstStyle/>
        <a:p>
          <a:r>
            <a:rPr lang="en-US"/>
            <a:t>Problem Statement &amp; Analysis </a:t>
          </a:r>
        </a:p>
      </dgm:t>
    </dgm:pt>
    <dgm:pt modelId="{87116558-8807-4868-B091-C4A23F46A07C}" type="parTrans" cxnId="{56E224D3-EFDA-4159-AAC9-EC0C5B2CF49E}">
      <dgm:prSet/>
      <dgm:spPr/>
      <dgm:t>
        <a:bodyPr/>
        <a:lstStyle/>
        <a:p>
          <a:endParaRPr lang="en-US"/>
        </a:p>
      </dgm:t>
    </dgm:pt>
    <dgm:pt modelId="{5972BF11-85A3-4183-B095-F1EBA84A2958}" type="sibTrans" cxnId="{56E224D3-EFDA-4159-AAC9-EC0C5B2CF49E}">
      <dgm:prSet/>
      <dgm:spPr/>
      <dgm:t>
        <a:bodyPr/>
        <a:lstStyle/>
        <a:p>
          <a:endParaRPr lang="en-US"/>
        </a:p>
      </dgm:t>
    </dgm:pt>
    <dgm:pt modelId="{D02F4AE6-FAC4-4C68-886D-55A5D80C4F16}">
      <dgm:prSet/>
      <dgm:spPr/>
      <dgm:t>
        <a:bodyPr/>
        <a:lstStyle/>
        <a:p>
          <a:r>
            <a:rPr lang="en-US"/>
            <a:t>Goals, Objectives, &amp; Outcomes</a:t>
          </a:r>
        </a:p>
      </dgm:t>
    </dgm:pt>
    <dgm:pt modelId="{4B5DBB09-FC1C-47CD-97CF-D55AFA150AED}" type="parTrans" cxnId="{5EAB4B56-3F93-48E3-BDFE-A0858F9066A3}">
      <dgm:prSet/>
      <dgm:spPr/>
      <dgm:t>
        <a:bodyPr/>
        <a:lstStyle/>
        <a:p>
          <a:endParaRPr lang="en-US"/>
        </a:p>
      </dgm:t>
    </dgm:pt>
    <dgm:pt modelId="{C4FDAB6A-1826-4DA5-B52B-70AEF038F31D}" type="sibTrans" cxnId="{5EAB4B56-3F93-48E3-BDFE-A0858F9066A3}">
      <dgm:prSet/>
      <dgm:spPr/>
      <dgm:t>
        <a:bodyPr/>
        <a:lstStyle/>
        <a:p>
          <a:endParaRPr lang="en-US"/>
        </a:p>
      </dgm:t>
    </dgm:pt>
    <dgm:pt modelId="{9F7407FE-5CA4-4FBC-A05D-B2126DE505DC}">
      <dgm:prSet/>
      <dgm:spPr/>
      <dgm:t>
        <a:bodyPr/>
        <a:lstStyle/>
        <a:p>
          <a:r>
            <a:rPr lang="en-US"/>
            <a:t>Program Descriptions</a:t>
          </a:r>
        </a:p>
      </dgm:t>
    </dgm:pt>
    <dgm:pt modelId="{34F1A54C-FCB7-400D-92B5-AC035C5ACF6C}" type="parTrans" cxnId="{B37DE640-8739-4743-9013-6F9764F133DC}">
      <dgm:prSet/>
      <dgm:spPr/>
      <dgm:t>
        <a:bodyPr/>
        <a:lstStyle/>
        <a:p>
          <a:endParaRPr lang="en-US"/>
        </a:p>
      </dgm:t>
    </dgm:pt>
    <dgm:pt modelId="{8BEFDB9F-8862-4BC2-BFFF-875D2681A2ED}" type="sibTrans" cxnId="{B37DE640-8739-4743-9013-6F9764F133DC}">
      <dgm:prSet/>
      <dgm:spPr/>
      <dgm:t>
        <a:bodyPr/>
        <a:lstStyle/>
        <a:p>
          <a:endParaRPr lang="en-US"/>
        </a:p>
      </dgm:t>
    </dgm:pt>
    <dgm:pt modelId="{7F86DFC2-D669-4F35-A308-960A0FB221BC}">
      <dgm:prSet/>
      <dgm:spPr/>
      <dgm:t>
        <a:bodyPr/>
        <a:lstStyle/>
        <a:p>
          <a:r>
            <a:rPr lang="en-US"/>
            <a:t>Evidence Based/Best Practices</a:t>
          </a:r>
        </a:p>
      </dgm:t>
    </dgm:pt>
    <dgm:pt modelId="{BDA136A0-FE10-4307-B968-5B6508D1A0A7}" type="parTrans" cxnId="{1EC044FC-5EA7-486D-BA9B-049CD96DBA3F}">
      <dgm:prSet/>
      <dgm:spPr/>
      <dgm:t>
        <a:bodyPr/>
        <a:lstStyle/>
        <a:p>
          <a:endParaRPr lang="en-US"/>
        </a:p>
      </dgm:t>
    </dgm:pt>
    <dgm:pt modelId="{27A1CAA5-9E70-4C35-908F-2CD3A3C6062E}" type="sibTrans" cxnId="{1EC044FC-5EA7-486D-BA9B-049CD96DBA3F}">
      <dgm:prSet/>
      <dgm:spPr/>
      <dgm:t>
        <a:bodyPr/>
        <a:lstStyle/>
        <a:p>
          <a:endParaRPr lang="en-US"/>
        </a:p>
      </dgm:t>
    </dgm:pt>
    <dgm:pt modelId="{38BCEB8C-C994-43EF-A11E-0075F6A543CD}">
      <dgm:prSet/>
      <dgm:spPr/>
      <dgm:t>
        <a:bodyPr/>
        <a:lstStyle/>
        <a:p>
          <a:r>
            <a:rPr lang="en-US"/>
            <a:t>Use of Volunteers</a:t>
          </a:r>
        </a:p>
      </dgm:t>
    </dgm:pt>
    <dgm:pt modelId="{4E4F1C95-1420-4EBD-A8B4-D60F4C2B686B}" type="parTrans" cxnId="{15B83AB8-53FF-4AA6-9003-D87C761BFD35}">
      <dgm:prSet/>
      <dgm:spPr/>
      <dgm:t>
        <a:bodyPr/>
        <a:lstStyle/>
        <a:p>
          <a:endParaRPr lang="en-US"/>
        </a:p>
      </dgm:t>
    </dgm:pt>
    <dgm:pt modelId="{B96570E9-D375-41D8-A83B-0211981FCE48}" type="sibTrans" cxnId="{15B83AB8-53FF-4AA6-9003-D87C761BFD35}">
      <dgm:prSet/>
      <dgm:spPr/>
      <dgm:t>
        <a:bodyPr/>
        <a:lstStyle/>
        <a:p>
          <a:endParaRPr lang="en-US"/>
        </a:p>
      </dgm:t>
    </dgm:pt>
    <dgm:pt modelId="{3243900C-5488-433E-AF80-AAEC57E6F059}">
      <dgm:prSet/>
      <dgm:spPr/>
      <dgm:t>
        <a:bodyPr/>
        <a:lstStyle/>
        <a:p>
          <a:r>
            <a:rPr lang="en-US"/>
            <a:t>Budget</a:t>
          </a:r>
        </a:p>
      </dgm:t>
    </dgm:pt>
    <dgm:pt modelId="{1447B44D-D96F-443F-B172-9B5A2E9C7457}" type="parTrans" cxnId="{A3AD176B-D2ED-4B5B-8272-9D32F38D72EC}">
      <dgm:prSet/>
      <dgm:spPr/>
      <dgm:t>
        <a:bodyPr/>
        <a:lstStyle/>
        <a:p>
          <a:endParaRPr lang="en-US"/>
        </a:p>
      </dgm:t>
    </dgm:pt>
    <dgm:pt modelId="{4AA13A64-4B74-4AC7-BDBE-817F5FF8E09C}" type="sibTrans" cxnId="{A3AD176B-D2ED-4B5B-8272-9D32F38D72EC}">
      <dgm:prSet/>
      <dgm:spPr/>
      <dgm:t>
        <a:bodyPr/>
        <a:lstStyle/>
        <a:p>
          <a:endParaRPr lang="en-US"/>
        </a:p>
      </dgm:t>
    </dgm:pt>
    <dgm:pt modelId="{43CB2AB7-34CB-46AF-9B7C-1D191C3C22E7}">
      <dgm:prSet/>
      <dgm:spPr/>
      <dgm:t>
        <a:bodyPr/>
        <a:lstStyle/>
        <a:p>
          <a:r>
            <a:rPr lang="en-US"/>
            <a:t>Budget Narrative</a:t>
          </a:r>
        </a:p>
      </dgm:t>
    </dgm:pt>
    <dgm:pt modelId="{A9A20A06-0220-4281-BE26-DDDEC345AC6F}" type="parTrans" cxnId="{187ADF79-E4BA-481A-A866-E53717AE0408}">
      <dgm:prSet/>
      <dgm:spPr/>
      <dgm:t>
        <a:bodyPr/>
        <a:lstStyle/>
        <a:p>
          <a:endParaRPr lang="en-US"/>
        </a:p>
      </dgm:t>
    </dgm:pt>
    <dgm:pt modelId="{A94068FF-7F7A-46F8-AB77-CE8A4127D13B}" type="sibTrans" cxnId="{187ADF79-E4BA-481A-A866-E53717AE0408}">
      <dgm:prSet/>
      <dgm:spPr/>
      <dgm:t>
        <a:bodyPr/>
        <a:lstStyle/>
        <a:p>
          <a:endParaRPr lang="en-US"/>
        </a:p>
      </dgm:t>
    </dgm:pt>
    <dgm:pt modelId="{4F7D66C8-CAE2-40AA-811F-D3764F3916B0}">
      <dgm:prSet/>
      <dgm:spPr/>
      <dgm:t>
        <a:bodyPr/>
        <a:lstStyle/>
        <a:p>
          <a:r>
            <a:rPr lang="en-US"/>
            <a:t>Attachments</a:t>
          </a:r>
        </a:p>
      </dgm:t>
    </dgm:pt>
    <dgm:pt modelId="{AB497F23-042F-493C-BE34-479D0636956B}" type="parTrans" cxnId="{2CF12448-43C2-4814-8622-0843FDB910C1}">
      <dgm:prSet/>
      <dgm:spPr/>
      <dgm:t>
        <a:bodyPr/>
        <a:lstStyle/>
        <a:p>
          <a:endParaRPr lang="en-US"/>
        </a:p>
      </dgm:t>
    </dgm:pt>
    <dgm:pt modelId="{B529DE0B-3B65-4B33-B2C9-72159644BE49}" type="sibTrans" cxnId="{2CF12448-43C2-4814-8622-0843FDB910C1}">
      <dgm:prSet/>
      <dgm:spPr/>
      <dgm:t>
        <a:bodyPr/>
        <a:lstStyle/>
        <a:p>
          <a:endParaRPr lang="en-US"/>
        </a:p>
      </dgm:t>
    </dgm:pt>
    <dgm:pt modelId="{E81FFCD0-EFA5-47CE-A7A6-6926E56CBF8E}" type="pres">
      <dgm:prSet presAssocID="{7A9CB4A8-C229-49EA-A69B-7297E87920CB}" presName="vert0" presStyleCnt="0">
        <dgm:presLayoutVars>
          <dgm:dir/>
          <dgm:animOne val="branch"/>
          <dgm:animLvl val="lvl"/>
        </dgm:presLayoutVars>
      </dgm:prSet>
      <dgm:spPr/>
    </dgm:pt>
    <dgm:pt modelId="{13CD1708-5B5A-496F-BC7E-F698E2827BDF}" type="pres">
      <dgm:prSet presAssocID="{E553E115-4EE1-436C-A50D-688D10AD4BCA}" presName="thickLine" presStyleLbl="alignNode1" presStyleIdx="0" presStyleCnt="11"/>
      <dgm:spPr/>
    </dgm:pt>
    <dgm:pt modelId="{FAE1C27D-792C-48AD-9BE5-2BAB9FA9A5A8}" type="pres">
      <dgm:prSet presAssocID="{E553E115-4EE1-436C-A50D-688D10AD4BCA}" presName="horz1" presStyleCnt="0"/>
      <dgm:spPr/>
    </dgm:pt>
    <dgm:pt modelId="{5AF8E9A0-1DB1-4398-B446-6198D94F9853}" type="pres">
      <dgm:prSet presAssocID="{E553E115-4EE1-436C-A50D-688D10AD4BCA}" presName="tx1" presStyleLbl="revTx" presStyleIdx="0" presStyleCnt="11"/>
      <dgm:spPr/>
    </dgm:pt>
    <dgm:pt modelId="{8019298B-9537-4095-9090-C175D77FDBCB}" type="pres">
      <dgm:prSet presAssocID="{E553E115-4EE1-436C-A50D-688D10AD4BCA}" presName="vert1" presStyleCnt="0"/>
      <dgm:spPr/>
    </dgm:pt>
    <dgm:pt modelId="{D277C75A-221A-4504-861E-C377E47875A6}" type="pres">
      <dgm:prSet presAssocID="{28F5E430-A4A3-4813-994E-F2D00FDA71D7}" presName="thickLine" presStyleLbl="alignNode1" presStyleIdx="1" presStyleCnt="11"/>
      <dgm:spPr/>
    </dgm:pt>
    <dgm:pt modelId="{D7655C9D-6B16-42ED-ADA3-CBEBB8F360FB}" type="pres">
      <dgm:prSet presAssocID="{28F5E430-A4A3-4813-994E-F2D00FDA71D7}" presName="horz1" presStyleCnt="0"/>
      <dgm:spPr/>
    </dgm:pt>
    <dgm:pt modelId="{7CBA76F1-BCC9-443A-B21E-3EDA80E1B15A}" type="pres">
      <dgm:prSet presAssocID="{28F5E430-A4A3-4813-994E-F2D00FDA71D7}" presName="tx1" presStyleLbl="revTx" presStyleIdx="1" presStyleCnt="11"/>
      <dgm:spPr/>
    </dgm:pt>
    <dgm:pt modelId="{3C9AC87F-E935-47F8-A60A-C3182A54BD2B}" type="pres">
      <dgm:prSet presAssocID="{28F5E430-A4A3-4813-994E-F2D00FDA71D7}" presName="vert1" presStyleCnt="0"/>
      <dgm:spPr/>
    </dgm:pt>
    <dgm:pt modelId="{445DBB9F-1FF3-409A-990D-DA4B09E00CBC}" type="pres">
      <dgm:prSet presAssocID="{BE368AED-258C-4FB0-B211-93C07DE114C3}" presName="thickLine" presStyleLbl="alignNode1" presStyleIdx="2" presStyleCnt="11"/>
      <dgm:spPr/>
    </dgm:pt>
    <dgm:pt modelId="{7F8683D9-231B-4B7C-9BF3-C7261ED2B507}" type="pres">
      <dgm:prSet presAssocID="{BE368AED-258C-4FB0-B211-93C07DE114C3}" presName="horz1" presStyleCnt="0"/>
      <dgm:spPr/>
    </dgm:pt>
    <dgm:pt modelId="{146ED8D1-9A19-45AB-A8F6-E5FC05D4561A}" type="pres">
      <dgm:prSet presAssocID="{BE368AED-258C-4FB0-B211-93C07DE114C3}" presName="tx1" presStyleLbl="revTx" presStyleIdx="2" presStyleCnt="11"/>
      <dgm:spPr/>
    </dgm:pt>
    <dgm:pt modelId="{4DA61146-CBBA-40E7-A09B-F5C9370E6B67}" type="pres">
      <dgm:prSet presAssocID="{BE368AED-258C-4FB0-B211-93C07DE114C3}" presName="vert1" presStyleCnt="0"/>
      <dgm:spPr/>
    </dgm:pt>
    <dgm:pt modelId="{DA47EAF2-B6FC-49CA-B767-FA1C831C4C6D}" type="pres">
      <dgm:prSet presAssocID="{FC6B0B77-CA9E-48D4-9FBF-3A25BDB3880A}" presName="thickLine" presStyleLbl="alignNode1" presStyleIdx="3" presStyleCnt="11"/>
      <dgm:spPr/>
    </dgm:pt>
    <dgm:pt modelId="{F6D79AC3-C879-473A-9358-9802325FAD3A}" type="pres">
      <dgm:prSet presAssocID="{FC6B0B77-CA9E-48D4-9FBF-3A25BDB3880A}" presName="horz1" presStyleCnt="0"/>
      <dgm:spPr/>
    </dgm:pt>
    <dgm:pt modelId="{9A1C1256-B897-4F63-A827-A5BDFF314C76}" type="pres">
      <dgm:prSet presAssocID="{FC6B0B77-CA9E-48D4-9FBF-3A25BDB3880A}" presName="tx1" presStyleLbl="revTx" presStyleIdx="3" presStyleCnt="11"/>
      <dgm:spPr/>
    </dgm:pt>
    <dgm:pt modelId="{716E2BC5-8A5F-423B-B228-1C665E8D5BF8}" type="pres">
      <dgm:prSet presAssocID="{FC6B0B77-CA9E-48D4-9FBF-3A25BDB3880A}" presName="vert1" presStyleCnt="0"/>
      <dgm:spPr/>
    </dgm:pt>
    <dgm:pt modelId="{90D9CD86-D642-4B85-9FA0-0C208BEADB73}" type="pres">
      <dgm:prSet presAssocID="{D02F4AE6-FAC4-4C68-886D-55A5D80C4F16}" presName="thickLine" presStyleLbl="alignNode1" presStyleIdx="4" presStyleCnt="11"/>
      <dgm:spPr/>
    </dgm:pt>
    <dgm:pt modelId="{E2740B3A-4C7A-4E9F-B34B-3FAD9B69C513}" type="pres">
      <dgm:prSet presAssocID="{D02F4AE6-FAC4-4C68-886D-55A5D80C4F16}" presName="horz1" presStyleCnt="0"/>
      <dgm:spPr/>
    </dgm:pt>
    <dgm:pt modelId="{779B6D5F-6194-460A-9A44-507F5EBCE94D}" type="pres">
      <dgm:prSet presAssocID="{D02F4AE6-FAC4-4C68-886D-55A5D80C4F16}" presName="tx1" presStyleLbl="revTx" presStyleIdx="4" presStyleCnt="11"/>
      <dgm:spPr/>
    </dgm:pt>
    <dgm:pt modelId="{62D69535-1BF1-4296-9D42-D14FD356A276}" type="pres">
      <dgm:prSet presAssocID="{D02F4AE6-FAC4-4C68-886D-55A5D80C4F16}" presName="vert1" presStyleCnt="0"/>
      <dgm:spPr/>
    </dgm:pt>
    <dgm:pt modelId="{B3E08927-89A3-4834-B187-3AEB77925D29}" type="pres">
      <dgm:prSet presAssocID="{9F7407FE-5CA4-4FBC-A05D-B2126DE505DC}" presName="thickLine" presStyleLbl="alignNode1" presStyleIdx="5" presStyleCnt="11"/>
      <dgm:spPr/>
    </dgm:pt>
    <dgm:pt modelId="{4A248C0A-CE04-41DC-B0D4-3D3C2A9BADA8}" type="pres">
      <dgm:prSet presAssocID="{9F7407FE-5CA4-4FBC-A05D-B2126DE505DC}" presName="horz1" presStyleCnt="0"/>
      <dgm:spPr/>
    </dgm:pt>
    <dgm:pt modelId="{C60F213D-9700-4435-A453-5BBCEF985167}" type="pres">
      <dgm:prSet presAssocID="{9F7407FE-5CA4-4FBC-A05D-B2126DE505DC}" presName="tx1" presStyleLbl="revTx" presStyleIdx="5" presStyleCnt="11"/>
      <dgm:spPr/>
    </dgm:pt>
    <dgm:pt modelId="{B6DE569A-D9CD-4BE4-9825-8224BA9CF2CC}" type="pres">
      <dgm:prSet presAssocID="{9F7407FE-5CA4-4FBC-A05D-B2126DE505DC}" presName="vert1" presStyleCnt="0"/>
      <dgm:spPr/>
    </dgm:pt>
    <dgm:pt modelId="{3DE7C02A-26A2-4BEB-87D2-9B9BE64990AE}" type="pres">
      <dgm:prSet presAssocID="{7F86DFC2-D669-4F35-A308-960A0FB221BC}" presName="thickLine" presStyleLbl="alignNode1" presStyleIdx="6" presStyleCnt="11"/>
      <dgm:spPr/>
    </dgm:pt>
    <dgm:pt modelId="{E0BE8D31-83AC-4042-BEE4-1DFF018E4C8D}" type="pres">
      <dgm:prSet presAssocID="{7F86DFC2-D669-4F35-A308-960A0FB221BC}" presName="horz1" presStyleCnt="0"/>
      <dgm:spPr/>
    </dgm:pt>
    <dgm:pt modelId="{13A3C737-08F6-4149-8F29-7E9FE1D1FEE7}" type="pres">
      <dgm:prSet presAssocID="{7F86DFC2-D669-4F35-A308-960A0FB221BC}" presName="tx1" presStyleLbl="revTx" presStyleIdx="6" presStyleCnt="11"/>
      <dgm:spPr/>
    </dgm:pt>
    <dgm:pt modelId="{D3CA2F8E-D0A5-4AE1-BE9B-EB7336E71203}" type="pres">
      <dgm:prSet presAssocID="{7F86DFC2-D669-4F35-A308-960A0FB221BC}" presName="vert1" presStyleCnt="0"/>
      <dgm:spPr/>
    </dgm:pt>
    <dgm:pt modelId="{D0A679C0-2887-48F3-8B41-69EF316F6AE5}" type="pres">
      <dgm:prSet presAssocID="{38BCEB8C-C994-43EF-A11E-0075F6A543CD}" presName="thickLine" presStyleLbl="alignNode1" presStyleIdx="7" presStyleCnt="11"/>
      <dgm:spPr/>
    </dgm:pt>
    <dgm:pt modelId="{5ABD1A86-AE8B-420C-8F28-913F38F37989}" type="pres">
      <dgm:prSet presAssocID="{38BCEB8C-C994-43EF-A11E-0075F6A543CD}" presName="horz1" presStyleCnt="0"/>
      <dgm:spPr/>
    </dgm:pt>
    <dgm:pt modelId="{1D3CDE8C-E040-4E9F-855A-9831AEB1E5D7}" type="pres">
      <dgm:prSet presAssocID="{38BCEB8C-C994-43EF-A11E-0075F6A543CD}" presName="tx1" presStyleLbl="revTx" presStyleIdx="7" presStyleCnt="11"/>
      <dgm:spPr/>
    </dgm:pt>
    <dgm:pt modelId="{9B544EF3-AA81-4642-83DF-4B3B55D34DB8}" type="pres">
      <dgm:prSet presAssocID="{38BCEB8C-C994-43EF-A11E-0075F6A543CD}" presName="vert1" presStyleCnt="0"/>
      <dgm:spPr/>
    </dgm:pt>
    <dgm:pt modelId="{AE4260AD-3EE6-4299-B13C-E35AB32D286B}" type="pres">
      <dgm:prSet presAssocID="{3243900C-5488-433E-AF80-AAEC57E6F059}" presName="thickLine" presStyleLbl="alignNode1" presStyleIdx="8" presStyleCnt="11"/>
      <dgm:spPr/>
    </dgm:pt>
    <dgm:pt modelId="{6FFE889D-5241-40BD-AC49-22EE1B7B824D}" type="pres">
      <dgm:prSet presAssocID="{3243900C-5488-433E-AF80-AAEC57E6F059}" presName="horz1" presStyleCnt="0"/>
      <dgm:spPr/>
    </dgm:pt>
    <dgm:pt modelId="{19C56641-F323-47DA-95F4-C34A94E8F225}" type="pres">
      <dgm:prSet presAssocID="{3243900C-5488-433E-AF80-AAEC57E6F059}" presName="tx1" presStyleLbl="revTx" presStyleIdx="8" presStyleCnt="11"/>
      <dgm:spPr/>
    </dgm:pt>
    <dgm:pt modelId="{282A8160-EE72-445F-B363-40098A29C724}" type="pres">
      <dgm:prSet presAssocID="{3243900C-5488-433E-AF80-AAEC57E6F059}" presName="vert1" presStyleCnt="0"/>
      <dgm:spPr/>
    </dgm:pt>
    <dgm:pt modelId="{3A254FA6-47BC-4EA9-B752-8E256F3A933C}" type="pres">
      <dgm:prSet presAssocID="{43CB2AB7-34CB-46AF-9B7C-1D191C3C22E7}" presName="thickLine" presStyleLbl="alignNode1" presStyleIdx="9" presStyleCnt="11"/>
      <dgm:spPr/>
    </dgm:pt>
    <dgm:pt modelId="{58182D62-A9BF-4650-87B9-FED1E838271F}" type="pres">
      <dgm:prSet presAssocID="{43CB2AB7-34CB-46AF-9B7C-1D191C3C22E7}" presName="horz1" presStyleCnt="0"/>
      <dgm:spPr/>
    </dgm:pt>
    <dgm:pt modelId="{298AB555-9B58-4C91-A0AE-D06B27BD4109}" type="pres">
      <dgm:prSet presAssocID="{43CB2AB7-34CB-46AF-9B7C-1D191C3C22E7}" presName="tx1" presStyleLbl="revTx" presStyleIdx="9" presStyleCnt="11"/>
      <dgm:spPr/>
    </dgm:pt>
    <dgm:pt modelId="{1DEA1EA0-5946-48F6-AF00-58BA61961B49}" type="pres">
      <dgm:prSet presAssocID="{43CB2AB7-34CB-46AF-9B7C-1D191C3C22E7}" presName="vert1" presStyleCnt="0"/>
      <dgm:spPr/>
    </dgm:pt>
    <dgm:pt modelId="{37470416-237B-4AB0-BD89-DD203D8FF988}" type="pres">
      <dgm:prSet presAssocID="{4F7D66C8-CAE2-40AA-811F-D3764F3916B0}" presName="thickLine" presStyleLbl="alignNode1" presStyleIdx="10" presStyleCnt="11"/>
      <dgm:spPr/>
    </dgm:pt>
    <dgm:pt modelId="{ACCBCBA1-E73A-4E70-A638-291FC76C5A1F}" type="pres">
      <dgm:prSet presAssocID="{4F7D66C8-CAE2-40AA-811F-D3764F3916B0}" presName="horz1" presStyleCnt="0"/>
      <dgm:spPr/>
    </dgm:pt>
    <dgm:pt modelId="{3D170013-4228-4CD4-9E44-E2F0500DE625}" type="pres">
      <dgm:prSet presAssocID="{4F7D66C8-CAE2-40AA-811F-D3764F3916B0}" presName="tx1" presStyleLbl="revTx" presStyleIdx="10" presStyleCnt="11"/>
      <dgm:spPr/>
    </dgm:pt>
    <dgm:pt modelId="{8D689DD2-2301-4B3D-B743-5873B1AD07CE}" type="pres">
      <dgm:prSet presAssocID="{4F7D66C8-CAE2-40AA-811F-D3764F3916B0}" presName="vert1" presStyleCnt="0"/>
      <dgm:spPr/>
    </dgm:pt>
  </dgm:ptLst>
  <dgm:cxnLst>
    <dgm:cxn modelId="{2F701F02-A77A-41E0-9277-51E9727CE14B}" type="presOf" srcId="{3243900C-5488-433E-AF80-AAEC57E6F059}" destId="{19C56641-F323-47DA-95F4-C34A94E8F225}" srcOrd="0" destOrd="0" presId="urn:microsoft.com/office/officeart/2008/layout/LinedList"/>
    <dgm:cxn modelId="{E9A40303-FA79-4243-8B7B-DFECD5FD6B7C}" type="presOf" srcId="{BE368AED-258C-4FB0-B211-93C07DE114C3}" destId="{146ED8D1-9A19-45AB-A8F6-E5FC05D4561A}" srcOrd="0" destOrd="0" presId="urn:microsoft.com/office/officeart/2008/layout/LinedList"/>
    <dgm:cxn modelId="{4E3A7A08-3A07-4135-A086-6CBB691FA2C0}" type="presOf" srcId="{D02F4AE6-FAC4-4C68-886D-55A5D80C4F16}" destId="{779B6D5F-6194-460A-9A44-507F5EBCE94D}" srcOrd="0" destOrd="0" presId="urn:microsoft.com/office/officeart/2008/layout/LinedList"/>
    <dgm:cxn modelId="{BA58820E-55C5-441E-820E-9543A371FD53}" srcId="{7A9CB4A8-C229-49EA-A69B-7297E87920CB}" destId="{28F5E430-A4A3-4813-994E-F2D00FDA71D7}" srcOrd="1" destOrd="0" parTransId="{8537224E-FCEA-461B-BCE8-9190C4E49084}" sibTransId="{7F304B48-9085-4849-867C-8A6CFE8A296C}"/>
    <dgm:cxn modelId="{B37DE640-8739-4743-9013-6F9764F133DC}" srcId="{7A9CB4A8-C229-49EA-A69B-7297E87920CB}" destId="{9F7407FE-5CA4-4FBC-A05D-B2126DE505DC}" srcOrd="5" destOrd="0" parTransId="{34F1A54C-FCB7-400D-92B5-AC035C5ACF6C}" sibTransId="{8BEFDB9F-8862-4BC2-BFFF-875D2681A2ED}"/>
    <dgm:cxn modelId="{B1F73941-CF70-4DDD-9019-D187C01E1AB7}" srcId="{7A9CB4A8-C229-49EA-A69B-7297E87920CB}" destId="{BE368AED-258C-4FB0-B211-93C07DE114C3}" srcOrd="2" destOrd="0" parTransId="{7C064493-C2DE-42A9-9100-5DFF7B73E08D}" sibTransId="{88B1D9C0-7DC3-44A1-92A7-58675B391B0E}"/>
    <dgm:cxn modelId="{9B46A547-7754-414F-9658-EB5A67205794}" type="presOf" srcId="{4F7D66C8-CAE2-40AA-811F-D3764F3916B0}" destId="{3D170013-4228-4CD4-9E44-E2F0500DE625}" srcOrd="0" destOrd="0" presId="urn:microsoft.com/office/officeart/2008/layout/LinedList"/>
    <dgm:cxn modelId="{2CF12448-43C2-4814-8622-0843FDB910C1}" srcId="{7A9CB4A8-C229-49EA-A69B-7297E87920CB}" destId="{4F7D66C8-CAE2-40AA-811F-D3764F3916B0}" srcOrd="10" destOrd="0" parTransId="{AB497F23-042F-493C-BE34-479D0636956B}" sibTransId="{B529DE0B-3B65-4B33-B2C9-72159644BE49}"/>
    <dgm:cxn modelId="{A3AD176B-D2ED-4B5B-8272-9D32F38D72EC}" srcId="{7A9CB4A8-C229-49EA-A69B-7297E87920CB}" destId="{3243900C-5488-433E-AF80-AAEC57E6F059}" srcOrd="8" destOrd="0" parTransId="{1447B44D-D96F-443F-B172-9B5A2E9C7457}" sibTransId="{4AA13A64-4B74-4AC7-BDBE-817F5FF8E09C}"/>
    <dgm:cxn modelId="{66B38E6B-D373-4A77-A324-478DC65D8E3E}" type="presOf" srcId="{9F7407FE-5CA4-4FBC-A05D-B2126DE505DC}" destId="{C60F213D-9700-4435-A453-5BBCEF985167}" srcOrd="0" destOrd="0" presId="urn:microsoft.com/office/officeart/2008/layout/LinedList"/>
    <dgm:cxn modelId="{0AA60F55-B107-4219-BD7E-75A4AB414816}" srcId="{7A9CB4A8-C229-49EA-A69B-7297E87920CB}" destId="{E553E115-4EE1-436C-A50D-688D10AD4BCA}" srcOrd="0" destOrd="0" parTransId="{08D70D08-15C9-49EA-AF23-A99CB41439D0}" sibTransId="{248E7098-9028-4CFF-B03E-63892A6F9520}"/>
    <dgm:cxn modelId="{923A0956-EA94-49EA-A78D-1AD95C438C45}" type="presOf" srcId="{28F5E430-A4A3-4813-994E-F2D00FDA71D7}" destId="{7CBA76F1-BCC9-443A-B21E-3EDA80E1B15A}" srcOrd="0" destOrd="0" presId="urn:microsoft.com/office/officeart/2008/layout/LinedList"/>
    <dgm:cxn modelId="{5EAB4B56-3F93-48E3-BDFE-A0858F9066A3}" srcId="{7A9CB4A8-C229-49EA-A69B-7297E87920CB}" destId="{D02F4AE6-FAC4-4C68-886D-55A5D80C4F16}" srcOrd="4" destOrd="0" parTransId="{4B5DBB09-FC1C-47CD-97CF-D55AFA150AED}" sibTransId="{C4FDAB6A-1826-4DA5-B52B-70AEF038F31D}"/>
    <dgm:cxn modelId="{187ADF79-E4BA-481A-A866-E53717AE0408}" srcId="{7A9CB4A8-C229-49EA-A69B-7297E87920CB}" destId="{43CB2AB7-34CB-46AF-9B7C-1D191C3C22E7}" srcOrd="9" destOrd="0" parTransId="{A9A20A06-0220-4281-BE26-DDDEC345AC6F}" sibTransId="{A94068FF-7F7A-46F8-AB77-CE8A4127D13B}"/>
    <dgm:cxn modelId="{642B4F86-94DC-4119-976A-91C7DB63A1A5}" type="presOf" srcId="{38BCEB8C-C994-43EF-A11E-0075F6A543CD}" destId="{1D3CDE8C-E040-4E9F-855A-9831AEB1E5D7}" srcOrd="0" destOrd="0" presId="urn:microsoft.com/office/officeart/2008/layout/LinedList"/>
    <dgm:cxn modelId="{0859BFA5-1F86-4137-9E70-296D6F62E241}" type="presOf" srcId="{7F86DFC2-D669-4F35-A308-960A0FB221BC}" destId="{13A3C737-08F6-4149-8F29-7E9FE1D1FEE7}" srcOrd="0" destOrd="0" presId="urn:microsoft.com/office/officeart/2008/layout/LinedList"/>
    <dgm:cxn modelId="{FE87DBAE-C4BF-4144-87C5-98DFB4F3D209}" type="presOf" srcId="{FC6B0B77-CA9E-48D4-9FBF-3A25BDB3880A}" destId="{9A1C1256-B897-4F63-A827-A5BDFF314C76}" srcOrd="0" destOrd="0" presId="urn:microsoft.com/office/officeart/2008/layout/LinedList"/>
    <dgm:cxn modelId="{C40385B0-F80C-4830-B80F-5C4CD65BFE5E}" type="presOf" srcId="{E553E115-4EE1-436C-A50D-688D10AD4BCA}" destId="{5AF8E9A0-1DB1-4398-B446-6198D94F9853}" srcOrd="0" destOrd="0" presId="urn:microsoft.com/office/officeart/2008/layout/LinedList"/>
    <dgm:cxn modelId="{15B83AB8-53FF-4AA6-9003-D87C761BFD35}" srcId="{7A9CB4A8-C229-49EA-A69B-7297E87920CB}" destId="{38BCEB8C-C994-43EF-A11E-0075F6A543CD}" srcOrd="7" destOrd="0" parTransId="{4E4F1C95-1420-4EBD-A8B4-D60F4C2B686B}" sibTransId="{B96570E9-D375-41D8-A83B-0211981FCE48}"/>
    <dgm:cxn modelId="{998F68BA-9290-4207-9744-2D11B949418A}" type="presOf" srcId="{43CB2AB7-34CB-46AF-9B7C-1D191C3C22E7}" destId="{298AB555-9B58-4C91-A0AE-D06B27BD4109}" srcOrd="0" destOrd="0" presId="urn:microsoft.com/office/officeart/2008/layout/LinedList"/>
    <dgm:cxn modelId="{243AEAC8-ED18-4056-AEE5-70A46C55EB76}" type="presOf" srcId="{7A9CB4A8-C229-49EA-A69B-7297E87920CB}" destId="{E81FFCD0-EFA5-47CE-A7A6-6926E56CBF8E}" srcOrd="0" destOrd="0" presId="urn:microsoft.com/office/officeart/2008/layout/LinedList"/>
    <dgm:cxn modelId="{56E224D3-EFDA-4159-AAC9-EC0C5B2CF49E}" srcId="{7A9CB4A8-C229-49EA-A69B-7297E87920CB}" destId="{FC6B0B77-CA9E-48D4-9FBF-3A25BDB3880A}" srcOrd="3" destOrd="0" parTransId="{87116558-8807-4868-B091-C4A23F46A07C}" sibTransId="{5972BF11-85A3-4183-B095-F1EBA84A2958}"/>
    <dgm:cxn modelId="{1EC044FC-5EA7-486D-BA9B-049CD96DBA3F}" srcId="{7A9CB4A8-C229-49EA-A69B-7297E87920CB}" destId="{7F86DFC2-D669-4F35-A308-960A0FB221BC}" srcOrd="6" destOrd="0" parTransId="{BDA136A0-FE10-4307-B968-5B6508D1A0A7}" sibTransId="{27A1CAA5-9E70-4C35-908F-2CD3A3C6062E}"/>
    <dgm:cxn modelId="{2EBA4F7E-7F87-4A5A-A691-4609B2E54B3C}" type="presParOf" srcId="{E81FFCD0-EFA5-47CE-A7A6-6926E56CBF8E}" destId="{13CD1708-5B5A-496F-BC7E-F698E2827BDF}" srcOrd="0" destOrd="0" presId="urn:microsoft.com/office/officeart/2008/layout/LinedList"/>
    <dgm:cxn modelId="{F11B67E2-5D15-4FBC-AFAC-AAC989168E3B}" type="presParOf" srcId="{E81FFCD0-EFA5-47CE-A7A6-6926E56CBF8E}" destId="{FAE1C27D-792C-48AD-9BE5-2BAB9FA9A5A8}" srcOrd="1" destOrd="0" presId="urn:microsoft.com/office/officeart/2008/layout/LinedList"/>
    <dgm:cxn modelId="{8975CF05-DEC6-4F30-B2D6-CE03FFD95E91}" type="presParOf" srcId="{FAE1C27D-792C-48AD-9BE5-2BAB9FA9A5A8}" destId="{5AF8E9A0-1DB1-4398-B446-6198D94F9853}" srcOrd="0" destOrd="0" presId="urn:microsoft.com/office/officeart/2008/layout/LinedList"/>
    <dgm:cxn modelId="{215B8415-78F3-45DA-8775-741D556603F4}" type="presParOf" srcId="{FAE1C27D-792C-48AD-9BE5-2BAB9FA9A5A8}" destId="{8019298B-9537-4095-9090-C175D77FDBCB}" srcOrd="1" destOrd="0" presId="urn:microsoft.com/office/officeart/2008/layout/LinedList"/>
    <dgm:cxn modelId="{2FEBA4F6-AA59-4257-B9F5-F72131942491}" type="presParOf" srcId="{E81FFCD0-EFA5-47CE-A7A6-6926E56CBF8E}" destId="{D277C75A-221A-4504-861E-C377E47875A6}" srcOrd="2" destOrd="0" presId="urn:microsoft.com/office/officeart/2008/layout/LinedList"/>
    <dgm:cxn modelId="{5A229601-2A40-4423-B14E-5C0A8DF30459}" type="presParOf" srcId="{E81FFCD0-EFA5-47CE-A7A6-6926E56CBF8E}" destId="{D7655C9D-6B16-42ED-ADA3-CBEBB8F360FB}" srcOrd="3" destOrd="0" presId="urn:microsoft.com/office/officeart/2008/layout/LinedList"/>
    <dgm:cxn modelId="{A8FDB0DA-05B1-42F5-B9C1-AAAF2C835324}" type="presParOf" srcId="{D7655C9D-6B16-42ED-ADA3-CBEBB8F360FB}" destId="{7CBA76F1-BCC9-443A-B21E-3EDA80E1B15A}" srcOrd="0" destOrd="0" presId="urn:microsoft.com/office/officeart/2008/layout/LinedList"/>
    <dgm:cxn modelId="{040F5651-5F0D-42B2-8D66-2177E63E525A}" type="presParOf" srcId="{D7655C9D-6B16-42ED-ADA3-CBEBB8F360FB}" destId="{3C9AC87F-E935-47F8-A60A-C3182A54BD2B}" srcOrd="1" destOrd="0" presId="urn:microsoft.com/office/officeart/2008/layout/LinedList"/>
    <dgm:cxn modelId="{78114AFC-6B5C-42C6-82D1-38E963E76EA8}" type="presParOf" srcId="{E81FFCD0-EFA5-47CE-A7A6-6926E56CBF8E}" destId="{445DBB9F-1FF3-409A-990D-DA4B09E00CBC}" srcOrd="4" destOrd="0" presId="urn:microsoft.com/office/officeart/2008/layout/LinedList"/>
    <dgm:cxn modelId="{E8F42B7E-15A5-4A70-AE3A-A03ECDC7544D}" type="presParOf" srcId="{E81FFCD0-EFA5-47CE-A7A6-6926E56CBF8E}" destId="{7F8683D9-231B-4B7C-9BF3-C7261ED2B507}" srcOrd="5" destOrd="0" presId="urn:microsoft.com/office/officeart/2008/layout/LinedList"/>
    <dgm:cxn modelId="{55092020-F911-4F73-BB29-FAA331A899F1}" type="presParOf" srcId="{7F8683D9-231B-4B7C-9BF3-C7261ED2B507}" destId="{146ED8D1-9A19-45AB-A8F6-E5FC05D4561A}" srcOrd="0" destOrd="0" presId="urn:microsoft.com/office/officeart/2008/layout/LinedList"/>
    <dgm:cxn modelId="{196E72CE-7CAD-4299-9617-E6FF21C09BC4}" type="presParOf" srcId="{7F8683D9-231B-4B7C-9BF3-C7261ED2B507}" destId="{4DA61146-CBBA-40E7-A09B-F5C9370E6B67}" srcOrd="1" destOrd="0" presId="urn:microsoft.com/office/officeart/2008/layout/LinedList"/>
    <dgm:cxn modelId="{A9886F23-8411-47D2-AAC6-01A4841E3A27}" type="presParOf" srcId="{E81FFCD0-EFA5-47CE-A7A6-6926E56CBF8E}" destId="{DA47EAF2-B6FC-49CA-B767-FA1C831C4C6D}" srcOrd="6" destOrd="0" presId="urn:microsoft.com/office/officeart/2008/layout/LinedList"/>
    <dgm:cxn modelId="{528EE69C-B7E6-455B-B389-55A10C503997}" type="presParOf" srcId="{E81FFCD0-EFA5-47CE-A7A6-6926E56CBF8E}" destId="{F6D79AC3-C879-473A-9358-9802325FAD3A}" srcOrd="7" destOrd="0" presId="urn:microsoft.com/office/officeart/2008/layout/LinedList"/>
    <dgm:cxn modelId="{61323ACD-BB34-4637-8D43-D6B9662803DC}" type="presParOf" srcId="{F6D79AC3-C879-473A-9358-9802325FAD3A}" destId="{9A1C1256-B897-4F63-A827-A5BDFF314C76}" srcOrd="0" destOrd="0" presId="urn:microsoft.com/office/officeart/2008/layout/LinedList"/>
    <dgm:cxn modelId="{24D6894D-01EE-4A58-B9CF-B15BD34DB950}" type="presParOf" srcId="{F6D79AC3-C879-473A-9358-9802325FAD3A}" destId="{716E2BC5-8A5F-423B-B228-1C665E8D5BF8}" srcOrd="1" destOrd="0" presId="urn:microsoft.com/office/officeart/2008/layout/LinedList"/>
    <dgm:cxn modelId="{3BBA2BB4-96DE-44B6-AE4E-66D6CEBA76E4}" type="presParOf" srcId="{E81FFCD0-EFA5-47CE-A7A6-6926E56CBF8E}" destId="{90D9CD86-D642-4B85-9FA0-0C208BEADB73}" srcOrd="8" destOrd="0" presId="urn:microsoft.com/office/officeart/2008/layout/LinedList"/>
    <dgm:cxn modelId="{BC24C6EE-25B1-43B4-96BC-4DC2D4894050}" type="presParOf" srcId="{E81FFCD0-EFA5-47CE-A7A6-6926E56CBF8E}" destId="{E2740B3A-4C7A-4E9F-B34B-3FAD9B69C513}" srcOrd="9" destOrd="0" presId="urn:microsoft.com/office/officeart/2008/layout/LinedList"/>
    <dgm:cxn modelId="{9F2915F0-6F00-4787-99C9-8B38B87D1CB2}" type="presParOf" srcId="{E2740B3A-4C7A-4E9F-B34B-3FAD9B69C513}" destId="{779B6D5F-6194-460A-9A44-507F5EBCE94D}" srcOrd="0" destOrd="0" presId="urn:microsoft.com/office/officeart/2008/layout/LinedList"/>
    <dgm:cxn modelId="{4B54EE99-84DA-45D9-A692-EABB5768F16B}" type="presParOf" srcId="{E2740B3A-4C7A-4E9F-B34B-3FAD9B69C513}" destId="{62D69535-1BF1-4296-9D42-D14FD356A276}" srcOrd="1" destOrd="0" presId="urn:microsoft.com/office/officeart/2008/layout/LinedList"/>
    <dgm:cxn modelId="{D20122F8-E4C0-41A3-9155-F340A3B34EAA}" type="presParOf" srcId="{E81FFCD0-EFA5-47CE-A7A6-6926E56CBF8E}" destId="{B3E08927-89A3-4834-B187-3AEB77925D29}" srcOrd="10" destOrd="0" presId="urn:microsoft.com/office/officeart/2008/layout/LinedList"/>
    <dgm:cxn modelId="{751A5F5C-C149-46B7-AACD-83A409279FBE}" type="presParOf" srcId="{E81FFCD0-EFA5-47CE-A7A6-6926E56CBF8E}" destId="{4A248C0A-CE04-41DC-B0D4-3D3C2A9BADA8}" srcOrd="11" destOrd="0" presId="urn:microsoft.com/office/officeart/2008/layout/LinedList"/>
    <dgm:cxn modelId="{36141586-CA10-4898-BC41-F542CBD40772}" type="presParOf" srcId="{4A248C0A-CE04-41DC-B0D4-3D3C2A9BADA8}" destId="{C60F213D-9700-4435-A453-5BBCEF985167}" srcOrd="0" destOrd="0" presId="urn:microsoft.com/office/officeart/2008/layout/LinedList"/>
    <dgm:cxn modelId="{AB83833E-3F65-4223-881B-17B203483098}" type="presParOf" srcId="{4A248C0A-CE04-41DC-B0D4-3D3C2A9BADA8}" destId="{B6DE569A-D9CD-4BE4-9825-8224BA9CF2CC}" srcOrd="1" destOrd="0" presId="urn:microsoft.com/office/officeart/2008/layout/LinedList"/>
    <dgm:cxn modelId="{3F25A267-264E-457D-B3C8-A4278F20EF95}" type="presParOf" srcId="{E81FFCD0-EFA5-47CE-A7A6-6926E56CBF8E}" destId="{3DE7C02A-26A2-4BEB-87D2-9B9BE64990AE}" srcOrd="12" destOrd="0" presId="urn:microsoft.com/office/officeart/2008/layout/LinedList"/>
    <dgm:cxn modelId="{4EBB97F4-7E8E-4039-8AD0-0B0FD9D99077}" type="presParOf" srcId="{E81FFCD0-EFA5-47CE-A7A6-6926E56CBF8E}" destId="{E0BE8D31-83AC-4042-BEE4-1DFF018E4C8D}" srcOrd="13" destOrd="0" presId="urn:microsoft.com/office/officeart/2008/layout/LinedList"/>
    <dgm:cxn modelId="{1DA5F71D-6AF2-4C19-8FAA-3D7B596F58C9}" type="presParOf" srcId="{E0BE8D31-83AC-4042-BEE4-1DFF018E4C8D}" destId="{13A3C737-08F6-4149-8F29-7E9FE1D1FEE7}" srcOrd="0" destOrd="0" presId="urn:microsoft.com/office/officeart/2008/layout/LinedList"/>
    <dgm:cxn modelId="{EE7D72DA-1FB4-450D-8578-8C387E57353F}" type="presParOf" srcId="{E0BE8D31-83AC-4042-BEE4-1DFF018E4C8D}" destId="{D3CA2F8E-D0A5-4AE1-BE9B-EB7336E71203}" srcOrd="1" destOrd="0" presId="urn:microsoft.com/office/officeart/2008/layout/LinedList"/>
    <dgm:cxn modelId="{687FE7B7-C0D1-4E8F-BA81-773D63B8E005}" type="presParOf" srcId="{E81FFCD0-EFA5-47CE-A7A6-6926E56CBF8E}" destId="{D0A679C0-2887-48F3-8B41-69EF316F6AE5}" srcOrd="14" destOrd="0" presId="urn:microsoft.com/office/officeart/2008/layout/LinedList"/>
    <dgm:cxn modelId="{AF543421-84ED-4006-B7BA-BECA67D79CAC}" type="presParOf" srcId="{E81FFCD0-EFA5-47CE-A7A6-6926E56CBF8E}" destId="{5ABD1A86-AE8B-420C-8F28-913F38F37989}" srcOrd="15" destOrd="0" presId="urn:microsoft.com/office/officeart/2008/layout/LinedList"/>
    <dgm:cxn modelId="{A64D6C2D-D386-4BA3-9E95-9AB3BD6EF968}" type="presParOf" srcId="{5ABD1A86-AE8B-420C-8F28-913F38F37989}" destId="{1D3CDE8C-E040-4E9F-855A-9831AEB1E5D7}" srcOrd="0" destOrd="0" presId="urn:microsoft.com/office/officeart/2008/layout/LinedList"/>
    <dgm:cxn modelId="{9E02651C-D730-4500-89B2-D80451393201}" type="presParOf" srcId="{5ABD1A86-AE8B-420C-8F28-913F38F37989}" destId="{9B544EF3-AA81-4642-83DF-4B3B55D34DB8}" srcOrd="1" destOrd="0" presId="urn:microsoft.com/office/officeart/2008/layout/LinedList"/>
    <dgm:cxn modelId="{ABA3F1E9-1DF4-4927-896A-7210E3899B8A}" type="presParOf" srcId="{E81FFCD0-EFA5-47CE-A7A6-6926E56CBF8E}" destId="{AE4260AD-3EE6-4299-B13C-E35AB32D286B}" srcOrd="16" destOrd="0" presId="urn:microsoft.com/office/officeart/2008/layout/LinedList"/>
    <dgm:cxn modelId="{8261DD22-DFBA-46ED-B453-9C510CBA942E}" type="presParOf" srcId="{E81FFCD0-EFA5-47CE-A7A6-6926E56CBF8E}" destId="{6FFE889D-5241-40BD-AC49-22EE1B7B824D}" srcOrd="17" destOrd="0" presId="urn:microsoft.com/office/officeart/2008/layout/LinedList"/>
    <dgm:cxn modelId="{AB0FD4BB-C5FB-487B-B8EA-6E44A7EEA8B7}" type="presParOf" srcId="{6FFE889D-5241-40BD-AC49-22EE1B7B824D}" destId="{19C56641-F323-47DA-95F4-C34A94E8F225}" srcOrd="0" destOrd="0" presId="urn:microsoft.com/office/officeart/2008/layout/LinedList"/>
    <dgm:cxn modelId="{078A0FE5-B894-4A42-BED6-E06671B65419}" type="presParOf" srcId="{6FFE889D-5241-40BD-AC49-22EE1B7B824D}" destId="{282A8160-EE72-445F-B363-40098A29C724}" srcOrd="1" destOrd="0" presId="urn:microsoft.com/office/officeart/2008/layout/LinedList"/>
    <dgm:cxn modelId="{B4460F03-9A30-4BF8-8B8C-8951E2BCF338}" type="presParOf" srcId="{E81FFCD0-EFA5-47CE-A7A6-6926E56CBF8E}" destId="{3A254FA6-47BC-4EA9-B752-8E256F3A933C}" srcOrd="18" destOrd="0" presId="urn:microsoft.com/office/officeart/2008/layout/LinedList"/>
    <dgm:cxn modelId="{8BDE36EE-436B-4184-8EA2-2139F0475605}" type="presParOf" srcId="{E81FFCD0-EFA5-47CE-A7A6-6926E56CBF8E}" destId="{58182D62-A9BF-4650-87B9-FED1E838271F}" srcOrd="19" destOrd="0" presId="urn:microsoft.com/office/officeart/2008/layout/LinedList"/>
    <dgm:cxn modelId="{8148E9C0-A27D-492D-9992-AF3DB1FD27DD}" type="presParOf" srcId="{58182D62-A9BF-4650-87B9-FED1E838271F}" destId="{298AB555-9B58-4C91-A0AE-D06B27BD4109}" srcOrd="0" destOrd="0" presId="urn:microsoft.com/office/officeart/2008/layout/LinedList"/>
    <dgm:cxn modelId="{085460B4-02A4-4E8D-BD0E-916524917618}" type="presParOf" srcId="{58182D62-A9BF-4650-87B9-FED1E838271F}" destId="{1DEA1EA0-5946-48F6-AF00-58BA61961B49}" srcOrd="1" destOrd="0" presId="urn:microsoft.com/office/officeart/2008/layout/LinedList"/>
    <dgm:cxn modelId="{5101D0FD-E74A-4CD9-B577-A0862052B09E}" type="presParOf" srcId="{E81FFCD0-EFA5-47CE-A7A6-6926E56CBF8E}" destId="{37470416-237B-4AB0-BD89-DD203D8FF988}" srcOrd="20" destOrd="0" presId="urn:microsoft.com/office/officeart/2008/layout/LinedList"/>
    <dgm:cxn modelId="{129CC341-4A28-495C-A08D-86D3E5FFDCB5}" type="presParOf" srcId="{E81FFCD0-EFA5-47CE-A7A6-6926E56CBF8E}" destId="{ACCBCBA1-E73A-4E70-A638-291FC76C5A1F}" srcOrd="21" destOrd="0" presId="urn:microsoft.com/office/officeart/2008/layout/LinedList"/>
    <dgm:cxn modelId="{23EA0E6B-09CA-4725-B37A-5ABA6D64B18F}" type="presParOf" srcId="{ACCBCBA1-E73A-4E70-A638-291FC76C5A1F}" destId="{3D170013-4228-4CD4-9E44-E2F0500DE625}" srcOrd="0" destOrd="0" presId="urn:microsoft.com/office/officeart/2008/layout/LinedList"/>
    <dgm:cxn modelId="{3932BC5C-7AE2-463F-B211-3B3B8AEAF2FB}" type="presParOf" srcId="{ACCBCBA1-E73A-4E70-A638-291FC76C5A1F}" destId="{8D689DD2-2301-4B3D-B743-5873B1AD07C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dgm:t>
        <a:bodyPr/>
        <a:lstStyle/>
        <a:p>
          <a:r>
            <a:rPr lang="en-US"/>
            <a:t>Contact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dgm:t>
        <a:bodyPr/>
        <a:lstStyle/>
        <a:p>
          <a:r>
            <a:rPr lang="en-US"/>
            <a:t>Points of Contact for the grant (CJI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dgm:t>
        <a:bodyPr/>
        <a:lstStyle/>
        <a:p>
          <a:r>
            <a:rPr lang="en-US"/>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dgm:t>
        <a:bodyPr/>
        <a:lstStyle/>
        <a:p>
          <a:r>
            <a:rPr lang="en-US"/>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dgm:t>
        <a:bodyPr/>
        <a:lstStyle/>
        <a:p>
          <a:r>
            <a:rPr lang="en-US" dirty="0"/>
            <a:t>If you receive more than $750,000 in </a:t>
          </a:r>
          <a:r>
            <a:rPr lang="en-US" b="1" dirty="0"/>
            <a:t>federal</a:t>
          </a:r>
          <a:r>
            <a:rPr lang="en-US" dirty="0"/>
            <a:t> grant funds, you are required to have an audit. This will be requested if 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dgm:t>
        <a:bodyPr/>
        <a:lstStyle/>
        <a:p>
          <a:r>
            <a:rPr lang="en-US"/>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r>
            <a:rPr lang="en-US" dirty="0"/>
            <a:t>Information about your proposed Title II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dgm:t>
        <a:bodyPr/>
        <a:lstStyle/>
        <a:p>
          <a:r>
            <a:rPr lang="en-US"/>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pt>
    <dgm:pt modelId="{7B3C27A9-BE7F-4347-A5E6-B7C9490AD3FA}" type="sibTrans" cxnId="{2FC62D04-7638-43F4-B807-067425697DD9}">
      <dgm:prSet/>
      <dgm:spPr/>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7D49218D-2D9E-4DB9-9AD9-025B43E06B4D}">
      <dgm:prSet/>
      <dgm:spPr/>
      <dgm:t>
        <a:bodyPr/>
        <a:lstStyle/>
        <a:p>
          <a:r>
            <a:rPr lang="en-US"/>
            <a:t>Goal, Objective,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dgm:t>
        <a:bodyPr/>
        <a:lstStyle/>
        <a:p>
          <a:r>
            <a:rPr lang="en-US"/>
            <a:t>The goal should directly address the problem identified in the Problem Statement.</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CBBC3806-0821-4B99-8867-FF74B826E82A}">
      <dgm:prSet/>
      <dgm:spPr/>
      <dgm:t>
        <a:bodyPr/>
        <a:lstStyle/>
        <a:p>
          <a:r>
            <a:rPr lang="en-US"/>
            <a:t>Objectives are the steps needed to achieve goals. Objectives should be concrete, action-oriented, measurable and Specific, Measurable, Achievable, Realistic, Timely (SMART).</a:t>
          </a:r>
        </a:p>
      </dgm:t>
    </dgm:pt>
    <dgm:pt modelId="{C2F9A9B9-64C4-4049-9F65-83FED46A81F1}" type="parTrans" cxnId="{BBEC5A0A-6C9B-4414-B614-213EDEC67A0A}">
      <dgm:prSet/>
      <dgm:spPr/>
      <dgm:t>
        <a:bodyPr/>
        <a:lstStyle/>
        <a:p>
          <a:endParaRPr lang="en-US"/>
        </a:p>
      </dgm:t>
    </dgm:pt>
    <dgm:pt modelId="{F76627D3-6ADF-4C1A-AEEB-C5492FB4C4CF}" type="sibTrans" cxnId="{BBEC5A0A-6C9B-4414-B614-213EDEC67A0A}">
      <dgm:prSet/>
      <dgm:spPr/>
      <dgm:t>
        <a:bodyPr/>
        <a:lstStyle/>
        <a:p>
          <a:endParaRPr lang="en-US"/>
        </a:p>
      </dgm:t>
    </dgm:pt>
    <dgm:pt modelId="{A0B7B203-17FB-46C9-A4CC-2C65B7D95254}">
      <dgm:prSet/>
      <dgm:spPr/>
      <dgm:t>
        <a:bodyPr/>
        <a:lstStyle/>
        <a:p>
          <a:r>
            <a:rPr lang="en-US"/>
            <a:t>Example of Objective: By September 2022, a minimum of 50 culturally and linguistically appropriate support groups for survivors of domestic violence will be provided. </a:t>
          </a:r>
        </a:p>
      </dgm:t>
    </dgm:pt>
    <dgm:pt modelId="{6F650EA7-EDA6-40CB-A23B-615027D5955A}" type="parTrans" cxnId="{7F054F68-A6F9-47B4-B8FC-AAE1D530F769}">
      <dgm:prSet/>
      <dgm:spPr/>
      <dgm:t>
        <a:bodyPr/>
        <a:lstStyle/>
        <a:p>
          <a:endParaRPr lang="en-US"/>
        </a:p>
      </dgm:t>
    </dgm:pt>
    <dgm:pt modelId="{567D5B17-8F79-4C2B-8639-A38F4625CCC8}" type="sibTrans" cxnId="{7F054F68-A6F9-47B4-B8FC-AAE1D530F769}">
      <dgm:prSet/>
      <dgm:spPr/>
      <dgm:t>
        <a:bodyPr/>
        <a:lstStyle/>
        <a:p>
          <a:endParaRPr lang="en-US"/>
        </a:p>
      </dgm:t>
    </dgm:pt>
    <dgm:pt modelId="{8D40C182-FE37-414D-A8EA-CE81FDF85D44}">
      <dgm:prSet/>
      <dgm:spPr/>
      <dgm:t>
        <a:bodyPr/>
        <a:lstStyle/>
        <a:p>
          <a:r>
            <a:rPr lang="en-US"/>
            <a:t>Outcomes measure objectives and are criteria for how the program is deemed to be effective.</a:t>
          </a:r>
        </a:p>
      </dgm:t>
    </dgm:pt>
    <dgm:pt modelId="{85B97FF6-E5F2-4221-AF3D-49E686CF8CED}" type="parTrans" cxnId="{4B4D556C-AAD7-4D02-8A70-B2AC94ED256C}">
      <dgm:prSet/>
      <dgm:spPr/>
      <dgm:t>
        <a:bodyPr/>
        <a:lstStyle/>
        <a:p>
          <a:endParaRPr lang="en-US"/>
        </a:p>
      </dgm:t>
    </dgm:pt>
    <dgm:pt modelId="{FCD393E3-DCFC-4DB8-AA2B-0240B01B4EE5}" type="sibTrans" cxnId="{4B4D556C-AAD7-4D02-8A70-B2AC94ED256C}">
      <dgm:prSet/>
      <dgm:spPr/>
      <dgm:t>
        <a:bodyPr/>
        <a:lstStyle/>
        <a:p>
          <a:endParaRPr lang="en-US"/>
        </a:p>
      </dgm:t>
    </dgm:pt>
    <dgm:pt modelId="{501B700D-FDFC-485B-9B7E-FA627A0D9EEC}">
      <dgm:prSet/>
      <dgm:spPr/>
      <dgm:t>
        <a:bodyPr/>
        <a:lstStyle/>
        <a:p>
          <a:r>
            <a:rPr lang="en-US"/>
            <a:t>Example of Outcome: 85% of participants will indicate that they have learned ways to act in their own best interest. </a:t>
          </a:r>
        </a:p>
      </dgm:t>
    </dgm:pt>
    <dgm:pt modelId="{F827A31E-D504-4A2D-8372-0C9658F1F9F4}" type="parTrans" cxnId="{B6183BD4-E2CD-4C32-9F03-6311A2660DF0}">
      <dgm:prSet/>
      <dgm:spPr/>
      <dgm:t>
        <a:bodyPr/>
        <a:lstStyle/>
        <a:p>
          <a:endParaRPr lang="en-US"/>
        </a:p>
      </dgm:t>
    </dgm:pt>
    <dgm:pt modelId="{5D8913F6-84CD-4AE2-8753-2F1906D0B085}" type="sibTrans" cxnId="{B6183BD4-E2CD-4C32-9F03-6311A2660DF0}">
      <dgm:prSet/>
      <dgm:spPr/>
      <dgm:t>
        <a:bodyPr/>
        <a:lstStyle/>
        <a:p>
          <a:endParaRPr lang="en-US"/>
        </a:p>
      </dgm:t>
    </dgm:pt>
    <dgm:pt modelId="{F0FA9C36-4E06-41DE-8C93-4ADACB0FC95A}">
      <dgm:prSet/>
      <dgm:spPr/>
      <dgm:t>
        <a:bodyPr/>
        <a:lstStyle/>
        <a:p>
          <a:r>
            <a:rPr lang="en-US"/>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dgm:t>
        <a:bodyPr/>
        <a:lstStyle/>
        <a:p>
          <a:r>
            <a:rPr lang="en-US"/>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dgm:t>
        <a:bodyPr/>
        <a:lstStyle/>
        <a:p>
          <a:r>
            <a:rPr lang="en-US"/>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dgm:presLayoutVars>
          <dgm:bulletEnabled val="1"/>
        </dgm:presLayoutVars>
      </dgm:prSet>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dgm:pt>
  </dgm:ptLst>
  <dgm:cxnLst>
    <dgm:cxn modelId="{BBEC5A0A-6C9B-4414-B614-213EDEC67A0A}" srcId="{7D49218D-2D9E-4DB9-9AD9-025B43E06B4D}" destId="{CBBC3806-0821-4B99-8867-FF74B826E82A}" srcOrd="1" destOrd="0" parTransId="{C2F9A9B9-64C4-4049-9F65-83FED46A81F1}" sibTransId="{F76627D3-6ADF-4C1A-AEEB-C5492FB4C4CF}"/>
    <dgm:cxn modelId="{46275116-50DB-4E35-A395-72B2515E738A}" type="presOf" srcId="{CBBC3806-0821-4B99-8867-FF74B826E82A}" destId="{49AD6E08-5C15-4B96-B384-1848772CBB89}" srcOrd="0" destOrd="1" presId="urn:microsoft.com/office/officeart/2005/8/layout/list1"/>
    <dgm:cxn modelId="{3154D31C-C8AC-4282-B19E-EA67BB07F721}" type="presOf" srcId="{501B700D-FDFC-485B-9B7E-FA627A0D9EEC}" destId="{49AD6E08-5C15-4B96-B384-1848772CBB89}" srcOrd="0" destOrd="4" presId="urn:microsoft.com/office/officeart/2005/8/layout/list1"/>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748A7E3B-E373-4EA8-8F05-9B6B9F03F959}" type="presOf" srcId="{6E4AA937-1310-41B9-B6F5-237E90A5D27D}" destId="{B267CAC8-08BF-4FB7-A4AE-B9CDBBE5A191}" srcOrd="0" destOrd="0"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FAD9B564-760F-45E5-B111-D210982009ED}" type="presOf" srcId="{A0B7B203-17FB-46C9-A4CC-2C65B7D95254}" destId="{49AD6E08-5C15-4B96-B384-1848772CBB89}" srcOrd="0" destOrd="2" presId="urn:microsoft.com/office/officeart/2005/8/layout/list1"/>
    <dgm:cxn modelId="{7F054F68-A6F9-47B4-B8FC-AAE1D530F769}" srcId="{CBBC3806-0821-4B99-8867-FF74B826E82A}" destId="{A0B7B203-17FB-46C9-A4CC-2C65B7D95254}" srcOrd="0" destOrd="0" parTransId="{6F650EA7-EDA6-40CB-A23B-615027D5955A}" sibTransId="{567D5B17-8F79-4C2B-8639-A38F4625CCC8}"/>
    <dgm:cxn modelId="{4B4D556C-AAD7-4D02-8A70-B2AC94ED256C}" srcId="{7D49218D-2D9E-4DB9-9AD9-025B43E06B4D}" destId="{8D40C182-FE37-414D-A8EA-CE81FDF85D44}" srcOrd="2" destOrd="0" parTransId="{85B97FF6-E5F2-4221-AF3D-49E686CF8CED}" sibTransId="{FCD393E3-DCFC-4DB8-AA2B-0240B01B4EE5}"/>
    <dgm:cxn modelId="{11B91E7D-8CDE-4FBD-A902-124811157552}" srcId="{F0FA9C36-4E06-41DE-8C93-4ADACB0FC95A}" destId="{1D681F7E-C37E-4F43-A413-43FACBAFF9FC}" srcOrd="0" destOrd="0" parTransId="{79E1B8DC-97C6-45F6-8A54-6C0A291D119F}" sibTransId="{DD997942-EA46-4472-9861-5A841566971C}"/>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B6183BD4-E2CD-4C32-9F03-6311A2660DF0}" srcId="{8D40C182-FE37-414D-A8EA-CE81FDF85D44}" destId="{501B700D-FDFC-485B-9B7E-FA627A0D9EEC}" srcOrd="0" destOrd="0" parTransId="{F827A31E-D504-4A2D-8372-0C9658F1F9F4}" sibTransId="{5D8913F6-84CD-4AE2-8753-2F1906D0B085}"/>
    <dgm:cxn modelId="{06AE19DF-1169-4632-A03B-0D11A31FC66E}" type="presOf" srcId="{AB9FF7F1-0ADB-4D31-B23D-9BB5ADF26CC8}" destId="{49AD6E08-5C15-4B96-B384-1848772CBB89}" srcOrd="0" destOrd="0" presId="urn:microsoft.com/office/officeart/2005/8/layout/list1"/>
    <dgm:cxn modelId="{4D2164E2-B203-498D-A4A6-01A63BDE6C9A}" type="presOf" srcId="{8D40C182-FE37-414D-A8EA-CE81FDF85D44}" destId="{49AD6E08-5C15-4B96-B384-1848772CBB89}" srcOrd="0" destOrd="3"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CEB095-6477-4A75-95D3-D48F5581CF2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5B8D2690-22EA-46C7-9B69-A4317B0E522C}">
      <dgm:prSet/>
      <dgm:spPr/>
      <dgm:t>
        <a:bodyPr/>
        <a:lstStyle/>
        <a:p>
          <a:r>
            <a:rPr lang="en-US" b="0" i="0" baseline="0"/>
            <a:t>All grants from ICJI Behavioral Health Division are reimbursement grants, which means that agency must first </a:t>
          </a:r>
          <a:r>
            <a:rPr lang="en-US"/>
            <a:t>incur</a:t>
          </a:r>
          <a:r>
            <a:rPr lang="en-US" b="0" i="0" baseline="0"/>
            <a:t> the expense prior to CJI reimbursing for the expense. Verification of expenses along with verification of payment of expenses must be provided to ICJI on a monthly or quarterly basis prior to reimbursement of expenses by ICJI. </a:t>
          </a:r>
          <a:endParaRPr lang="en-US"/>
        </a:p>
      </dgm:t>
    </dgm:pt>
    <dgm:pt modelId="{3D6B49C5-BD7B-4874-B13A-77E8D7133D43}" type="parTrans" cxnId="{92E0FB1B-6186-4E75-A658-4D5EF38E3498}">
      <dgm:prSet/>
      <dgm:spPr/>
      <dgm:t>
        <a:bodyPr/>
        <a:lstStyle/>
        <a:p>
          <a:endParaRPr lang="en-US"/>
        </a:p>
      </dgm:t>
    </dgm:pt>
    <dgm:pt modelId="{1D6FDE94-0ACF-46FD-9C8D-E596AE7ED7C8}" type="sibTrans" cxnId="{92E0FB1B-6186-4E75-A658-4D5EF38E3498}">
      <dgm:prSet/>
      <dgm:spPr/>
      <dgm:t>
        <a:bodyPr/>
        <a:lstStyle/>
        <a:p>
          <a:endParaRPr lang="en-US"/>
        </a:p>
      </dgm:t>
    </dgm:pt>
    <dgm:pt modelId="{57ECB685-BF11-43A4-BE36-8F9EE4628F73}">
      <dgm:prSet/>
      <dgm:spPr/>
      <dgm:t>
        <a:bodyPr/>
        <a:lstStyle/>
        <a:p>
          <a:r>
            <a:rPr lang="en-US"/>
            <a:t>Match Requirement for Title II is 10%</a:t>
          </a:r>
        </a:p>
      </dgm:t>
    </dgm:pt>
    <dgm:pt modelId="{7E6B4523-3ED2-4F2D-BAB6-3592769C0C0E}" type="parTrans" cxnId="{19CFC5A3-3A3C-4830-8DCF-9327D5F43275}">
      <dgm:prSet/>
      <dgm:spPr/>
      <dgm:t>
        <a:bodyPr/>
        <a:lstStyle/>
        <a:p>
          <a:endParaRPr lang="en-US"/>
        </a:p>
      </dgm:t>
    </dgm:pt>
    <dgm:pt modelId="{095CE379-6A3C-4089-BB6D-82BD203793D9}" type="sibTrans" cxnId="{19CFC5A3-3A3C-4830-8DCF-9327D5F43275}">
      <dgm:prSet/>
      <dgm:spPr/>
      <dgm:t>
        <a:bodyPr/>
        <a:lstStyle/>
        <a:p>
          <a:endParaRPr lang="en-US"/>
        </a:p>
      </dgm:t>
    </dgm:pt>
    <dgm:pt modelId="{515FDC4D-3BF5-4173-B0ED-E460DCDC2EB2}" type="pres">
      <dgm:prSet presAssocID="{FCCEB095-6477-4A75-95D3-D48F5581CF2B}" presName="hierChild1" presStyleCnt="0">
        <dgm:presLayoutVars>
          <dgm:chPref val="1"/>
          <dgm:dir/>
          <dgm:animOne val="branch"/>
          <dgm:animLvl val="lvl"/>
          <dgm:resizeHandles/>
        </dgm:presLayoutVars>
      </dgm:prSet>
      <dgm:spPr/>
    </dgm:pt>
    <dgm:pt modelId="{701B3CB2-75B9-42CC-B55E-BB858963FF3B}" type="pres">
      <dgm:prSet presAssocID="{5B8D2690-22EA-46C7-9B69-A4317B0E522C}" presName="hierRoot1" presStyleCnt="0"/>
      <dgm:spPr/>
    </dgm:pt>
    <dgm:pt modelId="{A71B8C4D-25F2-404F-AFCB-9AFBEDD74B27}" type="pres">
      <dgm:prSet presAssocID="{5B8D2690-22EA-46C7-9B69-A4317B0E522C}" presName="composite" presStyleCnt="0"/>
      <dgm:spPr/>
    </dgm:pt>
    <dgm:pt modelId="{02269E64-75E7-44E9-80CD-F4DFECCFF147}" type="pres">
      <dgm:prSet presAssocID="{5B8D2690-22EA-46C7-9B69-A4317B0E522C}" presName="background" presStyleLbl="node0" presStyleIdx="0" presStyleCnt="2"/>
      <dgm:spPr/>
    </dgm:pt>
    <dgm:pt modelId="{37AEDEF7-71E5-49F6-B14C-23E3ECD0EF81}" type="pres">
      <dgm:prSet presAssocID="{5B8D2690-22EA-46C7-9B69-A4317B0E522C}" presName="text" presStyleLbl="fgAcc0" presStyleIdx="0" presStyleCnt="2">
        <dgm:presLayoutVars>
          <dgm:chPref val="3"/>
        </dgm:presLayoutVars>
      </dgm:prSet>
      <dgm:spPr/>
    </dgm:pt>
    <dgm:pt modelId="{CBFE2FC0-4B2F-4840-B346-BDB7E30446D5}" type="pres">
      <dgm:prSet presAssocID="{5B8D2690-22EA-46C7-9B69-A4317B0E522C}" presName="hierChild2" presStyleCnt="0"/>
      <dgm:spPr/>
    </dgm:pt>
    <dgm:pt modelId="{13A9A6AD-C8D7-4D4B-9F06-34DB605A7EEB}" type="pres">
      <dgm:prSet presAssocID="{57ECB685-BF11-43A4-BE36-8F9EE4628F73}" presName="hierRoot1" presStyleCnt="0"/>
      <dgm:spPr/>
    </dgm:pt>
    <dgm:pt modelId="{B7D8BA22-157B-44A3-883C-8F3071266050}" type="pres">
      <dgm:prSet presAssocID="{57ECB685-BF11-43A4-BE36-8F9EE4628F73}" presName="composite" presStyleCnt="0"/>
      <dgm:spPr/>
    </dgm:pt>
    <dgm:pt modelId="{2B41E3B3-1122-431B-94C9-5297741A41E3}" type="pres">
      <dgm:prSet presAssocID="{57ECB685-BF11-43A4-BE36-8F9EE4628F73}" presName="background" presStyleLbl="node0" presStyleIdx="1" presStyleCnt="2"/>
      <dgm:spPr/>
    </dgm:pt>
    <dgm:pt modelId="{C40DEDB5-CCB2-4133-9932-F852A77E6DE6}" type="pres">
      <dgm:prSet presAssocID="{57ECB685-BF11-43A4-BE36-8F9EE4628F73}" presName="text" presStyleLbl="fgAcc0" presStyleIdx="1" presStyleCnt="2">
        <dgm:presLayoutVars>
          <dgm:chPref val="3"/>
        </dgm:presLayoutVars>
      </dgm:prSet>
      <dgm:spPr/>
    </dgm:pt>
    <dgm:pt modelId="{8020EE1D-EF45-4EEC-BE00-7C3B38A95C61}" type="pres">
      <dgm:prSet presAssocID="{57ECB685-BF11-43A4-BE36-8F9EE4628F73}" presName="hierChild2" presStyleCnt="0"/>
      <dgm:spPr/>
    </dgm:pt>
  </dgm:ptLst>
  <dgm:cxnLst>
    <dgm:cxn modelId="{92E0FB1B-6186-4E75-A658-4D5EF38E3498}" srcId="{FCCEB095-6477-4A75-95D3-D48F5581CF2B}" destId="{5B8D2690-22EA-46C7-9B69-A4317B0E522C}" srcOrd="0" destOrd="0" parTransId="{3D6B49C5-BD7B-4874-B13A-77E8D7133D43}" sibTransId="{1D6FDE94-0ACF-46FD-9C8D-E596AE7ED7C8}"/>
    <dgm:cxn modelId="{70D59068-9123-40F1-A8FF-0EED0980189C}" type="presOf" srcId="{57ECB685-BF11-43A4-BE36-8F9EE4628F73}" destId="{C40DEDB5-CCB2-4133-9932-F852A77E6DE6}" srcOrd="0" destOrd="0" presId="urn:microsoft.com/office/officeart/2005/8/layout/hierarchy1"/>
    <dgm:cxn modelId="{3D53816B-CF3B-48A6-AD09-1047C19F97ED}" type="presOf" srcId="{FCCEB095-6477-4A75-95D3-D48F5581CF2B}" destId="{515FDC4D-3BF5-4173-B0ED-E460DCDC2EB2}" srcOrd="0" destOrd="0" presId="urn:microsoft.com/office/officeart/2005/8/layout/hierarchy1"/>
    <dgm:cxn modelId="{19CFC5A3-3A3C-4830-8DCF-9327D5F43275}" srcId="{FCCEB095-6477-4A75-95D3-D48F5581CF2B}" destId="{57ECB685-BF11-43A4-BE36-8F9EE4628F73}" srcOrd="1" destOrd="0" parTransId="{7E6B4523-3ED2-4F2D-BAB6-3592769C0C0E}" sibTransId="{095CE379-6A3C-4089-BB6D-82BD203793D9}"/>
    <dgm:cxn modelId="{72CAF0FB-2F4E-4048-9945-6D915EC94D41}" type="presOf" srcId="{5B8D2690-22EA-46C7-9B69-A4317B0E522C}" destId="{37AEDEF7-71E5-49F6-B14C-23E3ECD0EF81}" srcOrd="0" destOrd="0" presId="urn:microsoft.com/office/officeart/2005/8/layout/hierarchy1"/>
    <dgm:cxn modelId="{2ED601CF-3CDA-414B-A978-76DBBAFBD650}" type="presParOf" srcId="{515FDC4D-3BF5-4173-B0ED-E460DCDC2EB2}" destId="{701B3CB2-75B9-42CC-B55E-BB858963FF3B}" srcOrd="0" destOrd="0" presId="urn:microsoft.com/office/officeart/2005/8/layout/hierarchy1"/>
    <dgm:cxn modelId="{C140541C-B52A-4814-ACB8-D28BE47CEB75}" type="presParOf" srcId="{701B3CB2-75B9-42CC-B55E-BB858963FF3B}" destId="{A71B8C4D-25F2-404F-AFCB-9AFBEDD74B27}" srcOrd="0" destOrd="0" presId="urn:microsoft.com/office/officeart/2005/8/layout/hierarchy1"/>
    <dgm:cxn modelId="{82BE83BB-FB80-44C6-B915-00A1643784F2}" type="presParOf" srcId="{A71B8C4D-25F2-404F-AFCB-9AFBEDD74B27}" destId="{02269E64-75E7-44E9-80CD-F4DFECCFF147}" srcOrd="0" destOrd="0" presId="urn:microsoft.com/office/officeart/2005/8/layout/hierarchy1"/>
    <dgm:cxn modelId="{EE44C7BD-A5C0-473D-9396-71E34540DF90}" type="presParOf" srcId="{A71B8C4D-25F2-404F-AFCB-9AFBEDD74B27}" destId="{37AEDEF7-71E5-49F6-B14C-23E3ECD0EF81}" srcOrd="1" destOrd="0" presId="urn:microsoft.com/office/officeart/2005/8/layout/hierarchy1"/>
    <dgm:cxn modelId="{9A704AFC-9ED3-46AD-8FC7-631F49DB075A}" type="presParOf" srcId="{701B3CB2-75B9-42CC-B55E-BB858963FF3B}" destId="{CBFE2FC0-4B2F-4840-B346-BDB7E30446D5}" srcOrd="1" destOrd="0" presId="urn:microsoft.com/office/officeart/2005/8/layout/hierarchy1"/>
    <dgm:cxn modelId="{839F8D6A-7324-4F33-8CBB-5EA23BC56586}" type="presParOf" srcId="{515FDC4D-3BF5-4173-B0ED-E460DCDC2EB2}" destId="{13A9A6AD-C8D7-4D4B-9F06-34DB605A7EEB}" srcOrd="1" destOrd="0" presId="urn:microsoft.com/office/officeart/2005/8/layout/hierarchy1"/>
    <dgm:cxn modelId="{E53534F4-AEB1-4501-B99E-C5862E98B865}" type="presParOf" srcId="{13A9A6AD-C8D7-4D4B-9F06-34DB605A7EEB}" destId="{B7D8BA22-157B-44A3-883C-8F3071266050}" srcOrd="0" destOrd="0" presId="urn:microsoft.com/office/officeart/2005/8/layout/hierarchy1"/>
    <dgm:cxn modelId="{0BFA7D24-8395-4C3F-BCFC-45F9EEE36BD5}" type="presParOf" srcId="{B7D8BA22-157B-44A3-883C-8F3071266050}" destId="{2B41E3B3-1122-431B-94C9-5297741A41E3}" srcOrd="0" destOrd="0" presId="urn:microsoft.com/office/officeart/2005/8/layout/hierarchy1"/>
    <dgm:cxn modelId="{8F3EB279-5DC8-475C-BF3B-470B417CBE00}" type="presParOf" srcId="{B7D8BA22-157B-44A3-883C-8F3071266050}" destId="{C40DEDB5-CCB2-4133-9932-F852A77E6DE6}" srcOrd="1" destOrd="0" presId="urn:microsoft.com/office/officeart/2005/8/layout/hierarchy1"/>
    <dgm:cxn modelId="{636DB2D0-FE93-4ACC-9737-BCAEA9ABB0A8}" type="presParOf" srcId="{13A9A6AD-C8D7-4D4B-9F06-34DB605A7EEB}" destId="{8020EE1D-EF45-4EEC-BE00-7C3B38A95C6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489ABA-A742-49D0-9829-651CE9324BB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B99EE95-4135-4C36-8017-0F5EA1C240D5}">
      <dgm:prSet/>
      <dgm:spPr/>
      <dgm:t>
        <a:bodyPr/>
        <a:lstStyle/>
        <a:p>
          <a:r>
            <a:rPr lang="en-US" b="0" i="0" baseline="0"/>
            <a:t>For technical assistance contact the ICJI Helpdesk at CJIHelpDesk@cji.in.gov. Help Desk hours are Monday – Friday, 8:00 am to 4:30 pm ET, except state holidays. </a:t>
          </a:r>
          <a:endParaRPr lang="en-US"/>
        </a:p>
      </dgm:t>
    </dgm:pt>
    <dgm:pt modelId="{4DA0E79D-FE44-419A-B4DE-535041371AE1}" type="parTrans" cxnId="{5ED5E24D-1550-40E9-889E-27D6C69AD498}">
      <dgm:prSet/>
      <dgm:spPr/>
      <dgm:t>
        <a:bodyPr/>
        <a:lstStyle/>
        <a:p>
          <a:endParaRPr lang="en-US"/>
        </a:p>
      </dgm:t>
    </dgm:pt>
    <dgm:pt modelId="{38FEA4CC-D285-4800-B518-A706FB1811EF}" type="sibTrans" cxnId="{5ED5E24D-1550-40E9-889E-27D6C69AD498}">
      <dgm:prSet/>
      <dgm:spPr/>
      <dgm:t>
        <a:bodyPr/>
        <a:lstStyle/>
        <a:p>
          <a:endParaRPr lang="en-US"/>
        </a:p>
      </dgm:t>
    </dgm:pt>
    <dgm:pt modelId="{B86FEA01-4393-461A-8402-890D57BF4818}">
      <dgm:prSet/>
      <dgm:spPr/>
      <dgm:t>
        <a:bodyPr/>
        <a:lstStyle/>
        <a:p>
          <a:r>
            <a:rPr lang="en-US" b="1" i="1" u="sng" baseline="0"/>
            <a:t>ICJI is not responsible for technical issues with grant submission within 48 hours of grant deadline.</a:t>
          </a:r>
          <a:r>
            <a:rPr lang="en-US" b="1" i="1" baseline="0"/>
            <a:t> </a:t>
          </a:r>
          <a:endParaRPr lang="en-US"/>
        </a:p>
      </dgm:t>
    </dgm:pt>
    <dgm:pt modelId="{3EC5E595-55EB-4F18-958B-87D80D587346}" type="parTrans" cxnId="{66B1447E-9B02-4199-82A0-2DAEA2299874}">
      <dgm:prSet/>
      <dgm:spPr/>
      <dgm:t>
        <a:bodyPr/>
        <a:lstStyle/>
        <a:p>
          <a:endParaRPr lang="en-US"/>
        </a:p>
      </dgm:t>
    </dgm:pt>
    <dgm:pt modelId="{C3F211B8-5745-4571-B845-EDC7920F6F42}" type="sibTrans" cxnId="{66B1447E-9B02-4199-82A0-2DAEA2299874}">
      <dgm:prSet/>
      <dgm:spPr/>
      <dgm:t>
        <a:bodyPr/>
        <a:lstStyle/>
        <a:p>
          <a:endParaRPr lang="en-US"/>
        </a:p>
      </dgm:t>
    </dgm:pt>
    <dgm:pt modelId="{7B193B74-0212-475D-92EC-083A26410D52}">
      <dgm:prSet/>
      <dgm:spPr/>
      <dgm:t>
        <a:bodyPr/>
        <a:lstStyle/>
        <a:p>
          <a:r>
            <a:rPr lang="en-US" b="0" i="0" baseline="0"/>
            <a:t>For assistance with any other requirements of this solicitation, please contact The Victim Services Division at ICJI. 	</a:t>
          </a:r>
          <a:endParaRPr lang="en-US"/>
        </a:p>
      </dgm:t>
    </dgm:pt>
    <dgm:pt modelId="{BA2E0B33-41A7-4A91-A364-BA3379F02002}" type="parTrans" cxnId="{3370EB71-9139-4BAE-98AE-83CFA4EF9481}">
      <dgm:prSet/>
      <dgm:spPr/>
      <dgm:t>
        <a:bodyPr/>
        <a:lstStyle/>
        <a:p>
          <a:endParaRPr lang="en-US"/>
        </a:p>
      </dgm:t>
    </dgm:pt>
    <dgm:pt modelId="{033358D7-9BA5-4A8C-B9F5-4B1E3C0F2C21}" type="sibTrans" cxnId="{3370EB71-9139-4BAE-98AE-83CFA4EF9481}">
      <dgm:prSet/>
      <dgm:spPr/>
      <dgm:t>
        <a:bodyPr/>
        <a:lstStyle/>
        <a:p>
          <a:endParaRPr lang="en-US"/>
        </a:p>
      </dgm:t>
    </dgm:pt>
    <dgm:pt modelId="{BE9382DD-B6FF-44CF-99B2-9C672ABD32AA}" type="pres">
      <dgm:prSet presAssocID="{40489ABA-A742-49D0-9829-651CE9324BB6}" presName="vert0" presStyleCnt="0">
        <dgm:presLayoutVars>
          <dgm:dir/>
          <dgm:animOne val="branch"/>
          <dgm:animLvl val="lvl"/>
        </dgm:presLayoutVars>
      </dgm:prSet>
      <dgm:spPr/>
    </dgm:pt>
    <dgm:pt modelId="{38B4E492-D7A4-400E-91B1-195EE0E0A81F}" type="pres">
      <dgm:prSet presAssocID="{9B99EE95-4135-4C36-8017-0F5EA1C240D5}" presName="thickLine" presStyleLbl="alignNode1" presStyleIdx="0" presStyleCnt="3"/>
      <dgm:spPr/>
    </dgm:pt>
    <dgm:pt modelId="{31DF1D6B-D2F1-4DF8-BF39-96A14A58D5C0}" type="pres">
      <dgm:prSet presAssocID="{9B99EE95-4135-4C36-8017-0F5EA1C240D5}" presName="horz1" presStyleCnt="0"/>
      <dgm:spPr/>
    </dgm:pt>
    <dgm:pt modelId="{5BA17827-7F4D-47D5-B62D-CB239A1DDE7A}" type="pres">
      <dgm:prSet presAssocID="{9B99EE95-4135-4C36-8017-0F5EA1C240D5}" presName="tx1" presStyleLbl="revTx" presStyleIdx="0" presStyleCnt="3"/>
      <dgm:spPr/>
    </dgm:pt>
    <dgm:pt modelId="{50397292-069A-47DD-B832-6C1D114C8940}" type="pres">
      <dgm:prSet presAssocID="{9B99EE95-4135-4C36-8017-0F5EA1C240D5}" presName="vert1" presStyleCnt="0"/>
      <dgm:spPr/>
    </dgm:pt>
    <dgm:pt modelId="{A04B47F4-50C4-4080-B6BA-13A05150D65C}" type="pres">
      <dgm:prSet presAssocID="{B86FEA01-4393-461A-8402-890D57BF4818}" presName="thickLine" presStyleLbl="alignNode1" presStyleIdx="1" presStyleCnt="3"/>
      <dgm:spPr/>
    </dgm:pt>
    <dgm:pt modelId="{2BDDA634-BEB6-4C57-83FA-78352BB6F9B7}" type="pres">
      <dgm:prSet presAssocID="{B86FEA01-4393-461A-8402-890D57BF4818}" presName="horz1" presStyleCnt="0"/>
      <dgm:spPr/>
    </dgm:pt>
    <dgm:pt modelId="{EE5EC12B-67B4-4C81-B4FB-E72867D595AD}" type="pres">
      <dgm:prSet presAssocID="{B86FEA01-4393-461A-8402-890D57BF4818}" presName="tx1" presStyleLbl="revTx" presStyleIdx="1" presStyleCnt="3"/>
      <dgm:spPr/>
    </dgm:pt>
    <dgm:pt modelId="{937CC456-3C22-4B78-B940-9A16D4400206}" type="pres">
      <dgm:prSet presAssocID="{B86FEA01-4393-461A-8402-890D57BF4818}" presName="vert1" presStyleCnt="0"/>
      <dgm:spPr/>
    </dgm:pt>
    <dgm:pt modelId="{1EDC9314-42E9-496B-8C68-5EE8AA175B9B}" type="pres">
      <dgm:prSet presAssocID="{7B193B74-0212-475D-92EC-083A26410D52}" presName="thickLine" presStyleLbl="alignNode1" presStyleIdx="2" presStyleCnt="3"/>
      <dgm:spPr/>
    </dgm:pt>
    <dgm:pt modelId="{903B44D2-D0F8-492A-99CF-C3D7F79F64CE}" type="pres">
      <dgm:prSet presAssocID="{7B193B74-0212-475D-92EC-083A26410D52}" presName="horz1" presStyleCnt="0"/>
      <dgm:spPr/>
    </dgm:pt>
    <dgm:pt modelId="{9F4A8ED0-51D1-4C34-B87D-23E43890F652}" type="pres">
      <dgm:prSet presAssocID="{7B193B74-0212-475D-92EC-083A26410D52}" presName="tx1" presStyleLbl="revTx" presStyleIdx="2" presStyleCnt="3"/>
      <dgm:spPr/>
    </dgm:pt>
    <dgm:pt modelId="{242F69B2-56B2-42A5-963F-C7185B24AE52}" type="pres">
      <dgm:prSet presAssocID="{7B193B74-0212-475D-92EC-083A26410D52}" presName="vert1" presStyleCnt="0"/>
      <dgm:spPr/>
    </dgm:pt>
  </dgm:ptLst>
  <dgm:cxnLst>
    <dgm:cxn modelId="{5ED5E24D-1550-40E9-889E-27D6C69AD498}" srcId="{40489ABA-A742-49D0-9829-651CE9324BB6}" destId="{9B99EE95-4135-4C36-8017-0F5EA1C240D5}" srcOrd="0" destOrd="0" parTransId="{4DA0E79D-FE44-419A-B4DE-535041371AE1}" sibTransId="{38FEA4CC-D285-4800-B518-A706FB1811EF}"/>
    <dgm:cxn modelId="{3370EB71-9139-4BAE-98AE-83CFA4EF9481}" srcId="{40489ABA-A742-49D0-9829-651CE9324BB6}" destId="{7B193B74-0212-475D-92EC-083A26410D52}" srcOrd="2" destOrd="0" parTransId="{BA2E0B33-41A7-4A91-A364-BA3379F02002}" sibTransId="{033358D7-9BA5-4A8C-B9F5-4B1E3C0F2C21}"/>
    <dgm:cxn modelId="{66B1447E-9B02-4199-82A0-2DAEA2299874}" srcId="{40489ABA-A742-49D0-9829-651CE9324BB6}" destId="{B86FEA01-4393-461A-8402-890D57BF4818}" srcOrd="1" destOrd="0" parTransId="{3EC5E595-55EB-4F18-958B-87D80D587346}" sibTransId="{C3F211B8-5745-4571-B845-EDC7920F6F42}"/>
    <dgm:cxn modelId="{1A1FAB88-2615-4634-B76D-7F923923743E}" type="presOf" srcId="{7B193B74-0212-475D-92EC-083A26410D52}" destId="{9F4A8ED0-51D1-4C34-B87D-23E43890F652}" srcOrd="0" destOrd="0" presId="urn:microsoft.com/office/officeart/2008/layout/LinedList"/>
    <dgm:cxn modelId="{5D33C9AE-27A3-4EE4-BD14-F833690BA1F4}" type="presOf" srcId="{B86FEA01-4393-461A-8402-890D57BF4818}" destId="{EE5EC12B-67B4-4C81-B4FB-E72867D595AD}" srcOrd="0" destOrd="0" presId="urn:microsoft.com/office/officeart/2008/layout/LinedList"/>
    <dgm:cxn modelId="{573617D6-DBA1-4929-B5CD-890358B3DF2F}" type="presOf" srcId="{40489ABA-A742-49D0-9829-651CE9324BB6}" destId="{BE9382DD-B6FF-44CF-99B2-9C672ABD32AA}" srcOrd="0" destOrd="0" presId="urn:microsoft.com/office/officeart/2008/layout/LinedList"/>
    <dgm:cxn modelId="{49237AD8-14C7-4444-803D-4D89137D3F5A}" type="presOf" srcId="{9B99EE95-4135-4C36-8017-0F5EA1C240D5}" destId="{5BA17827-7F4D-47D5-B62D-CB239A1DDE7A}" srcOrd="0" destOrd="0" presId="urn:microsoft.com/office/officeart/2008/layout/LinedList"/>
    <dgm:cxn modelId="{8D64FCAC-8C76-4844-AD45-B3C0FAB41735}" type="presParOf" srcId="{BE9382DD-B6FF-44CF-99B2-9C672ABD32AA}" destId="{38B4E492-D7A4-400E-91B1-195EE0E0A81F}" srcOrd="0" destOrd="0" presId="urn:microsoft.com/office/officeart/2008/layout/LinedList"/>
    <dgm:cxn modelId="{F580A0AB-8A3D-4E90-A2FB-90C91680731F}" type="presParOf" srcId="{BE9382DD-B6FF-44CF-99B2-9C672ABD32AA}" destId="{31DF1D6B-D2F1-4DF8-BF39-96A14A58D5C0}" srcOrd="1" destOrd="0" presId="urn:microsoft.com/office/officeart/2008/layout/LinedList"/>
    <dgm:cxn modelId="{71A957F7-92FD-472B-BCBB-1A0C78CF6C7F}" type="presParOf" srcId="{31DF1D6B-D2F1-4DF8-BF39-96A14A58D5C0}" destId="{5BA17827-7F4D-47D5-B62D-CB239A1DDE7A}" srcOrd="0" destOrd="0" presId="urn:microsoft.com/office/officeart/2008/layout/LinedList"/>
    <dgm:cxn modelId="{72D3CDCE-6FCC-4AC8-8676-CAAAC914D17F}" type="presParOf" srcId="{31DF1D6B-D2F1-4DF8-BF39-96A14A58D5C0}" destId="{50397292-069A-47DD-B832-6C1D114C8940}" srcOrd="1" destOrd="0" presId="urn:microsoft.com/office/officeart/2008/layout/LinedList"/>
    <dgm:cxn modelId="{4DB77A98-03CF-4360-80A1-29588BBE878D}" type="presParOf" srcId="{BE9382DD-B6FF-44CF-99B2-9C672ABD32AA}" destId="{A04B47F4-50C4-4080-B6BA-13A05150D65C}" srcOrd="2" destOrd="0" presId="urn:microsoft.com/office/officeart/2008/layout/LinedList"/>
    <dgm:cxn modelId="{12F946F6-8117-475D-81CE-20592486805D}" type="presParOf" srcId="{BE9382DD-B6FF-44CF-99B2-9C672ABD32AA}" destId="{2BDDA634-BEB6-4C57-83FA-78352BB6F9B7}" srcOrd="3" destOrd="0" presId="urn:microsoft.com/office/officeart/2008/layout/LinedList"/>
    <dgm:cxn modelId="{D07D7D90-CCDD-4EE4-976B-8A06A499E8D3}" type="presParOf" srcId="{2BDDA634-BEB6-4C57-83FA-78352BB6F9B7}" destId="{EE5EC12B-67B4-4C81-B4FB-E72867D595AD}" srcOrd="0" destOrd="0" presId="urn:microsoft.com/office/officeart/2008/layout/LinedList"/>
    <dgm:cxn modelId="{9F4DA745-CCE7-429D-BCE5-6F39BE109FBB}" type="presParOf" srcId="{2BDDA634-BEB6-4C57-83FA-78352BB6F9B7}" destId="{937CC456-3C22-4B78-B940-9A16D4400206}" srcOrd="1" destOrd="0" presId="urn:microsoft.com/office/officeart/2008/layout/LinedList"/>
    <dgm:cxn modelId="{9E727516-8714-4D91-B268-D298BD89698A}" type="presParOf" srcId="{BE9382DD-B6FF-44CF-99B2-9C672ABD32AA}" destId="{1EDC9314-42E9-496B-8C68-5EE8AA175B9B}" srcOrd="4" destOrd="0" presId="urn:microsoft.com/office/officeart/2008/layout/LinedList"/>
    <dgm:cxn modelId="{83F71CDB-27A6-4D49-BEB1-9D9D4B6C609D}" type="presParOf" srcId="{BE9382DD-B6FF-44CF-99B2-9C672ABD32AA}" destId="{903B44D2-D0F8-492A-99CF-C3D7F79F64CE}" srcOrd="5" destOrd="0" presId="urn:microsoft.com/office/officeart/2008/layout/LinedList"/>
    <dgm:cxn modelId="{4BF4510A-8352-485F-AD88-376D097E4648}" type="presParOf" srcId="{903B44D2-D0F8-492A-99CF-C3D7F79F64CE}" destId="{9F4A8ED0-51D1-4C34-B87D-23E43890F652}" srcOrd="0" destOrd="0" presId="urn:microsoft.com/office/officeart/2008/layout/LinedList"/>
    <dgm:cxn modelId="{A9D6DA94-1F79-4FCC-B568-2D868E091634}" type="presParOf" srcId="{903B44D2-D0F8-492A-99CF-C3D7F79F64CE}" destId="{242F69B2-56B2-42A5-963F-C7185B24AE5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ECBDA-88B5-4A7F-8D91-88ED39E32158}">
      <dsp:nvSpPr>
        <dsp:cNvPr id="0" name=""/>
        <dsp:cNvSpPr/>
      </dsp:nvSpPr>
      <dsp:spPr>
        <a:xfrm>
          <a:off x="0" y="120770"/>
          <a:ext cx="6797675" cy="79150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0" i="0" kern="1200" baseline="0"/>
            <a:t>Eligible entity types include:</a:t>
          </a:r>
          <a:endParaRPr lang="en-US" sz="3300" kern="1200"/>
        </a:p>
      </dsp:txBody>
      <dsp:txXfrm>
        <a:off x="38638" y="159408"/>
        <a:ext cx="6720399" cy="714229"/>
      </dsp:txXfrm>
    </dsp:sp>
    <dsp:sp modelId="{1508C8A7-80AE-4048-B036-61D4C267588B}">
      <dsp:nvSpPr>
        <dsp:cNvPr id="0" name=""/>
        <dsp:cNvSpPr/>
      </dsp:nvSpPr>
      <dsp:spPr>
        <a:xfrm>
          <a:off x="0" y="912276"/>
          <a:ext cx="6797675"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State Agencies</a:t>
          </a:r>
        </a:p>
        <a:p>
          <a:pPr marL="228600" lvl="1" indent="-228600" algn="l" defTabSz="1155700">
            <a:lnSpc>
              <a:spcPct val="90000"/>
            </a:lnSpc>
            <a:spcBef>
              <a:spcPct val="0"/>
            </a:spcBef>
            <a:spcAft>
              <a:spcPct val="20000"/>
            </a:spcAft>
            <a:buChar char="•"/>
          </a:pPr>
          <a:r>
            <a:rPr lang="en-US" sz="2600" b="0" i="0" kern="1200" baseline="0"/>
            <a:t>Units of local government</a:t>
          </a:r>
          <a:endParaRPr lang="en-US" sz="2600" kern="1200"/>
        </a:p>
        <a:p>
          <a:pPr marL="228600" lvl="1" indent="-228600" algn="l" defTabSz="1155700">
            <a:lnSpc>
              <a:spcPct val="90000"/>
            </a:lnSpc>
            <a:spcBef>
              <a:spcPct val="0"/>
            </a:spcBef>
            <a:spcAft>
              <a:spcPct val="20000"/>
            </a:spcAft>
            <a:buChar char="•"/>
          </a:pPr>
          <a:r>
            <a:rPr lang="en-US" sz="2600" kern="1200"/>
            <a:t>Nonprofit organizations</a:t>
          </a:r>
        </a:p>
      </dsp:txBody>
      <dsp:txXfrm>
        <a:off x="0" y="912276"/>
        <a:ext cx="6797675" cy="1366200"/>
      </dsp:txXfrm>
    </dsp:sp>
    <dsp:sp modelId="{1F513032-1062-4ECA-8138-00C2040408CA}">
      <dsp:nvSpPr>
        <dsp:cNvPr id="0" name=""/>
        <dsp:cNvSpPr/>
      </dsp:nvSpPr>
      <dsp:spPr>
        <a:xfrm>
          <a:off x="0" y="2278476"/>
          <a:ext cx="6797675" cy="791505"/>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Other Requirements include:</a:t>
          </a:r>
        </a:p>
      </dsp:txBody>
      <dsp:txXfrm>
        <a:off x="38638" y="2317114"/>
        <a:ext cx="6720399" cy="714229"/>
      </dsp:txXfrm>
    </dsp:sp>
    <dsp:sp modelId="{FD34C95A-E9C2-44B6-A99F-A78574100704}">
      <dsp:nvSpPr>
        <dsp:cNvPr id="0" name=""/>
        <dsp:cNvSpPr/>
      </dsp:nvSpPr>
      <dsp:spPr>
        <a:xfrm>
          <a:off x="0" y="3069981"/>
          <a:ext cx="6797675" cy="2459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b="0" i="0" kern="1200" baseline="0"/>
            <a:t>Registered DUNS number</a:t>
          </a:r>
          <a:endParaRPr lang="en-US" sz="2600" kern="1200"/>
        </a:p>
        <a:p>
          <a:pPr marL="228600" lvl="1" indent="-228600" algn="l" defTabSz="1155700">
            <a:lnSpc>
              <a:spcPct val="90000"/>
            </a:lnSpc>
            <a:spcBef>
              <a:spcPct val="0"/>
            </a:spcBef>
            <a:spcAft>
              <a:spcPct val="20000"/>
            </a:spcAft>
            <a:buChar char="•"/>
          </a:pPr>
          <a:r>
            <a:rPr lang="en-US" sz="2600" b="0" i="0" kern="1200" baseline="0"/>
            <a:t>Active and current registration with SAM.gov</a:t>
          </a:r>
          <a:endParaRPr lang="en-US" sz="2600" kern="1200"/>
        </a:p>
        <a:p>
          <a:pPr marL="228600" lvl="1" indent="-228600" algn="l" defTabSz="1155700">
            <a:lnSpc>
              <a:spcPct val="90000"/>
            </a:lnSpc>
            <a:spcBef>
              <a:spcPct val="0"/>
            </a:spcBef>
            <a:spcAft>
              <a:spcPct val="20000"/>
            </a:spcAft>
            <a:buChar char="•"/>
          </a:pPr>
          <a:r>
            <a:rPr lang="en-US" sz="2600" kern="1200"/>
            <a:t>Good standing with the Department of Revenue (DOR), Department of Workforce Development (DWD), and Secretary of State (SOS)</a:t>
          </a:r>
        </a:p>
      </dsp:txBody>
      <dsp:txXfrm>
        <a:off x="0" y="3069981"/>
        <a:ext cx="6797675" cy="2459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0EC58-C0FC-4A2F-832B-86792DE38094}">
      <dsp:nvSpPr>
        <dsp:cNvPr id="0" name=""/>
        <dsp:cNvSpPr/>
      </dsp:nvSpPr>
      <dsp:spPr>
        <a:xfrm>
          <a:off x="0" y="110533"/>
          <a:ext cx="10058399" cy="5036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Determination of suitability to interact with participating minors</a:t>
          </a:r>
        </a:p>
      </dsp:txBody>
      <dsp:txXfrm>
        <a:off x="24588" y="135121"/>
        <a:ext cx="10009223" cy="454509"/>
      </dsp:txXfrm>
    </dsp:sp>
    <dsp:sp modelId="{C0082359-0649-42DA-9FA5-35EE13A7B276}">
      <dsp:nvSpPr>
        <dsp:cNvPr id="0" name=""/>
        <dsp:cNvSpPr/>
      </dsp:nvSpPr>
      <dsp:spPr>
        <a:xfrm>
          <a:off x="0" y="614218"/>
          <a:ext cx="10058399" cy="99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Every 5 years additional background checks (fingerprinting, etc.) must be run on any grant/match funded employees (including volunteers) that interact with anyone under the age of 18</a:t>
          </a:r>
        </a:p>
        <a:p>
          <a:pPr marL="171450" lvl="1" indent="-171450" algn="l" defTabSz="711200">
            <a:lnSpc>
              <a:spcPct val="90000"/>
            </a:lnSpc>
            <a:spcBef>
              <a:spcPct val="0"/>
            </a:spcBef>
            <a:spcAft>
              <a:spcPct val="20000"/>
            </a:spcAft>
            <a:buChar char="•"/>
          </a:pPr>
          <a:r>
            <a:rPr lang="en-US" sz="1600" kern="1200" dirty="0"/>
            <a:t>This is a required condition of any DOJ grant- for more details about the required checks please visit </a:t>
          </a:r>
          <a:r>
            <a:rPr lang="en-US" sz="1600" kern="1200" dirty="0">
              <a:hlinkClick xmlns:r="http://schemas.openxmlformats.org/officeDocument/2006/relationships" r:id="rId1"/>
            </a:rPr>
            <a:t>https://www.ojp.gov/funding/explore/interact-minors</a:t>
          </a:r>
          <a:endParaRPr lang="en-US" sz="1600" kern="1200" dirty="0"/>
        </a:p>
      </dsp:txBody>
      <dsp:txXfrm>
        <a:off x="0" y="614218"/>
        <a:ext cx="10058399" cy="999809"/>
      </dsp:txXfrm>
    </dsp:sp>
    <dsp:sp modelId="{85826D98-6A0B-4181-9E65-9FF7A5066A40}">
      <dsp:nvSpPr>
        <dsp:cNvPr id="0" name=""/>
        <dsp:cNvSpPr/>
      </dsp:nvSpPr>
      <dsp:spPr>
        <a:xfrm>
          <a:off x="0" y="1614028"/>
          <a:ext cx="10058399" cy="5036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Civil Rights Training</a:t>
          </a:r>
        </a:p>
      </dsp:txBody>
      <dsp:txXfrm>
        <a:off x="24588" y="1638616"/>
        <a:ext cx="10009223" cy="454509"/>
      </dsp:txXfrm>
    </dsp:sp>
    <dsp:sp modelId="{2C7787A7-0772-4CD5-95A8-185B01588225}">
      <dsp:nvSpPr>
        <dsp:cNvPr id="0" name=""/>
        <dsp:cNvSpPr/>
      </dsp:nvSpPr>
      <dsp:spPr>
        <a:xfrm>
          <a:off x="0" y="2117713"/>
          <a:ext cx="10058399" cy="49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i="0" kern="1200" dirty="0"/>
            <a:t>The DOJ requires all recipients and subrecipients of federal funds to comply with a variety of Federal civil rights laws. ICJI has a checklist that each subgrantee needs to complete on an annual basis to remain in compliance</a:t>
          </a:r>
        </a:p>
      </dsp:txBody>
      <dsp:txXfrm>
        <a:off x="0" y="2117713"/>
        <a:ext cx="10058399" cy="499904"/>
      </dsp:txXfrm>
    </dsp:sp>
    <dsp:sp modelId="{3DCF977B-05E0-419B-9D89-74002EFC8960}">
      <dsp:nvSpPr>
        <dsp:cNvPr id="0" name=""/>
        <dsp:cNvSpPr/>
      </dsp:nvSpPr>
      <dsp:spPr>
        <a:xfrm>
          <a:off x="0" y="2617618"/>
          <a:ext cx="10058399" cy="5036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CJI Grantee Training and Resources Link-</a:t>
          </a:r>
        </a:p>
      </dsp:txBody>
      <dsp:txXfrm>
        <a:off x="24588" y="2642206"/>
        <a:ext cx="10009223" cy="454509"/>
      </dsp:txXfrm>
    </dsp:sp>
    <dsp:sp modelId="{38780A29-7504-4CF8-99CE-2EB4C01AA7A7}">
      <dsp:nvSpPr>
        <dsp:cNvPr id="0" name=""/>
        <dsp:cNvSpPr/>
      </dsp:nvSpPr>
      <dsp:spPr>
        <a:xfrm>
          <a:off x="0" y="3121303"/>
          <a:ext cx="10058399"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These requirements along with other trainings can be found at:</a:t>
          </a:r>
        </a:p>
        <a:p>
          <a:pPr marL="342900" lvl="2" indent="-171450" algn="l" defTabSz="711200">
            <a:lnSpc>
              <a:spcPct val="90000"/>
            </a:lnSpc>
            <a:spcBef>
              <a:spcPct val="0"/>
            </a:spcBef>
            <a:spcAft>
              <a:spcPct val="20000"/>
            </a:spcAft>
            <a:buChar char="•"/>
          </a:pPr>
          <a:r>
            <a:rPr lang="en-US" sz="1600" kern="1200" dirty="0">
              <a:hlinkClick xmlns:r="http://schemas.openxmlformats.org/officeDocument/2006/relationships" r:id="rId2"/>
            </a:rPr>
            <a:t>https://www.in.gov/cji/grantee-training-and-resources/</a:t>
          </a:r>
          <a:endParaRPr lang="en-US" sz="1600" kern="1200" dirty="0"/>
        </a:p>
      </dsp:txBody>
      <dsp:txXfrm>
        <a:off x="0" y="3121303"/>
        <a:ext cx="10058399" cy="5542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31BDA-4623-469C-9CE6-6960B8245575}">
      <dsp:nvSpPr>
        <dsp:cNvPr id="0" name=""/>
        <dsp:cNvSpPr/>
      </dsp:nvSpPr>
      <dsp:spPr>
        <a:xfrm>
          <a:off x="3196514" y="625997"/>
          <a:ext cx="483157" cy="91440"/>
        </a:xfrm>
        <a:custGeom>
          <a:avLst/>
          <a:gdLst/>
          <a:ahLst/>
          <a:cxnLst/>
          <a:rect l="0" t="0" r="0" b="0"/>
          <a:pathLst>
            <a:path>
              <a:moveTo>
                <a:pt x="0" y="45720"/>
              </a:moveTo>
              <a:lnTo>
                <a:pt x="483157"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5249" y="669148"/>
        <a:ext cx="25687" cy="5137"/>
      </dsp:txXfrm>
    </dsp:sp>
    <dsp:sp modelId="{1C1339FA-2ABE-4CD9-B144-F98E0ECFF0F4}">
      <dsp:nvSpPr>
        <dsp:cNvPr id="0" name=""/>
        <dsp:cNvSpPr/>
      </dsp:nvSpPr>
      <dsp:spPr>
        <a:xfrm>
          <a:off x="964586" y="1599"/>
          <a:ext cx="2233728" cy="134023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455" tIns="114892" rIns="109455" bIns="114892" numCol="1" spcCol="1270" anchor="t" anchorCtr="0">
          <a:noAutofit/>
        </a:bodyPr>
        <a:lstStyle/>
        <a:p>
          <a:pPr marL="0" lvl="0" indent="0" algn="l" defTabSz="622300">
            <a:lnSpc>
              <a:spcPct val="90000"/>
            </a:lnSpc>
            <a:spcBef>
              <a:spcPct val="0"/>
            </a:spcBef>
            <a:spcAft>
              <a:spcPct val="35000"/>
            </a:spcAft>
            <a:buNone/>
          </a:pPr>
          <a:r>
            <a:rPr lang="en-US" sz="1400" kern="1200"/>
            <a:t>Log into your IntelliGrants account</a:t>
          </a:r>
        </a:p>
        <a:p>
          <a:pPr marL="57150" lvl="1" indent="-57150" algn="l" defTabSz="488950">
            <a:lnSpc>
              <a:spcPct val="90000"/>
            </a:lnSpc>
            <a:spcBef>
              <a:spcPct val="0"/>
            </a:spcBef>
            <a:spcAft>
              <a:spcPct val="15000"/>
            </a:spcAft>
            <a:buChar char="•"/>
          </a:pPr>
          <a:r>
            <a:rPr lang="en-US" sz="1100" kern="1200"/>
            <a:t>If you do not have an account, then you can obtain one on the home screen of intelligrants (New User?)</a:t>
          </a:r>
        </a:p>
      </dsp:txBody>
      <dsp:txXfrm>
        <a:off x="964586" y="1599"/>
        <a:ext cx="2233728" cy="1340237"/>
      </dsp:txXfrm>
    </dsp:sp>
    <dsp:sp modelId="{0E387754-7D1C-4A68-AB92-33F0751392B0}">
      <dsp:nvSpPr>
        <dsp:cNvPr id="0" name=""/>
        <dsp:cNvSpPr/>
      </dsp:nvSpPr>
      <dsp:spPr>
        <a:xfrm>
          <a:off x="2081450" y="1340036"/>
          <a:ext cx="2747486" cy="483157"/>
        </a:xfrm>
        <a:custGeom>
          <a:avLst/>
          <a:gdLst/>
          <a:ahLst/>
          <a:cxnLst/>
          <a:rect l="0" t="0" r="0" b="0"/>
          <a:pathLst>
            <a:path>
              <a:moveTo>
                <a:pt x="2747486" y="0"/>
              </a:moveTo>
              <a:lnTo>
                <a:pt x="2747486" y="258678"/>
              </a:lnTo>
              <a:lnTo>
                <a:pt x="0" y="258678"/>
              </a:lnTo>
              <a:lnTo>
                <a:pt x="0" y="483157"/>
              </a:lnTo>
            </a:path>
          </a:pathLst>
        </a:custGeom>
        <a:noFill/>
        <a:ln w="12700" cap="flat" cmpd="sng" algn="ctr">
          <a:solidFill>
            <a:schemeClr val="accent2">
              <a:hueOff val="9759"/>
              <a:satOff val="-6719"/>
              <a:lumOff val="-171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85315" y="1579046"/>
        <a:ext cx="139755" cy="5137"/>
      </dsp:txXfrm>
    </dsp:sp>
    <dsp:sp modelId="{254DB3CA-9338-410E-8EB9-BDC71E1EFB97}">
      <dsp:nvSpPr>
        <dsp:cNvPr id="0" name=""/>
        <dsp:cNvSpPr/>
      </dsp:nvSpPr>
      <dsp:spPr>
        <a:xfrm>
          <a:off x="3712072" y="1599"/>
          <a:ext cx="2233728" cy="1340237"/>
        </a:xfrm>
        <a:prstGeom prst="rect">
          <a:avLst/>
        </a:prstGeom>
        <a:solidFill>
          <a:schemeClr val="accent2">
            <a:hueOff val="7808"/>
            <a:satOff val="-5375"/>
            <a:lumOff val="-137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455" tIns="114892" rIns="109455" bIns="114892" numCol="1" spcCol="1270" anchor="ctr" anchorCtr="0">
          <a:noAutofit/>
        </a:bodyPr>
        <a:lstStyle/>
        <a:p>
          <a:pPr marL="0" lvl="0" indent="0" algn="ctr" defTabSz="622300">
            <a:lnSpc>
              <a:spcPct val="90000"/>
            </a:lnSpc>
            <a:spcBef>
              <a:spcPct val="0"/>
            </a:spcBef>
            <a:spcAft>
              <a:spcPct val="35000"/>
            </a:spcAft>
            <a:buNone/>
          </a:pPr>
          <a:r>
            <a:rPr lang="en-US" sz="1400" kern="1200"/>
            <a:t>On the “</a:t>
          </a:r>
          <a:r>
            <a:rPr lang="en-US" sz="1400" b="1" kern="1200"/>
            <a:t>MY HOME</a:t>
          </a:r>
          <a:r>
            <a:rPr lang="en-US" sz="1400" kern="1200"/>
            <a:t>” page access the “</a:t>
          </a:r>
          <a:r>
            <a:rPr lang="en-US" sz="1400" b="1" kern="1200"/>
            <a:t>VIEW AVAILABLE PROPOSALS</a:t>
          </a:r>
          <a:r>
            <a:rPr lang="en-US" sz="1400" kern="1200"/>
            <a:t>” section</a:t>
          </a:r>
        </a:p>
      </dsp:txBody>
      <dsp:txXfrm>
        <a:off x="3712072" y="1599"/>
        <a:ext cx="2233728" cy="1340237"/>
      </dsp:txXfrm>
    </dsp:sp>
    <dsp:sp modelId="{BC92D366-023E-4620-AE6D-948CEBF093B7}">
      <dsp:nvSpPr>
        <dsp:cNvPr id="0" name=""/>
        <dsp:cNvSpPr/>
      </dsp:nvSpPr>
      <dsp:spPr>
        <a:xfrm>
          <a:off x="3196514" y="2479992"/>
          <a:ext cx="483157" cy="91440"/>
        </a:xfrm>
        <a:custGeom>
          <a:avLst/>
          <a:gdLst/>
          <a:ahLst/>
          <a:cxnLst/>
          <a:rect l="0" t="0" r="0" b="0"/>
          <a:pathLst>
            <a:path>
              <a:moveTo>
                <a:pt x="0" y="45720"/>
              </a:moveTo>
              <a:lnTo>
                <a:pt x="483157" y="45720"/>
              </a:lnTo>
            </a:path>
          </a:pathLst>
        </a:custGeom>
        <a:noFill/>
        <a:ln w="12700" cap="flat" cmpd="sng" algn="ctr">
          <a:solidFill>
            <a:schemeClr val="accent2">
              <a:hueOff val="19519"/>
              <a:satOff val="-13438"/>
              <a:lumOff val="-343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5249" y="2523143"/>
        <a:ext cx="25687" cy="5137"/>
      </dsp:txXfrm>
    </dsp:sp>
    <dsp:sp modelId="{F4D86DF1-E95F-4FC1-A79D-0D145BB6F988}">
      <dsp:nvSpPr>
        <dsp:cNvPr id="0" name=""/>
        <dsp:cNvSpPr/>
      </dsp:nvSpPr>
      <dsp:spPr>
        <a:xfrm>
          <a:off x="964586" y="1855593"/>
          <a:ext cx="2233728" cy="1340237"/>
        </a:xfrm>
        <a:prstGeom prst="rect">
          <a:avLst/>
        </a:prstGeom>
        <a:solidFill>
          <a:schemeClr val="accent2">
            <a:hueOff val="15615"/>
            <a:satOff val="-10750"/>
            <a:lumOff val="-27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455" tIns="114892" rIns="109455" bIns="114892" numCol="1" spcCol="1270" anchor="ctr" anchorCtr="0">
          <a:noAutofit/>
        </a:bodyPr>
        <a:lstStyle/>
        <a:p>
          <a:pPr marL="0" lvl="0" indent="0" algn="ctr" defTabSz="622300">
            <a:lnSpc>
              <a:spcPct val="90000"/>
            </a:lnSpc>
            <a:spcBef>
              <a:spcPct val="0"/>
            </a:spcBef>
            <a:spcAft>
              <a:spcPct val="35000"/>
            </a:spcAft>
            <a:buNone/>
          </a:pPr>
          <a:r>
            <a:rPr lang="en-US" sz="1400" kern="1200"/>
            <a:t>Click on </a:t>
          </a:r>
          <a:r>
            <a:rPr lang="en-US" sz="1400" b="1" kern="1200"/>
            <a:t>VIEW OPPORTUNITIES</a:t>
          </a:r>
          <a:endParaRPr lang="en-US" sz="1400" kern="1200"/>
        </a:p>
      </dsp:txBody>
      <dsp:txXfrm>
        <a:off x="964586" y="1855593"/>
        <a:ext cx="2233728" cy="1340237"/>
      </dsp:txXfrm>
    </dsp:sp>
    <dsp:sp modelId="{B82B8D37-D7EC-4161-90D8-5702E8EBA576}">
      <dsp:nvSpPr>
        <dsp:cNvPr id="0" name=""/>
        <dsp:cNvSpPr/>
      </dsp:nvSpPr>
      <dsp:spPr>
        <a:xfrm>
          <a:off x="2081450" y="3194031"/>
          <a:ext cx="2747486" cy="483157"/>
        </a:xfrm>
        <a:custGeom>
          <a:avLst/>
          <a:gdLst/>
          <a:ahLst/>
          <a:cxnLst/>
          <a:rect l="0" t="0" r="0" b="0"/>
          <a:pathLst>
            <a:path>
              <a:moveTo>
                <a:pt x="2747486" y="0"/>
              </a:moveTo>
              <a:lnTo>
                <a:pt x="2747486" y="258678"/>
              </a:lnTo>
              <a:lnTo>
                <a:pt x="0" y="258678"/>
              </a:lnTo>
              <a:lnTo>
                <a:pt x="0" y="483157"/>
              </a:lnTo>
            </a:path>
          </a:pathLst>
        </a:custGeom>
        <a:noFill/>
        <a:ln w="12700" cap="flat" cmpd="sng" algn="ctr">
          <a:solidFill>
            <a:schemeClr val="accent2">
              <a:hueOff val="29278"/>
              <a:satOff val="-20157"/>
              <a:lumOff val="-514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85315" y="3433041"/>
        <a:ext cx="139755" cy="5137"/>
      </dsp:txXfrm>
    </dsp:sp>
    <dsp:sp modelId="{32B18F0A-9CA7-48D2-9068-7FEAB639ACD1}">
      <dsp:nvSpPr>
        <dsp:cNvPr id="0" name=""/>
        <dsp:cNvSpPr/>
      </dsp:nvSpPr>
      <dsp:spPr>
        <a:xfrm>
          <a:off x="3712072" y="1855593"/>
          <a:ext cx="2233728" cy="1340237"/>
        </a:xfrm>
        <a:prstGeom prst="rect">
          <a:avLst/>
        </a:prstGeom>
        <a:solidFill>
          <a:schemeClr val="accent2">
            <a:hueOff val="23423"/>
            <a:satOff val="-16126"/>
            <a:lumOff val="-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455" tIns="114892" rIns="109455" bIns="114892" numCol="1" spcCol="1270" anchor="ctr" anchorCtr="0">
          <a:noAutofit/>
        </a:bodyPr>
        <a:lstStyle/>
        <a:p>
          <a:pPr marL="0" lvl="0" indent="0" algn="ctr" defTabSz="622300">
            <a:lnSpc>
              <a:spcPct val="90000"/>
            </a:lnSpc>
            <a:spcBef>
              <a:spcPct val="0"/>
            </a:spcBef>
            <a:spcAft>
              <a:spcPct val="35000"/>
            </a:spcAft>
            <a:buNone/>
          </a:pPr>
          <a:r>
            <a:rPr lang="en-US" sz="1400" kern="1200"/>
            <a:t>Intelligrants will take you to the My Opportunities page </a:t>
          </a:r>
        </a:p>
      </dsp:txBody>
      <dsp:txXfrm>
        <a:off x="3712072" y="1855593"/>
        <a:ext cx="2233728" cy="1340237"/>
      </dsp:txXfrm>
    </dsp:sp>
    <dsp:sp modelId="{1FFBCA1C-449E-494C-B817-398860FA2EDF}">
      <dsp:nvSpPr>
        <dsp:cNvPr id="0" name=""/>
        <dsp:cNvSpPr/>
      </dsp:nvSpPr>
      <dsp:spPr>
        <a:xfrm>
          <a:off x="3196514" y="4333987"/>
          <a:ext cx="483157" cy="91440"/>
        </a:xfrm>
        <a:custGeom>
          <a:avLst/>
          <a:gdLst/>
          <a:ahLst/>
          <a:cxnLst/>
          <a:rect l="0" t="0" r="0" b="0"/>
          <a:pathLst>
            <a:path>
              <a:moveTo>
                <a:pt x="0" y="45720"/>
              </a:moveTo>
              <a:lnTo>
                <a:pt x="483157" y="45720"/>
              </a:lnTo>
            </a:path>
          </a:pathLst>
        </a:custGeom>
        <a:noFill/>
        <a:ln w="12700" cap="flat" cmpd="sng" algn="ctr">
          <a:solidFill>
            <a:schemeClr val="accent2">
              <a:hueOff val="39038"/>
              <a:satOff val="-26876"/>
              <a:lumOff val="-686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5249" y="4377138"/>
        <a:ext cx="25687" cy="5137"/>
      </dsp:txXfrm>
    </dsp:sp>
    <dsp:sp modelId="{A8C717B4-8FDF-4B1B-89E9-F7E35D90796E}">
      <dsp:nvSpPr>
        <dsp:cNvPr id="0" name=""/>
        <dsp:cNvSpPr/>
      </dsp:nvSpPr>
      <dsp:spPr>
        <a:xfrm>
          <a:off x="964586" y="3709588"/>
          <a:ext cx="2233728" cy="1340237"/>
        </a:xfrm>
        <a:prstGeom prst="rect">
          <a:avLst/>
        </a:prstGeom>
        <a:solidFill>
          <a:schemeClr val="accent2">
            <a:hueOff val="31230"/>
            <a:satOff val="-21501"/>
            <a:lumOff val="-54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455" tIns="114892" rIns="109455" bIns="114892" numCol="1" spcCol="1270" anchor="ctr" anchorCtr="0">
          <a:noAutofit/>
        </a:bodyPr>
        <a:lstStyle/>
        <a:p>
          <a:pPr marL="0" lvl="0" indent="0" algn="ctr" defTabSz="622300">
            <a:lnSpc>
              <a:spcPct val="90000"/>
            </a:lnSpc>
            <a:spcBef>
              <a:spcPct val="0"/>
            </a:spcBef>
            <a:spcAft>
              <a:spcPct val="35000"/>
            </a:spcAft>
            <a:buNone/>
          </a:pPr>
          <a:r>
            <a:rPr lang="en-US" sz="1400" kern="1200"/>
            <a:t>Access the </a:t>
          </a:r>
          <a:r>
            <a:rPr lang="en-US" sz="1400" b="1" kern="1200"/>
            <a:t>2022 Title II – Juvenile Justice and Delinquency Prevention ACT (TII) </a:t>
          </a:r>
          <a:r>
            <a:rPr lang="en-US" sz="1400" kern="1200"/>
            <a:t>Application </a:t>
          </a:r>
        </a:p>
      </dsp:txBody>
      <dsp:txXfrm>
        <a:off x="964586" y="3709588"/>
        <a:ext cx="2233728" cy="1340237"/>
      </dsp:txXfrm>
    </dsp:sp>
    <dsp:sp modelId="{761240F2-621E-4A2E-941F-191622B1CD52}">
      <dsp:nvSpPr>
        <dsp:cNvPr id="0" name=""/>
        <dsp:cNvSpPr/>
      </dsp:nvSpPr>
      <dsp:spPr>
        <a:xfrm>
          <a:off x="3712072" y="3709588"/>
          <a:ext cx="2233728" cy="1340237"/>
        </a:xfrm>
        <a:prstGeom prst="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455" tIns="114892" rIns="109455" bIns="114892" numCol="1" spcCol="1270" anchor="ctr" anchorCtr="0">
          <a:noAutofit/>
        </a:bodyPr>
        <a:lstStyle/>
        <a:p>
          <a:pPr marL="0" lvl="0" indent="0" algn="ctr" defTabSz="622300">
            <a:lnSpc>
              <a:spcPct val="90000"/>
            </a:lnSpc>
            <a:spcBef>
              <a:spcPct val="0"/>
            </a:spcBef>
            <a:spcAft>
              <a:spcPct val="35000"/>
            </a:spcAft>
            <a:buNone/>
          </a:pPr>
          <a:r>
            <a:rPr lang="en-US" sz="1400" kern="1200"/>
            <a:t>Select “</a:t>
          </a:r>
          <a:r>
            <a:rPr lang="en-US" sz="1400" b="1" kern="1200"/>
            <a:t>Apply Now</a:t>
          </a:r>
          <a:r>
            <a:rPr lang="en-US" sz="1400" kern="1200"/>
            <a:t>”</a:t>
          </a:r>
        </a:p>
      </dsp:txBody>
      <dsp:txXfrm>
        <a:off x="3712072" y="3709588"/>
        <a:ext cx="2233728" cy="13402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D1708-5B5A-496F-BC7E-F698E2827BDF}">
      <dsp:nvSpPr>
        <dsp:cNvPr id="0" name=""/>
        <dsp:cNvSpPr/>
      </dsp:nvSpPr>
      <dsp:spPr>
        <a:xfrm>
          <a:off x="0" y="2758"/>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8E9A0-1DB1-4398-B446-6198D94F9853}">
      <dsp:nvSpPr>
        <dsp:cNvPr id="0" name=""/>
        <dsp:cNvSpPr/>
      </dsp:nvSpPr>
      <dsp:spPr>
        <a:xfrm>
          <a:off x="0" y="2758"/>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Contact Information</a:t>
          </a:r>
        </a:p>
      </dsp:txBody>
      <dsp:txXfrm>
        <a:off x="0" y="2758"/>
        <a:ext cx="6797675" cy="513126"/>
      </dsp:txXfrm>
    </dsp:sp>
    <dsp:sp modelId="{D277C75A-221A-4504-861E-C377E47875A6}">
      <dsp:nvSpPr>
        <dsp:cNvPr id="0" name=""/>
        <dsp:cNvSpPr/>
      </dsp:nvSpPr>
      <dsp:spPr>
        <a:xfrm>
          <a:off x="0" y="515885"/>
          <a:ext cx="6797675" cy="0"/>
        </a:xfrm>
        <a:prstGeom prst="line">
          <a:avLst/>
        </a:prstGeom>
        <a:solidFill>
          <a:schemeClr val="accent2">
            <a:hueOff val="3904"/>
            <a:satOff val="-2688"/>
            <a:lumOff val="-686"/>
            <a:alphaOff val="0"/>
          </a:schemeClr>
        </a:solidFill>
        <a:ln w="15875" cap="flat" cmpd="sng" algn="ctr">
          <a:solidFill>
            <a:schemeClr val="accent2">
              <a:hueOff val="3904"/>
              <a:satOff val="-2688"/>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BA76F1-BCC9-443A-B21E-3EDA80E1B15A}">
      <dsp:nvSpPr>
        <dsp:cNvPr id="0" name=""/>
        <dsp:cNvSpPr/>
      </dsp:nvSpPr>
      <dsp:spPr>
        <a:xfrm>
          <a:off x="0" y="515885"/>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Project Information</a:t>
          </a:r>
        </a:p>
      </dsp:txBody>
      <dsp:txXfrm>
        <a:off x="0" y="515885"/>
        <a:ext cx="6797675" cy="513126"/>
      </dsp:txXfrm>
    </dsp:sp>
    <dsp:sp modelId="{445DBB9F-1FF3-409A-990D-DA4B09E00CBC}">
      <dsp:nvSpPr>
        <dsp:cNvPr id="0" name=""/>
        <dsp:cNvSpPr/>
      </dsp:nvSpPr>
      <dsp:spPr>
        <a:xfrm>
          <a:off x="0" y="1029012"/>
          <a:ext cx="6797675" cy="0"/>
        </a:xfrm>
        <a:prstGeom prst="line">
          <a:avLst/>
        </a:prstGeom>
        <a:solidFill>
          <a:schemeClr val="accent2">
            <a:hueOff val="7808"/>
            <a:satOff val="-5375"/>
            <a:lumOff val="-1373"/>
            <a:alphaOff val="0"/>
          </a:schemeClr>
        </a:solidFill>
        <a:ln w="15875" cap="flat" cmpd="sng" algn="ctr">
          <a:solidFill>
            <a:schemeClr val="accent2">
              <a:hueOff val="7808"/>
              <a:satOff val="-5375"/>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6ED8D1-9A19-45AB-A8F6-E5FC05D4561A}">
      <dsp:nvSpPr>
        <dsp:cNvPr id="0" name=""/>
        <dsp:cNvSpPr/>
      </dsp:nvSpPr>
      <dsp:spPr>
        <a:xfrm>
          <a:off x="0" y="1029012"/>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Programmatic Information</a:t>
          </a:r>
        </a:p>
      </dsp:txBody>
      <dsp:txXfrm>
        <a:off x="0" y="1029012"/>
        <a:ext cx="6797675" cy="513126"/>
      </dsp:txXfrm>
    </dsp:sp>
    <dsp:sp modelId="{DA47EAF2-B6FC-49CA-B767-FA1C831C4C6D}">
      <dsp:nvSpPr>
        <dsp:cNvPr id="0" name=""/>
        <dsp:cNvSpPr/>
      </dsp:nvSpPr>
      <dsp:spPr>
        <a:xfrm>
          <a:off x="0" y="1542139"/>
          <a:ext cx="6797675" cy="0"/>
        </a:xfrm>
        <a:prstGeom prst="line">
          <a:avLst/>
        </a:prstGeom>
        <a:solidFill>
          <a:schemeClr val="accent2">
            <a:hueOff val="11711"/>
            <a:satOff val="-8063"/>
            <a:lumOff val="-2059"/>
            <a:alphaOff val="0"/>
          </a:schemeClr>
        </a:solidFill>
        <a:ln w="15875" cap="flat" cmpd="sng" algn="ctr">
          <a:solidFill>
            <a:schemeClr val="accent2">
              <a:hueOff val="11711"/>
              <a:satOff val="-8063"/>
              <a:lumOff val="-2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1C1256-B897-4F63-A827-A5BDFF314C76}">
      <dsp:nvSpPr>
        <dsp:cNvPr id="0" name=""/>
        <dsp:cNvSpPr/>
      </dsp:nvSpPr>
      <dsp:spPr>
        <a:xfrm>
          <a:off x="0" y="1542139"/>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Problem Statement &amp; Analysis </a:t>
          </a:r>
        </a:p>
      </dsp:txBody>
      <dsp:txXfrm>
        <a:off x="0" y="1542139"/>
        <a:ext cx="6797675" cy="513126"/>
      </dsp:txXfrm>
    </dsp:sp>
    <dsp:sp modelId="{90D9CD86-D642-4B85-9FA0-0C208BEADB73}">
      <dsp:nvSpPr>
        <dsp:cNvPr id="0" name=""/>
        <dsp:cNvSpPr/>
      </dsp:nvSpPr>
      <dsp:spPr>
        <a:xfrm>
          <a:off x="0" y="2055265"/>
          <a:ext cx="6797675" cy="0"/>
        </a:xfrm>
        <a:prstGeom prst="line">
          <a:avLst/>
        </a:prstGeom>
        <a:solidFill>
          <a:schemeClr val="accent2">
            <a:hueOff val="15615"/>
            <a:satOff val="-10750"/>
            <a:lumOff val="-2745"/>
            <a:alphaOff val="0"/>
          </a:schemeClr>
        </a:solidFill>
        <a:ln w="15875" cap="flat" cmpd="sng" algn="ctr">
          <a:solidFill>
            <a:schemeClr val="accent2">
              <a:hueOff val="15615"/>
              <a:satOff val="-1075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B6D5F-6194-460A-9A44-507F5EBCE94D}">
      <dsp:nvSpPr>
        <dsp:cNvPr id="0" name=""/>
        <dsp:cNvSpPr/>
      </dsp:nvSpPr>
      <dsp:spPr>
        <a:xfrm>
          <a:off x="0" y="2055265"/>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Goals, Objectives, &amp; Outcomes</a:t>
          </a:r>
        </a:p>
      </dsp:txBody>
      <dsp:txXfrm>
        <a:off x="0" y="2055265"/>
        <a:ext cx="6797675" cy="513126"/>
      </dsp:txXfrm>
    </dsp:sp>
    <dsp:sp modelId="{B3E08927-89A3-4834-B187-3AEB77925D29}">
      <dsp:nvSpPr>
        <dsp:cNvPr id="0" name=""/>
        <dsp:cNvSpPr/>
      </dsp:nvSpPr>
      <dsp:spPr>
        <a:xfrm>
          <a:off x="0" y="2568392"/>
          <a:ext cx="6797675" cy="0"/>
        </a:xfrm>
        <a:prstGeom prst="line">
          <a:avLst/>
        </a:prstGeom>
        <a:solidFill>
          <a:schemeClr val="accent2">
            <a:hueOff val="19519"/>
            <a:satOff val="-13438"/>
            <a:lumOff val="-3431"/>
            <a:alphaOff val="0"/>
          </a:schemeClr>
        </a:solidFill>
        <a:ln w="15875" cap="flat" cmpd="sng" algn="ctr">
          <a:solidFill>
            <a:schemeClr val="accent2">
              <a:hueOff val="19519"/>
              <a:satOff val="-13438"/>
              <a:lumOff val="-34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0F213D-9700-4435-A453-5BBCEF985167}">
      <dsp:nvSpPr>
        <dsp:cNvPr id="0" name=""/>
        <dsp:cNvSpPr/>
      </dsp:nvSpPr>
      <dsp:spPr>
        <a:xfrm>
          <a:off x="0" y="2568392"/>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Program Descriptions</a:t>
          </a:r>
        </a:p>
      </dsp:txBody>
      <dsp:txXfrm>
        <a:off x="0" y="2568392"/>
        <a:ext cx="6797675" cy="513126"/>
      </dsp:txXfrm>
    </dsp:sp>
    <dsp:sp modelId="{3DE7C02A-26A2-4BEB-87D2-9B9BE64990AE}">
      <dsp:nvSpPr>
        <dsp:cNvPr id="0" name=""/>
        <dsp:cNvSpPr/>
      </dsp:nvSpPr>
      <dsp:spPr>
        <a:xfrm>
          <a:off x="0" y="3081519"/>
          <a:ext cx="6797675" cy="0"/>
        </a:xfrm>
        <a:prstGeom prst="line">
          <a:avLst/>
        </a:prstGeom>
        <a:solidFill>
          <a:schemeClr val="accent2">
            <a:hueOff val="23423"/>
            <a:satOff val="-16126"/>
            <a:lumOff val="-4118"/>
            <a:alphaOff val="0"/>
          </a:schemeClr>
        </a:solidFill>
        <a:ln w="15875" cap="flat" cmpd="sng" algn="ctr">
          <a:solidFill>
            <a:schemeClr val="accent2">
              <a:hueOff val="23423"/>
              <a:satOff val="-16126"/>
              <a:lumOff val="-4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A3C737-08F6-4149-8F29-7E9FE1D1FEE7}">
      <dsp:nvSpPr>
        <dsp:cNvPr id="0" name=""/>
        <dsp:cNvSpPr/>
      </dsp:nvSpPr>
      <dsp:spPr>
        <a:xfrm>
          <a:off x="0" y="3081519"/>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Evidence Based/Best Practices</a:t>
          </a:r>
        </a:p>
      </dsp:txBody>
      <dsp:txXfrm>
        <a:off x="0" y="3081519"/>
        <a:ext cx="6797675" cy="513126"/>
      </dsp:txXfrm>
    </dsp:sp>
    <dsp:sp modelId="{D0A679C0-2887-48F3-8B41-69EF316F6AE5}">
      <dsp:nvSpPr>
        <dsp:cNvPr id="0" name=""/>
        <dsp:cNvSpPr/>
      </dsp:nvSpPr>
      <dsp:spPr>
        <a:xfrm>
          <a:off x="0" y="3594646"/>
          <a:ext cx="6797675" cy="0"/>
        </a:xfrm>
        <a:prstGeom prst="line">
          <a:avLst/>
        </a:prstGeom>
        <a:solidFill>
          <a:schemeClr val="accent2">
            <a:hueOff val="27327"/>
            <a:satOff val="-18813"/>
            <a:lumOff val="-4804"/>
            <a:alphaOff val="0"/>
          </a:schemeClr>
        </a:solidFill>
        <a:ln w="15875" cap="flat" cmpd="sng" algn="ctr">
          <a:solidFill>
            <a:schemeClr val="accent2">
              <a:hueOff val="27327"/>
              <a:satOff val="-18813"/>
              <a:lumOff val="-48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3CDE8C-E040-4E9F-855A-9831AEB1E5D7}">
      <dsp:nvSpPr>
        <dsp:cNvPr id="0" name=""/>
        <dsp:cNvSpPr/>
      </dsp:nvSpPr>
      <dsp:spPr>
        <a:xfrm>
          <a:off x="0" y="3594646"/>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Use of Volunteers</a:t>
          </a:r>
        </a:p>
      </dsp:txBody>
      <dsp:txXfrm>
        <a:off x="0" y="3594646"/>
        <a:ext cx="6797675" cy="513126"/>
      </dsp:txXfrm>
    </dsp:sp>
    <dsp:sp modelId="{AE4260AD-3EE6-4299-B13C-E35AB32D286B}">
      <dsp:nvSpPr>
        <dsp:cNvPr id="0" name=""/>
        <dsp:cNvSpPr/>
      </dsp:nvSpPr>
      <dsp:spPr>
        <a:xfrm>
          <a:off x="0" y="4107772"/>
          <a:ext cx="6797675" cy="0"/>
        </a:xfrm>
        <a:prstGeom prst="line">
          <a:avLst/>
        </a:prstGeom>
        <a:solidFill>
          <a:schemeClr val="accent2">
            <a:hueOff val="31230"/>
            <a:satOff val="-21501"/>
            <a:lumOff val="-5490"/>
            <a:alphaOff val="0"/>
          </a:schemeClr>
        </a:solidFill>
        <a:ln w="15875" cap="flat" cmpd="sng" algn="ctr">
          <a:solidFill>
            <a:schemeClr val="accent2">
              <a:hueOff val="31230"/>
              <a:satOff val="-21501"/>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C56641-F323-47DA-95F4-C34A94E8F225}">
      <dsp:nvSpPr>
        <dsp:cNvPr id="0" name=""/>
        <dsp:cNvSpPr/>
      </dsp:nvSpPr>
      <dsp:spPr>
        <a:xfrm>
          <a:off x="0" y="4107772"/>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Budget</a:t>
          </a:r>
        </a:p>
      </dsp:txBody>
      <dsp:txXfrm>
        <a:off x="0" y="4107772"/>
        <a:ext cx="6797675" cy="513126"/>
      </dsp:txXfrm>
    </dsp:sp>
    <dsp:sp modelId="{3A254FA6-47BC-4EA9-B752-8E256F3A933C}">
      <dsp:nvSpPr>
        <dsp:cNvPr id="0" name=""/>
        <dsp:cNvSpPr/>
      </dsp:nvSpPr>
      <dsp:spPr>
        <a:xfrm>
          <a:off x="0" y="4620899"/>
          <a:ext cx="6797675" cy="0"/>
        </a:xfrm>
        <a:prstGeom prst="line">
          <a:avLst/>
        </a:prstGeom>
        <a:solidFill>
          <a:schemeClr val="accent2">
            <a:hueOff val="35134"/>
            <a:satOff val="-24188"/>
            <a:lumOff val="-6177"/>
            <a:alphaOff val="0"/>
          </a:schemeClr>
        </a:solidFill>
        <a:ln w="15875" cap="flat" cmpd="sng" algn="ctr">
          <a:solidFill>
            <a:schemeClr val="accent2">
              <a:hueOff val="35134"/>
              <a:satOff val="-24188"/>
              <a:lumOff val="-6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8AB555-9B58-4C91-A0AE-D06B27BD4109}">
      <dsp:nvSpPr>
        <dsp:cNvPr id="0" name=""/>
        <dsp:cNvSpPr/>
      </dsp:nvSpPr>
      <dsp:spPr>
        <a:xfrm>
          <a:off x="0" y="4620899"/>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Budget Narrative</a:t>
          </a:r>
        </a:p>
      </dsp:txBody>
      <dsp:txXfrm>
        <a:off x="0" y="4620899"/>
        <a:ext cx="6797675" cy="513126"/>
      </dsp:txXfrm>
    </dsp:sp>
    <dsp:sp modelId="{37470416-237B-4AB0-BD89-DD203D8FF988}">
      <dsp:nvSpPr>
        <dsp:cNvPr id="0" name=""/>
        <dsp:cNvSpPr/>
      </dsp:nvSpPr>
      <dsp:spPr>
        <a:xfrm>
          <a:off x="0" y="5134026"/>
          <a:ext cx="6797675" cy="0"/>
        </a:xfrm>
        <a:prstGeom prst="line">
          <a:avLst/>
        </a:prstGeom>
        <a:solidFill>
          <a:schemeClr val="accent2">
            <a:hueOff val="39038"/>
            <a:satOff val="-26876"/>
            <a:lumOff val="-6863"/>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170013-4228-4CD4-9E44-E2F0500DE625}">
      <dsp:nvSpPr>
        <dsp:cNvPr id="0" name=""/>
        <dsp:cNvSpPr/>
      </dsp:nvSpPr>
      <dsp:spPr>
        <a:xfrm>
          <a:off x="0" y="5134026"/>
          <a:ext cx="6797675" cy="5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Attachments</a:t>
          </a:r>
        </a:p>
      </dsp:txBody>
      <dsp:txXfrm>
        <a:off x="0" y="5134026"/>
        <a:ext cx="6797675" cy="5131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Points of Contact for the grant (CJI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Contact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5875" cap="flat" cmpd="sng" algn="ctr">
          <a:solidFill>
            <a:schemeClr val="accent2">
              <a:hueOff val="13013"/>
              <a:satOff val="-8959"/>
              <a:lumOff val="-22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chemeClr val="accent2">
            <a:hueOff val="13013"/>
            <a:satOff val="-8959"/>
            <a:lumOff val="-22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5875" cap="flat" cmpd="sng" algn="ctr">
          <a:solidFill>
            <a:schemeClr val="accent2">
              <a:hueOff val="26025"/>
              <a:satOff val="-17917"/>
              <a:lumOff val="-45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Title II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chemeClr val="accent2">
            <a:hueOff val="26025"/>
            <a:satOff val="-17917"/>
            <a:lumOff val="-45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Programmatic 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kern="1200"/>
            <a:t>Problem Statement &amp; Analysis </a:t>
          </a:r>
        </a:p>
      </dsp:txBody>
      <dsp:txXfrm>
        <a:off x="369523" y="5187944"/>
        <a:ext cx="4781362"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342255"/>
          <a:ext cx="6900512" cy="2910599"/>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The goal should directly address the problem identified in the Problem Statement.</a:t>
          </a:r>
        </a:p>
        <a:p>
          <a:pPr marL="114300" lvl="1" indent="-114300" algn="l" defTabSz="622300">
            <a:lnSpc>
              <a:spcPct val="90000"/>
            </a:lnSpc>
            <a:spcBef>
              <a:spcPct val="0"/>
            </a:spcBef>
            <a:spcAft>
              <a:spcPct val="15000"/>
            </a:spcAft>
            <a:buChar char="•"/>
          </a:pPr>
          <a:r>
            <a:rPr lang="en-US" sz="1400" kern="1200"/>
            <a:t>Objectives are the steps needed to achieve goals. Objectives should be concrete, action-oriented, measurable and Specific, Measurable, Achievable, Realistic, Timely (SMART).</a:t>
          </a:r>
        </a:p>
        <a:p>
          <a:pPr marL="228600" lvl="2" indent="-114300" algn="l" defTabSz="622300">
            <a:lnSpc>
              <a:spcPct val="90000"/>
            </a:lnSpc>
            <a:spcBef>
              <a:spcPct val="0"/>
            </a:spcBef>
            <a:spcAft>
              <a:spcPct val="15000"/>
            </a:spcAft>
            <a:buChar char="•"/>
          </a:pPr>
          <a:r>
            <a:rPr lang="en-US" sz="1400" kern="1200"/>
            <a:t>Example of Objective: By September 2022, a minimum of 50 culturally and linguistically appropriate support groups for survivors of domestic violence will be provided. </a:t>
          </a:r>
        </a:p>
        <a:p>
          <a:pPr marL="114300" lvl="1" indent="-114300" algn="l" defTabSz="622300">
            <a:lnSpc>
              <a:spcPct val="90000"/>
            </a:lnSpc>
            <a:spcBef>
              <a:spcPct val="0"/>
            </a:spcBef>
            <a:spcAft>
              <a:spcPct val="15000"/>
            </a:spcAft>
            <a:buChar char="•"/>
          </a:pPr>
          <a:r>
            <a:rPr lang="en-US" sz="1400" kern="1200"/>
            <a:t>Outcomes measure objectives and are criteria for how the program is deemed to be effective.</a:t>
          </a:r>
        </a:p>
        <a:p>
          <a:pPr marL="228600" lvl="2" indent="-114300" algn="l" defTabSz="622300">
            <a:lnSpc>
              <a:spcPct val="90000"/>
            </a:lnSpc>
            <a:spcBef>
              <a:spcPct val="0"/>
            </a:spcBef>
            <a:spcAft>
              <a:spcPct val="15000"/>
            </a:spcAft>
            <a:buChar char="•"/>
          </a:pPr>
          <a:r>
            <a:rPr lang="en-US" sz="1400" kern="1200"/>
            <a:t>Example of Outcome: 85% of participants will indicate that they have learned ways to act in their own best interest. </a:t>
          </a:r>
        </a:p>
      </dsp:txBody>
      <dsp:txXfrm>
        <a:off x="0" y="342255"/>
        <a:ext cx="6900512" cy="2910599"/>
      </dsp:txXfrm>
    </dsp:sp>
    <dsp:sp modelId="{2F50645F-4135-4679-B5AB-27836450C312}">
      <dsp:nvSpPr>
        <dsp:cNvPr id="0" name=""/>
        <dsp:cNvSpPr/>
      </dsp:nvSpPr>
      <dsp:spPr>
        <a:xfrm>
          <a:off x="345025" y="135615"/>
          <a:ext cx="4830358" cy="4132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Goal, Objective, and Outcomes</a:t>
          </a:r>
        </a:p>
      </dsp:txBody>
      <dsp:txXfrm>
        <a:off x="365200" y="155790"/>
        <a:ext cx="4790008" cy="372930"/>
      </dsp:txXfrm>
    </dsp:sp>
    <dsp:sp modelId="{2375F742-61FF-4732-A683-B48767F1F6F6}">
      <dsp:nvSpPr>
        <dsp:cNvPr id="0" name=""/>
        <dsp:cNvSpPr/>
      </dsp:nvSpPr>
      <dsp:spPr>
        <a:xfrm>
          <a:off x="0" y="3535095"/>
          <a:ext cx="6900512" cy="595350"/>
        </a:xfrm>
        <a:prstGeom prst="rect">
          <a:avLst/>
        </a:prstGeom>
        <a:solidFill>
          <a:schemeClr val="lt1">
            <a:alpha val="90000"/>
            <a:hueOff val="0"/>
            <a:satOff val="0"/>
            <a:lumOff val="0"/>
            <a:alphaOff val="0"/>
          </a:schemeClr>
        </a:solidFill>
        <a:ln w="15875" cap="flat" cmpd="sng" algn="ctr">
          <a:solidFill>
            <a:schemeClr val="accent2">
              <a:hueOff val="13013"/>
              <a:satOff val="-8959"/>
              <a:lumOff val="-22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5556" tIns="291592" rIns="53555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What? Who? Where? Why? When? How?</a:t>
          </a:r>
        </a:p>
      </dsp:txBody>
      <dsp:txXfrm>
        <a:off x="0" y="3535095"/>
        <a:ext cx="6900512" cy="595350"/>
      </dsp:txXfrm>
    </dsp:sp>
    <dsp:sp modelId="{D2282E75-9A52-47B2-9850-707EC2631640}">
      <dsp:nvSpPr>
        <dsp:cNvPr id="0" name=""/>
        <dsp:cNvSpPr/>
      </dsp:nvSpPr>
      <dsp:spPr>
        <a:xfrm>
          <a:off x="345025" y="3328455"/>
          <a:ext cx="4830358" cy="413280"/>
        </a:xfrm>
        <a:prstGeom prst="roundRect">
          <a:avLst/>
        </a:prstGeom>
        <a:solidFill>
          <a:schemeClr val="accent2">
            <a:hueOff val="13013"/>
            <a:satOff val="-8959"/>
            <a:lumOff val="-22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Program Description</a:t>
          </a:r>
        </a:p>
      </dsp:txBody>
      <dsp:txXfrm>
        <a:off x="365200" y="3348630"/>
        <a:ext cx="4790008" cy="372930"/>
      </dsp:txXfrm>
    </dsp:sp>
    <dsp:sp modelId="{1E734C95-4555-46ED-B5A1-04D77E298A53}">
      <dsp:nvSpPr>
        <dsp:cNvPr id="0" name=""/>
        <dsp:cNvSpPr/>
      </dsp:nvSpPr>
      <dsp:spPr>
        <a:xfrm>
          <a:off x="0" y="4412685"/>
          <a:ext cx="6900512" cy="352800"/>
        </a:xfrm>
        <a:prstGeom prst="rect">
          <a:avLst/>
        </a:prstGeom>
        <a:solidFill>
          <a:schemeClr val="lt1">
            <a:alpha val="90000"/>
            <a:hueOff val="0"/>
            <a:satOff val="0"/>
            <a:lumOff val="0"/>
            <a:alphaOff val="0"/>
          </a:schemeClr>
        </a:solidFill>
        <a:ln w="15875" cap="flat" cmpd="sng" algn="ctr">
          <a:solidFill>
            <a:schemeClr val="accent2">
              <a:hueOff val="26025"/>
              <a:satOff val="-17917"/>
              <a:lumOff val="-4575"/>
              <a:alphaOff val="0"/>
            </a:schemeClr>
          </a:solidFill>
          <a:prstDash val="solid"/>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4206045"/>
          <a:ext cx="4830358" cy="413280"/>
        </a:xfrm>
        <a:prstGeom prst="roundRect">
          <a:avLst/>
        </a:prstGeom>
        <a:solidFill>
          <a:schemeClr val="accent2">
            <a:hueOff val="26025"/>
            <a:satOff val="-17917"/>
            <a:lumOff val="-45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Evidence Based/Best Practice</a:t>
          </a:r>
        </a:p>
      </dsp:txBody>
      <dsp:txXfrm>
        <a:off x="365200" y="4226220"/>
        <a:ext cx="4790008" cy="372930"/>
      </dsp:txXfrm>
    </dsp:sp>
    <dsp:sp modelId="{A812EBE4-F34C-4D49-8727-A75AF6A794D7}">
      <dsp:nvSpPr>
        <dsp:cNvPr id="0" name=""/>
        <dsp:cNvSpPr/>
      </dsp:nvSpPr>
      <dsp:spPr>
        <a:xfrm>
          <a:off x="0" y="5047725"/>
          <a:ext cx="6900512" cy="352800"/>
        </a:xfrm>
        <a:prstGeom prst="rect">
          <a:avLst/>
        </a:prstGeom>
        <a:solidFill>
          <a:schemeClr val="lt1">
            <a:alpha val="90000"/>
            <a:hueOff val="0"/>
            <a:satOff val="0"/>
            <a:lumOff val="0"/>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41085"/>
          <a:ext cx="4830358" cy="41328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622300">
            <a:lnSpc>
              <a:spcPct val="90000"/>
            </a:lnSpc>
            <a:spcBef>
              <a:spcPct val="0"/>
            </a:spcBef>
            <a:spcAft>
              <a:spcPct val="35000"/>
            </a:spcAft>
            <a:buNone/>
          </a:pPr>
          <a:r>
            <a:rPr lang="en-US" sz="1400" kern="1200"/>
            <a:t>Use of Volunteers</a:t>
          </a:r>
        </a:p>
      </dsp:txBody>
      <dsp:txXfrm>
        <a:off x="365200" y="4861260"/>
        <a:ext cx="4790008" cy="3729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69E64-75E7-44E9-80CD-F4DFECCFF147}">
      <dsp:nvSpPr>
        <dsp:cNvPr id="0" name=""/>
        <dsp:cNvSpPr/>
      </dsp:nvSpPr>
      <dsp:spPr>
        <a:xfrm>
          <a:off x="12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AEDEF7-71E5-49F6-B14C-23E3ECD0EF81}">
      <dsp:nvSpPr>
        <dsp:cNvPr id="0" name=""/>
        <dsp:cNvSpPr/>
      </dsp:nvSpPr>
      <dsp:spPr>
        <a:xfrm>
          <a:off x="480082"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t>All grants from ICJI Behavioral Health Division are reimbursement grants, which means that agency must first </a:t>
          </a:r>
          <a:r>
            <a:rPr lang="en-US" sz="1800" kern="1200"/>
            <a:t>incur</a:t>
          </a:r>
          <a:r>
            <a:rPr lang="en-US" sz="1800" b="0" i="0" kern="1200" baseline="0"/>
            <a:t> the expense prior to CJI reimbursing for the expense. Verification of expenses along with verification of payment of expenses must be provided to ICJI on a monthly or quarterly basis prior to reimbursement of expenses by ICJI. </a:t>
          </a:r>
          <a:endParaRPr lang="en-US" sz="1800" kern="1200"/>
        </a:p>
      </dsp:txBody>
      <dsp:txXfrm>
        <a:off x="560236" y="832323"/>
        <a:ext cx="4149382" cy="2576345"/>
      </dsp:txXfrm>
    </dsp:sp>
    <dsp:sp modelId="{2B41E3B3-1122-431B-94C9-5297741A41E3}">
      <dsp:nvSpPr>
        <dsp:cNvPr id="0" name=""/>
        <dsp:cNvSpPr/>
      </dsp:nvSpPr>
      <dsp:spPr>
        <a:xfrm>
          <a:off x="52686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0DEDB5-CCB2-4133-9932-F852A77E6DE6}">
      <dsp:nvSpPr>
        <dsp:cNvPr id="0" name=""/>
        <dsp:cNvSpPr/>
      </dsp:nvSpPr>
      <dsp:spPr>
        <a:xfrm>
          <a:off x="5747481"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Match Requirement for Title II is 10%</a:t>
          </a:r>
        </a:p>
      </dsp:txBody>
      <dsp:txXfrm>
        <a:off x="5827635" y="832323"/>
        <a:ext cx="4149382" cy="25763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4E492-D7A4-400E-91B1-195EE0E0A81F}">
      <dsp:nvSpPr>
        <dsp:cNvPr id="0" name=""/>
        <dsp:cNvSpPr/>
      </dsp:nvSpPr>
      <dsp:spPr>
        <a:xfrm>
          <a:off x="0" y="2758"/>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A17827-7F4D-47D5-B62D-CB239A1DDE7A}">
      <dsp:nvSpPr>
        <dsp:cNvPr id="0" name=""/>
        <dsp:cNvSpPr/>
      </dsp:nvSpPr>
      <dsp:spPr>
        <a:xfrm>
          <a:off x="0" y="275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0" i="0" kern="1200" baseline="0"/>
            <a:t>For technical assistance contact the ICJI Helpdesk at CJIHelpDesk@cji.in.gov. Help Desk hours are Monday – Friday, 8:00 am to 4:30 pm ET, except state holidays. </a:t>
          </a:r>
          <a:endParaRPr lang="en-US" sz="2900" kern="1200"/>
        </a:p>
      </dsp:txBody>
      <dsp:txXfrm>
        <a:off x="0" y="2758"/>
        <a:ext cx="6797675" cy="1881464"/>
      </dsp:txXfrm>
    </dsp:sp>
    <dsp:sp modelId="{A04B47F4-50C4-4080-B6BA-13A05150D65C}">
      <dsp:nvSpPr>
        <dsp:cNvPr id="0" name=""/>
        <dsp:cNvSpPr/>
      </dsp:nvSpPr>
      <dsp:spPr>
        <a:xfrm>
          <a:off x="0" y="1884223"/>
          <a:ext cx="6797675" cy="0"/>
        </a:xfrm>
        <a:prstGeom prst="line">
          <a:avLst/>
        </a:prstGeom>
        <a:solidFill>
          <a:schemeClr val="accent2">
            <a:hueOff val="19519"/>
            <a:satOff val="-13438"/>
            <a:lumOff val="-3431"/>
            <a:alphaOff val="0"/>
          </a:schemeClr>
        </a:solidFill>
        <a:ln w="15875" cap="flat" cmpd="sng" algn="ctr">
          <a:solidFill>
            <a:schemeClr val="accent2">
              <a:hueOff val="19519"/>
              <a:satOff val="-13438"/>
              <a:lumOff val="-34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5EC12B-67B4-4C81-B4FB-E72867D595AD}">
      <dsp:nvSpPr>
        <dsp:cNvPr id="0" name=""/>
        <dsp:cNvSpPr/>
      </dsp:nvSpPr>
      <dsp:spPr>
        <a:xfrm>
          <a:off x="0" y="1884223"/>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1" i="1" u="sng" kern="1200" baseline="0"/>
            <a:t>ICJI is not responsible for technical issues with grant submission within 48 hours of grant deadline.</a:t>
          </a:r>
          <a:r>
            <a:rPr lang="en-US" sz="2900" b="1" i="1" kern="1200" baseline="0"/>
            <a:t> </a:t>
          </a:r>
          <a:endParaRPr lang="en-US" sz="2900" kern="1200"/>
        </a:p>
      </dsp:txBody>
      <dsp:txXfrm>
        <a:off x="0" y="1884223"/>
        <a:ext cx="6797675" cy="1881464"/>
      </dsp:txXfrm>
    </dsp:sp>
    <dsp:sp modelId="{1EDC9314-42E9-496B-8C68-5EE8AA175B9B}">
      <dsp:nvSpPr>
        <dsp:cNvPr id="0" name=""/>
        <dsp:cNvSpPr/>
      </dsp:nvSpPr>
      <dsp:spPr>
        <a:xfrm>
          <a:off x="0" y="3765688"/>
          <a:ext cx="6797675" cy="0"/>
        </a:xfrm>
        <a:prstGeom prst="line">
          <a:avLst/>
        </a:prstGeom>
        <a:solidFill>
          <a:schemeClr val="accent2">
            <a:hueOff val="39038"/>
            <a:satOff val="-26876"/>
            <a:lumOff val="-6863"/>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4A8ED0-51D1-4C34-B87D-23E43890F652}">
      <dsp:nvSpPr>
        <dsp:cNvPr id="0" name=""/>
        <dsp:cNvSpPr/>
      </dsp:nvSpPr>
      <dsp:spPr>
        <a:xfrm>
          <a:off x="0" y="376568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0" i="0" kern="1200" baseline="0"/>
            <a:t>For assistance with any other requirements of this solicitation, please contact The Victim Services Division at ICJI. 	</a:t>
          </a:r>
          <a:endParaRPr lang="en-US" sz="2900" kern="1200"/>
        </a:p>
      </dsp:txBody>
      <dsp:txXfrm>
        <a:off x="0" y="3765688"/>
        <a:ext cx="6797675" cy="18814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7B66E-B327-4FAC-A4AE-0869708F34C8}" type="datetimeFigureOut">
              <a:rPr lang="en-US" smtClean="0"/>
              <a:t>9/20/2021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1AB78-F7DE-4B63-A3E9-C96BDFB0DB7F}" type="slidenum">
              <a:rPr lang="en-US" smtClean="0"/>
              <a:t>‹#›</a:t>
            </a:fld>
            <a:endParaRPr lang="en-US"/>
          </a:p>
        </p:txBody>
      </p:sp>
    </p:spTree>
    <p:extLst>
      <p:ext uri="{BB962C8B-B14F-4D97-AF65-F5344CB8AC3E}">
        <p14:creationId xmlns:p14="http://schemas.microsoft.com/office/powerpoint/2010/main" val="117933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7</a:t>
            </a:fld>
            <a:endParaRPr lang="en-US"/>
          </a:p>
        </p:txBody>
      </p:sp>
    </p:spTree>
    <p:extLst>
      <p:ext uri="{BB962C8B-B14F-4D97-AF65-F5344CB8AC3E}">
        <p14:creationId xmlns:p14="http://schemas.microsoft.com/office/powerpoint/2010/main" val="254547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different components of the application you will need to navigate to the forms menu. </a:t>
            </a:r>
          </a:p>
        </p:txBody>
      </p:sp>
      <p:sp>
        <p:nvSpPr>
          <p:cNvPr id="4" name="Slide Number Placeholder 3"/>
          <p:cNvSpPr>
            <a:spLocks noGrp="1"/>
          </p:cNvSpPr>
          <p:nvPr>
            <p:ph type="sldNum" sz="quarter" idx="5"/>
          </p:nvPr>
        </p:nvSpPr>
        <p:spPr/>
        <p:txBody>
          <a:bodyPr/>
          <a:lstStyle/>
          <a:p>
            <a:fld id="{590CB258-05D8-4DC4-A083-0A2988749BCD}" type="slidenum">
              <a:rPr lang="en-US" smtClean="0"/>
              <a:t>12</a:t>
            </a:fld>
            <a:endParaRPr lang="en-US"/>
          </a:p>
        </p:txBody>
      </p:sp>
    </p:spTree>
    <p:extLst>
      <p:ext uri="{BB962C8B-B14F-4D97-AF65-F5344CB8AC3E}">
        <p14:creationId xmlns:p14="http://schemas.microsoft.com/office/powerpoint/2010/main" val="44325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51D881-B581-41BA-8E79-EAFA4887CB3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499A0-2888-4A86-806F-993ED01635B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364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1D881-B581-41BA-8E79-EAFA4887CB3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276856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1D881-B581-41BA-8E79-EAFA4887CB3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306046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1D881-B581-41BA-8E79-EAFA4887CB3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199837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1D881-B581-41BA-8E79-EAFA4887CB3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499A0-2888-4A86-806F-993ED01635B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91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51D881-B581-41BA-8E79-EAFA4887CB33}"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176636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51D881-B581-41BA-8E79-EAFA4887CB33}"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180370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51D881-B581-41BA-8E79-EAFA4887CB33}"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11985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51D881-B581-41BA-8E79-EAFA4887CB33}" type="datetimeFigureOut">
              <a:rPr lang="en-US" smtClean="0"/>
              <a:t>9/20/2021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402915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51D881-B581-41BA-8E79-EAFA4887CB33}" type="datetimeFigureOut">
              <a:rPr lang="en-US" smtClean="0"/>
              <a:t>9/20/2021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D499A0-2888-4A86-806F-993ED01635B2}" type="slidenum">
              <a:rPr lang="en-US" smtClean="0"/>
              <a:t>‹#›</a:t>
            </a:fld>
            <a:endParaRPr lang="en-US"/>
          </a:p>
        </p:txBody>
      </p:sp>
    </p:spTree>
    <p:extLst>
      <p:ext uri="{BB962C8B-B14F-4D97-AF65-F5344CB8AC3E}">
        <p14:creationId xmlns:p14="http://schemas.microsoft.com/office/powerpoint/2010/main" val="260281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1D881-B581-41BA-8E79-EAFA4887CB33}"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499A0-2888-4A86-806F-993ED01635B2}" type="slidenum">
              <a:rPr lang="en-US" smtClean="0"/>
              <a:t>‹#›</a:t>
            </a:fld>
            <a:endParaRPr lang="en-US"/>
          </a:p>
        </p:txBody>
      </p:sp>
    </p:spTree>
    <p:extLst>
      <p:ext uri="{BB962C8B-B14F-4D97-AF65-F5344CB8AC3E}">
        <p14:creationId xmlns:p14="http://schemas.microsoft.com/office/powerpoint/2010/main" val="87323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51D881-B581-41BA-8E79-EAFA4887CB33}" type="datetimeFigureOut">
              <a:rPr lang="en-US" smtClean="0"/>
              <a:t>9/20/2021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D499A0-2888-4A86-806F-993ED01635B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900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hyperlink" Target="https://ojjdp.ojp.gov/programs/formula-grant-area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in.gov/cji/victim-services/resourc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2" Type="http://schemas.openxmlformats.org/officeDocument/2006/relationships/hyperlink" Target="mailto:adwinkler@cji.in.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n.gov/cji/behavioral-health/title-i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jjdp.ojp.gov/programs/formula-grant-are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intelligrants.in.gov/"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15">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17">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2" name="Straight Connector 19">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3" name="Rectangle 21">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5289754" y="639097"/>
            <a:ext cx="6253317" cy="3686015"/>
          </a:xfrm>
        </p:spPr>
        <p:txBody>
          <a:bodyPr vert="horz" lIns="91440" tIns="45720" rIns="91440" bIns="45720" rtlCol="0" anchor="b">
            <a:normAutofit/>
          </a:bodyPr>
          <a:lstStyle/>
          <a:p>
            <a:br>
              <a:rPr lang="en-US" sz="8000" b="0" i="0" u="none" strike="noStrike">
                <a:solidFill>
                  <a:schemeClr val="tx1">
                    <a:lumMod val="85000"/>
                    <a:lumOff val="15000"/>
                  </a:schemeClr>
                </a:solidFill>
              </a:rPr>
            </a:br>
            <a:r>
              <a:rPr lang="en-US" sz="8000" b="1" i="0" u="none" strike="noStrike">
                <a:solidFill>
                  <a:schemeClr val="tx1">
                    <a:lumMod val="85000"/>
                    <a:lumOff val="15000"/>
                  </a:schemeClr>
                </a:solidFill>
              </a:rPr>
              <a:t>2022 Title II </a:t>
            </a:r>
            <a:r>
              <a:rPr lang="en-US" sz="8000" b="1">
                <a:solidFill>
                  <a:schemeClr val="tx1">
                    <a:lumMod val="85000"/>
                    <a:lumOff val="15000"/>
                  </a:schemeClr>
                </a:solidFill>
              </a:rPr>
              <a:t>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5289753" y="4455621"/>
            <a:ext cx="6269347" cy="12386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200"/>
              </a:spcAft>
              <a:buClr>
                <a:schemeClr val="accent1"/>
              </a:buClr>
              <a:buSzPct val="100000"/>
              <a:buNone/>
            </a:pPr>
            <a:r>
              <a:rPr lang="en-US" sz="2400" cap="all" spc="200">
                <a:solidFill>
                  <a:schemeClr val="tx1">
                    <a:lumMod val="85000"/>
                    <a:lumOff val="15000"/>
                  </a:schemeClr>
                </a:solidFill>
                <a:latin typeface="+mj-lt"/>
              </a:rPr>
              <a:t>September 20th, 2021</a:t>
            </a:r>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2"/>
          <a:stretch>
            <a:fillRect/>
          </a:stretch>
        </p:blipFill>
        <p:spPr>
          <a:xfrm>
            <a:off x="633999" y="1753723"/>
            <a:ext cx="4001315" cy="2820926"/>
          </a:xfrm>
          <a:prstGeom prst="rect">
            <a:avLst/>
          </a:prstGeom>
        </p:spPr>
      </p:pic>
      <p:cxnSp>
        <p:nvCxnSpPr>
          <p:cNvPr id="54" name="Straight Connector 23">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55" name="Rectangle 25">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Rectangle 27">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10;&#10;Description automatically generated">
            <a:extLst>
              <a:ext uri="{FF2B5EF4-FFF2-40B4-BE49-F238E27FC236}">
                <a16:creationId xmlns:a16="http://schemas.microsoft.com/office/drawing/2014/main" id="{8CE61732-9E77-4BD2-A7CA-8567731A9EA7}"/>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5" name="Rectangle 4">
            <a:extLst>
              <a:ext uri="{FF2B5EF4-FFF2-40B4-BE49-F238E27FC236}">
                <a16:creationId xmlns:a16="http://schemas.microsoft.com/office/drawing/2014/main" id="{9F96209F-BD7C-4EF2-AF02-6F6D60EE3EC4}"/>
              </a:ext>
            </a:extLst>
          </p:cNvPr>
          <p:cNvSpPr/>
          <p:nvPr/>
        </p:nvSpPr>
        <p:spPr>
          <a:xfrm>
            <a:off x="477012" y="4630057"/>
            <a:ext cx="6605959" cy="158447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5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E0F03E-5193-4093-8649-6D018FC2F68A}"/>
              </a:ext>
            </a:extLst>
          </p:cNvPr>
          <p:cNvSpPr>
            <a:spLocks noGrp="1"/>
          </p:cNvSpPr>
          <p:nvPr>
            <p:ph type="ctrTitle"/>
          </p:nvPr>
        </p:nvSpPr>
        <p:spPr>
          <a:xfrm>
            <a:off x="1097280" y="758952"/>
            <a:ext cx="10058400" cy="3892168"/>
          </a:xfrm>
        </p:spPr>
        <p:txBody>
          <a:bodyPr>
            <a:normAutofit/>
          </a:bodyPr>
          <a:lstStyle/>
          <a:p>
            <a:r>
              <a:rPr lang="en-US" dirty="0"/>
              <a:t>Title II Application</a:t>
            </a:r>
            <a:endParaRPr lang="en-US"/>
          </a:p>
        </p:txBody>
      </p:sp>
      <p:sp>
        <p:nvSpPr>
          <p:cNvPr id="9" name="Rectangle 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851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97A32CE-01A8-495E-9988-87C3B2313D26}"/>
              </a:ext>
            </a:extLst>
          </p:cNvPr>
          <p:cNvPicPr>
            <a:picLocks noChangeAspect="1"/>
          </p:cNvPicPr>
          <p:nvPr/>
        </p:nvPicPr>
        <p:blipFill>
          <a:blip r:embed="rId3"/>
          <a:stretch>
            <a:fillRect/>
          </a:stretch>
        </p:blipFill>
        <p:spPr>
          <a:xfrm>
            <a:off x="0" y="210312"/>
            <a:ext cx="12192000" cy="6437376"/>
          </a:xfrm>
          <a:prstGeom prst="rect">
            <a:avLst/>
          </a:prstGeom>
        </p:spPr>
      </p:pic>
      <p:sp>
        <p:nvSpPr>
          <p:cNvPr id="7" name="Rectangle 6">
            <a:extLst>
              <a:ext uri="{FF2B5EF4-FFF2-40B4-BE49-F238E27FC236}">
                <a16:creationId xmlns:a16="http://schemas.microsoft.com/office/drawing/2014/main" id="{088FA468-E0F1-41FD-BD13-403F98CA7B76}"/>
              </a:ext>
            </a:extLst>
          </p:cNvPr>
          <p:cNvSpPr/>
          <p:nvPr/>
        </p:nvSpPr>
        <p:spPr>
          <a:xfrm>
            <a:off x="1032562" y="321840"/>
            <a:ext cx="1443789" cy="45433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067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5EC62A-8042-4051-939E-F66C45183A34}"/>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a:solidFill>
                  <a:srgbClr val="FFFFFF"/>
                </a:solidFill>
              </a:rPr>
              <a:t>Forms that need to be completed:	</a:t>
            </a:r>
          </a:p>
        </p:txBody>
      </p:sp>
      <p:sp>
        <p:nvSpPr>
          <p:cNvPr id="23" name="Rectangle 2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965A24CD-D89C-4FA8-A1CB-8ACF31FE87EC}"/>
              </a:ext>
            </a:extLst>
          </p:cNvPr>
          <p:cNvGraphicFramePr>
            <a:graphicFrameLocks noGrp="1"/>
          </p:cNvGraphicFramePr>
          <p:nvPr>
            <p:ph idx="1"/>
            <p:extLst>
              <p:ext uri="{D42A27DB-BD31-4B8C-83A1-F6EECF244321}">
                <p14:modId xmlns:p14="http://schemas.microsoft.com/office/powerpoint/2010/main" val="147401715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63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7" name="Content Placeholder 2">
            <a:extLst>
              <a:ext uri="{FF2B5EF4-FFF2-40B4-BE49-F238E27FC236}">
                <a16:creationId xmlns:a16="http://schemas.microsoft.com/office/drawing/2014/main" id="{BE5C1D66-58F3-4DE4-8888-DA3A63E66030}"/>
              </a:ext>
            </a:extLst>
          </p:cNvPr>
          <p:cNvGraphicFramePr>
            <a:graphicFrameLocks noGrp="1"/>
          </p:cNvGraphicFramePr>
          <p:nvPr>
            <p:ph idx="1"/>
            <p:extLst>
              <p:ext uri="{D42A27DB-BD31-4B8C-83A1-F6EECF244321}">
                <p14:modId xmlns:p14="http://schemas.microsoft.com/office/powerpoint/2010/main" val="615723049"/>
              </p:ext>
            </p:extLst>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2CD000D-CDE6-44EA-87AE-6E773CDF0E46}"/>
              </a:ext>
            </a:extLst>
          </p:cNvPr>
          <p:cNvSpPr txBox="1"/>
          <p:nvPr/>
        </p:nvSpPr>
        <p:spPr>
          <a:xfrm>
            <a:off x="603504" y="2459504"/>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1888323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 name="Content Placeholder 2">
            <a:extLst>
              <a:ext uri="{FF2B5EF4-FFF2-40B4-BE49-F238E27FC236}">
                <a16:creationId xmlns:a16="http://schemas.microsoft.com/office/drawing/2014/main" id="{F77B6EF8-935C-47E6-9DDB-225A7C4F1031}"/>
              </a:ext>
            </a:extLst>
          </p:cNvPr>
          <p:cNvGraphicFramePr>
            <a:graphicFrameLocks noGrp="1"/>
          </p:cNvGraphicFramePr>
          <p:nvPr>
            <p:ph idx="1"/>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5AE4351-91C0-486A-A710-B59E654E7AF8}"/>
              </a:ext>
            </a:extLst>
          </p:cNvPr>
          <p:cNvSpPr txBox="1"/>
          <p:nvPr/>
        </p:nvSpPr>
        <p:spPr>
          <a:xfrm>
            <a:off x="643470" y="2439396"/>
            <a:ext cx="3404092" cy="1938992"/>
          </a:xfrm>
          <a:prstGeom prst="rect">
            <a:avLst/>
          </a:prstGeom>
          <a:noFill/>
        </p:spPr>
        <p:txBody>
          <a:bodyPr wrap="square" rtlCol="0">
            <a:spAutoFit/>
          </a:bodyPr>
          <a:lstStyle/>
          <a:p>
            <a:pPr algn="ctr"/>
            <a:r>
              <a:rPr lang="en-US" sz="4000" dirty="0"/>
              <a:t>Forms to be Completed (continued):</a:t>
            </a:r>
          </a:p>
        </p:txBody>
      </p:sp>
    </p:spTree>
    <p:extLst>
      <p:ext uri="{BB962C8B-B14F-4D97-AF65-F5344CB8AC3E}">
        <p14:creationId xmlns:p14="http://schemas.microsoft.com/office/powerpoint/2010/main" val="2182162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04F656-AC2C-4FED-96A2-BC4B024E274E}"/>
              </a:ext>
            </a:extLst>
          </p:cNvPr>
          <p:cNvSpPr txBox="1"/>
          <p:nvPr/>
        </p:nvSpPr>
        <p:spPr>
          <a:xfrm>
            <a:off x="1097280" y="286603"/>
            <a:ext cx="10058400" cy="1450757"/>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4800" spc="-50" dirty="0">
                <a:solidFill>
                  <a:schemeClr val="tx1">
                    <a:lumMod val="75000"/>
                    <a:lumOff val="25000"/>
                  </a:schemeClr>
                </a:solidFill>
                <a:latin typeface="+mj-lt"/>
                <a:ea typeface="+mj-ea"/>
                <a:cs typeface="+mj-cs"/>
              </a:rPr>
              <a:t>Important Notes:</a:t>
            </a:r>
          </a:p>
        </p:txBody>
      </p:sp>
      <p:graphicFrame>
        <p:nvGraphicFramePr>
          <p:cNvPr id="9" name="TextBox 6">
            <a:extLst>
              <a:ext uri="{FF2B5EF4-FFF2-40B4-BE49-F238E27FC236}">
                <a16:creationId xmlns:a16="http://schemas.microsoft.com/office/drawing/2014/main" id="{999DBC5D-855F-46C8-A1D1-A009EF2EEE4E}"/>
              </a:ext>
            </a:extLst>
          </p:cNvPr>
          <p:cNvGraphicFramePr/>
          <p:nvPr>
            <p:extLst>
              <p:ext uri="{D42A27DB-BD31-4B8C-83A1-F6EECF244321}">
                <p14:modId xmlns:p14="http://schemas.microsoft.com/office/powerpoint/2010/main" val="255245154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093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E88002F-97FD-45ED-A6F6-2CCEA9526A6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Funding Categories:</a:t>
            </a:r>
          </a:p>
        </p:txBody>
      </p:sp>
      <p:sp>
        <p:nvSpPr>
          <p:cNvPr id="23" name="Rectangle 2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Content Placeholder 2">
            <a:extLst>
              <a:ext uri="{FF2B5EF4-FFF2-40B4-BE49-F238E27FC236}">
                <a16:creationId xmlns:a16="http://schemas.microsoft.com/office/drawing/2014/main" id="{4BC16C7D-A00C-4E9E-8843-BF3FE40C3C31}"/>
              </a:ext>
            </a:extLst>
          </p:cNvPr>
          <p:cNvSpPr>
            <a:spLocks noGrp="1"/>
          </p:cNvSpPr>
          <p:nvPr>
            <p:ph idx="1"/>
          </p:nvPr>
        </p:nvSpPr>
        <p:spPr>
          <a:xfrm>
            <a:off x="4742016" y="605896"/>
            <a:ext cx="6413663" cy="5646208"/>
          </a:xfrm>
        </p:spPr>
        <p:txBody>
          <a:bodyPr anchor="ctr">
            <a:normAutofit/>
          </a:bodyPr>
          <a:lstStyle/>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Compliance Monitoring</a:t>
            </a:r>
          </a:p>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Delinquency Prevention</a:t>
            </a:r>
          </a:p>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Indigent Defense</a:t>
            </a:r>
          </a:p>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Mental Health Services</a:t>
            </a:r>
          </a:p>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Mentoring, Training, and Counseling</a:t>
            </a:r>
          </a:p>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Racial and Ethnic Disparities (RED)</a:t>
            </a:r>
          </a:p>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Substance and Alcohol Abuse</a:t>
            </a:r>
          </a:p>
          <a:p>
            <a:pPr marL="800100" lvl="1" indent="-342900">
              <a:spcBef>
                <a:spcPts val="0"/>
              </a:spcBef>
              <a:spcAft>
                <a:spcPts val="600"/>
              </a:spcAft>
              <a:buSzPts val="1200"/>
              <a:buFont typeface="+mj-lt"/>
              <a:buAutoNum type="arabicPeriod"/>
            </a:pPr>
            <a:r>
              <a:rPr lang="en-US" dirty="0">
                <a:effectLst/>
                <a:ea typeface="Times New Roman" panose="02020603050405020304" pitchFamily="18" charset="0"/>
              </a:rPr>
              <a:t>Juvenile Justice System Improvement</a:t>
            </a:r>
          </a:p>
          <a:p>
            <a:pPr marL="800100" lvl="1" indent="-342900">
              <a:spcBef>
                <a:spcPts val="0"/>
              </a:spcBef>
              <a:spcAft>
                <a:spcPts val="600"/>
              </a:spcAft>
              <a:buSzPts val="1200"/>
              <a:buFont typeface="+mj-lt"/>
              <a:buAutoNum type="arabicPeriod"/>
            </a:pPr>
            <a:endParaRPr lang="en-US" dirty="0">
              <a:ea typeface="Times New Roman" panose="02020603050405020304" pitchFamily="18" charset="0"/>
            </a:endParaRPr>
          </a:p>
          <a:p>
            <a:pPr marL="457200" lvl="1" indent="0">
              <a:spcBef>
                <a:spcPts val="0"/>
              </a:spcBef>
              <a:spcAft>
                <a:spcPts val="600"/>
              </a:spcAft>
              <a:buSzPts val="1200"/>
              <a:buNone/>
            </a:pPr>
            <a:r>
              <a:rPr lang="en-US" dirty="0">
                <a:effectLst/>
                <a:ea typeface="Times New Roman" panose="02020603050405020304" pitchFamily="18" charset="0"/>
              </a:rPr>
              <a:t>Eligible expenses will depend on the funding category applied for. For additiona</a:t>
            </a:r>
            <a:r>
              <a:rPr lang="en-US" dirty="0">
                <a:ea typeface="Times New Roman" panose="02020603050405020304" pitchFamily="18" charset="0"/>
              </a:rPr>
              <a:t>l information on the funding categories, please go to </a:t>
            </a:r>
            <a:r>
              <a:rPr lang="en-US" dirty="0">
                <a:ea typeface="Times New Roman" panose="02020603050405020304" pitchFamily="18" charset="0"/>
                <a:hlinkClick r:id="rId2"/>
              </a:rPr>
              <a:t>https://ojjdp.ojp.gov/programs/formula-grant-areas</a:t>
            </a:r>
            <a:r>
              <a:rPr lang="en-US" dirty="0">
                <a:ea typeface="Times New Roman" panose="02020603050405020304" pitchFamily="18" charset="0"/>
              </a:rPr>
              <a:t>.</a:t>
            </a:r>
          </a:p>
          <a:p>
            <a:pPr marL="457200" lvl="1" indent="0">
              <a:spcBef>
                <a:spcPts val="0"/>
              </a:spcBef>
              <a:spcAft>
                <a:spcPts val="600"/>
              </a:spcAft>
              <a:buSzPts val="1200"/>
              <a:buNone/>
            </a:pPr>
            <a:endParaRPr lang="en-US" dirty="0">
              <a:effectLst/>
              <a:ea typeface="Times New Roman" panose="02020603050405020304" pitchFamily="18" charset="0"/>
            </a:endParaRPr>
          </a:p>
        </p:txBody>
      </p:sp>
    </p:spTree>
    <p:extLst>
      <p:ext uri="{BB962C8B-B14F-4D97-AF65-F5344CB8AC3E}">
        <p14:creationId xmlns:p14="http://schemas.microsoft.com/office/powerpoint/2010/main" val="170537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Ineligible Budget Items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4742016" y="605896"/>
            <a:ext cx="6413663" cy="5646208"/>
          </a:xfrm>
        </p:spPr>
        <p:txBody>
          <a:bodyPr anchor="ctr">
            <a:normAutofit/>
          </a:bodyPr>
          <a:lstStyle/>
          <a:p>
            <a:pPr marL="342900" indent="-342900">
              <a:buFont typeface="+mj-lt"/>
              <a:buAutoNum type="arabicPeriod"/>
            </a:pPr>
            <a:r>
              <a:rPr lang="en-US" b="0" i="0" u="none" strike="noStrike" baseline="0" dirty="0"/>
              <a:t>Administrative costs over 10% of the total grant budget</a:t>
            </a:r>
          </a:p>
          <a:p>
            <a:pPr marL="342900" indent="-342900">
              <a:buFont typeface="+mj-lt"/>
              <a:buAutoNum type="arabicPeriod"/>
            </a:pPr>
            <a:r>
              <a:rPr lang="en-US" b="0" i="0" u="none" strike="noStrike" baseline="0" dirty="0"/>
              <a:t>Direct financial assistance to a client such as cash, gift cards, or checks </a:t>
            </a:r>
          </a:p>
          <a:p>
            <a:pPr marL="342900" indent="-342900">
              <a:buFont typeface="+mj-lt"/>
              <a:buAutoNum type="arabicPeriod"/>
            </a:pPr>
            <a:r>
              <a:rPr lang="en-US" b="0" i="0" u="none" strike="noStrike" baseline="0" dirty="0"/>
              <a:t>Food and beverages</a:t>
            </a:r>
          </a:p>
          <a:p>
            <a:pPr marL="342900" indent="-342900">
              <a:buFont typeface="+mj-lt"/>
              <a:buAutoNum type="arabicPeriod"/>
            </a:pPr>
            <a:r>
              <a:rPr lang="en-US" b="0" i="0" u="none" strike="noStrike" baseline="0" dirty="0"/>
              <a:t>Lobbying</a:t>
            </a:r>
            <a:r>
              <a:rPr lang="en-US" dirty="0"/>
              <a:t> and/or fundraising</a:t>
            </a:r>
            <a:endParaRPr lang="en-US" b="0" i="0" u="none" strike="noStrike" baseline="0" dirty="0"/>
          </a:p>
          <a:p>
            <a:pPr marL="342900" indent="-342900">
              <a:buFont typeface="+mj-lt"/>
              <a:buAutoNum type="arabicPeriod"/>
            </a:pPr>
            <a:r>
              <a:rPr lang="en-US" b="0" i="0" u="none" strike="noStrike" baseline="0" dirty="0"/>
              <a:t>Immigration fees </a:t>
            </a:r>
          </a:p>
          <a:p>
            <a:pPr marL="342900" indent="-342900">
              <a:buFont typeface="+mj-lt"/>
              <a:buAutoNum type="arabicPeriod"/>
            </a:pPr>
            <a:r>
              <a:rPr lang="en-US" b="0" i="0" u="none" strike="noStrike" baseline="0" dirty="0"/>
              <a:t>Purchase of real estate</a:t>
            </a:r>
          </a:p>
          <a:p>
            <a:pPr marL="342900" indent="-342900">
              <a:buFont typeface="+mj-lt"/>
              <a:buAutoNum type="arabicPeriod"/>
            </a:pPr>
            <a:r>
              <a:rPr lang="en-US" b="0" i="0" u="none" strike="noStrike" baseline="0" dirty="0"/>
              <a:t>Construction,</a:t>
            </a:r>
          </a:p>
          <a:p>
            <a:pPr marL="342900" indent="-342900">
              <a:buFont typeface="+mj-lt"/>
              <a:buAutoNum type="arabicPeriod"/>
            </a:pPr>
            <a:r>
              <a:rPr lang="en-US" b="0" i="0" u="none" strike="noStrike" baseline="0" dirty="0"/>
              <a:t>Physical modification to buildings, including minor renovations (such as painting or carpeting)</a:t>
            </a:r>
          </a:p>
          <a:p>
            <a:pPr marL="342900" indent="-342900">
              <a:buFont typeface="+mj-lt"/>
              <a:buAutoNum type="arabicPeriod"/>
            </a:pPr>
            <a:r>
              <a:rPr lang="en-US" b="0" i="0" u="none" strike="noStrike" baseline="0" dirty="0"/>
              <a:t>Vehicles</a:t>
            </a:r>
          </a:p>
        </p:txBody>
      </p:sp>
    </p:spTree>
    <p:extLst>
      <p:ext uri="{BB962C8B-B14F-4D97-AF65-F5344CB8AC3E}">
        <p14:creationId xmlns:p14="http://schemas.microsoft.com/office/powerpoint/2010/main" val="622798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1">
            <a:extLst>
              <a:ext uri="{FF2B5EF4-FFF2-40B4-BE49-F238E27FC236}">
                <a16:creationId xmlns:a16="http://schemas.microsoft.com/office/drawing/2014/main" id="{C33BF9DD-8A45-4EEE-B231-0A14D322E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4974771" y="634946"/>
            <a:ext cx="6574972" cy="1450757"/>
          </a:xfrm>
        </p:spPr>
        <p:txBody>
          <a:bodyPr>
            <a:normAutofit/>
          </a:bodyPr>
          <a:lstStyle/>
          <a:p>
            <a:r>
              <a:rPr lang="en-US"/>
              <a:t>Budget Narrative	</a:t>
            </a:r>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296626"/>
            <a:ext cx="4001315" cy="4001315"/>
          </a:xfrm>
          <a:prstGeom prst="rect">
            <a:avLst/>
          </a:prstGeom>
        </p:spPr>
      </p:pic>
      <p:cxnSp>
        <p:nvCxnSpPr>
          <p:cNvPr id="26" name="Straight Connector 13">
            <a:extLst>
              <a:ext uri="{FF2B5EF4-FFF2-40B4-BE49-F238E27FC236}">
                <a16:creationId xmlns:a16="http://schemas.microsoft.com/office/drawing/2014/main" id="{9020DCC9-F851-4562-BB20-1AB3C51BFD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4974769" y="2198914"/>
            <a:ext cx="6574973" cy="3670180"/>
          </a:xfrm>
        </p:spPr>
        <p:txBody>
          <a:bodyPr>
            <a:normAutofit/>
          </a:bodyPr>
          <a:lstStyle/>
          <a:p>
            <a:r>
              <a:rPr lang="en-US">
                <a:latin typeface="+mj-lt"/>
              </a:rPr>
              <a:t>Be sure all items in the Budget are included in the Budget Narrative.</a:t>
            </a:r>
          </a:p>
          <a:p>
            <a:pPr lvl="1"/>
            <a:r>
              <a:rPr lang="en-US">
                <a:latin typeface="+mj-lt"/>
              </a:rPr>
              <a:t>Ex: Office Supplies (copy paper, pencils, pens)</a:t>
            </a:r>
          </a:p>
          <a:p>
            <a:r>
              <a:rPr lang="en-US">
                <a:latin typeface="+mj-lt"/>
              </a:rPr>
              <a:t>Grant reviewers </a:t>
            </a:r>
            <a:r>
              <a:rPr lang="en-US" b="1" u="sng">
                <a:latin typeface="+mj-lt"/>
              </a:rPr>
              <a:t>are not</a:t>
            </a:r>
            <a:r>
              <a:rPr lang="en-US" b="1">
                <a:latin typeface="+mj-lt"/>
              </a:rPr>
              <a:t> </a:t>
            </a:r>
            <a:r>
              <a:rPr lang="en-US">
                <a:latin typeface="+mj-lt"/>
              </a:rPr>
              <a:t>required to contact you for clarification. </a:t>
            </a:r>
          </a:p>
          <a:p>
            <a:r>
              <a:rPr lang="en-US">
                <a:latin typeface="+mj-lt"/>
              </a:rPr>
              <a:t>Any missing information in this section may disqualify that budget item for funding.</a:t>
            </a:r>
          </a:p>
        </p:txBody>
      </p:sp>
      <p:sp>
        <p:nvSpPr>
          <p:cNvPr id="27" name="Rectangle 15">
            <a:extLst>
              <a:ext uri="{FF2B5EF4-FFF2-40B4-BE49-F238E27FC236}">
                <a16:creationId xmlns:a16="http://schemas.microsoft.com/office/drawing/2014/main" id="{D5FBCAC9-BD8B-4F3B-AD74-EF37D421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7">
            <a:extLst>
              <a:ext uri="{FF2B5EF4-FFF2-40B4-BE49-F238E27FC236}">
                <a16:creationId xmlns:a16="http://schemas.microsoft.com/office/drawing/2014/main" id="{9556C5A8-AD7E-4CE7-87BE-9EA3B5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98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097280" y="758952"/>
            <a:ext cx="10058400" cy="3892168"/>
          </a:xfrm>
        </p:spPr>
        <p:txBody>
          <a:bodyPr vert="horz" lIns="91440" tIns="45720" rIns="91440" bIns="45720" rtlCol="0" anchor="b">
            <a:normAutofit/>
          </a:bodyPr>
          <a:lstStyle/>
          <a:p>
            <a:pPr marL="0" indent="0"/>
            <a:r>
              <a:rPr lang="en-US" sz="2600" b="1">
                <a:solidFill>
                  <a:schemeClr val="tx1">
                    <a:lumMod val="85000"/>
                    <a:lumOff val="15000"/>
                  </a:schemeClr>
                </a:solidFill>
              </a:rPr>
              <a:t>Thanks for joining us today:</a:t>
            </a:r>
            <a:br>
              <a:rPr lang="en-US" sz="2600" b="1">
                <a:solidFill>
                  <a:schemeClr val="tx1">
                    <a:lumMod val="85000"/>
                    <a:lumOff val="15000"/>
                  </a:schemeClr>
                </a:solidFill>
              </a:rPr>
            </a:br>
            <a:br>
              <a:rPr lang="en-US" sz="2600">
                <a:solidFill>
                  <a:schemeClr val="tx1">
                    <a:lumMod val="85000"/>
                    <a:lumOff val="15000"/>
                  </a:schemeClr>
                </a:solidFill>
              </a:rPr>
            </a:br>
            <a:r>
              <a:rPr lang="en-US" sz="2600">
                <a:solidFill>
                  <a:schemeClr val="tx1">
                    <a:lumMod val="85000"/>
                    <a:lumOff val="15000"/>
                  </a:schemeClr>
                </a:solidFill>
              </a:rPr>
              <a:t>Please keep your lines muted during the presentation. </a:t>
            </a:r>
            <a:br>
              <a:rPr lang="en-US" sz="2600">
                <a:solidFill>
                  <a:schemeClr val="tx1">
                    <a:lumMod val="85000"/>
                    <a:lumOff val="15000"/>
                  </a:schemeClr>
                </a:solidFill>
              </a:rPr>
            </a:br>
            <a:br>
              <a:rPr lang="en-US" sz="2600">
                <a:solidFill>
                  <a:schemeClr val="tx1">
                    <a:lumMod val="85000"/>
                    <a:lumOff val="15000"/>
                  </a:schemeClr>
                </a:solidFill>
              </a:rPr>
            </a:br>
            <a:r>
              <a:rPr lang="en-US" sz="2600">
                <a:solidFill>
                  <a:schemeClr val="tx1">
                    <a:lumMod val="85000"/>
                    <a:lumOff val="15000"/>
                  </a:schemeClr>
                </a:solidFill>
              </a:rPr>
              <a:t>Webinar is being </a:t>
            </a:r>
            <a:r>
              <a:rPr lang="en-US" sz="2600" b="1">
                <a:solidFill>
                  <a:schemeClr val="tx1">
                    <a:lumMod val="85000"/>
                    <a:lumOff val="15000"/>
                  </a:schemeClr>
                </a:solidFill>
              </a:rPr>
              <a:t>recorded</a:t>
            </a:r>
            <a:r>
              <a:rPr lang="en-US" sz="2600">
                <a:solidFill>
                  <a:schemeClr val="tx1">
                    <a:lumMod val="85000"/>
                    <a:lumOff val="15000"/>
                  </a:schemeClr>
                </a:solidFill>
              </a:rPr>
              <a:t>. It will be posted on the ICJI website. </a:t>
            </a:r>
            <a:br>
              <a:rPr lang="en-US" sz="2600">
                <a:solidFill>
                  <a:schemeClr val="tx1">
                    <a:lumMod val="85000"/>
                    <a:lumOff val="15000"/>
                  </a:schemeClr>
                </a:solidFill>
              </a:rPr>
            </a:br>
            <a:br>
              <a:rPr lang="en-US" sz="2600">
                <a:solidFill>
                  <a:schemeClr val="tx1">
                    <a:lumMod val="85000"/>
                    <a:lumOff val="15000"/>
                  </a:schemeClr>
                </a:solidFill>
              </a:rPr>
            </a:br>
            <a:r>
              <a:rPr lang="en-US" sz="2600">
                <a:solidFill>
                  <a:schemeClr val="tx1">
                    <a:lumMod val="85000"/>
                    <a:lumOff val="15000"/>
                  </a:schemeClr>
                </a:solidFill>
              </a:rPr>
              <a:t>Questions and Answers at the end. </a:t>
            </a:r>
            <a:br>
              <a:rPr lang="en-US" sz="2600">
                <a:solidFill>
                  <a:schemeClr val="tx1">
                    <a:lumMod val="85000"/>
                    <a:lumOff val="15000"/>
                  </a:schemeClr>
                </a:solidFill>
              </a:rPr>
            </a:br>
            <a:br>
              <a:rPr lang="en-US" sz="2600">
                <a:solidFill>
                  <a:schemeClr val="tx1">
                    <a:lumMod val="85000"/>
                    <a:lumOff val="15000"/>
                  </a:schemeClr>
                </a:solidFill>
              </a:rPr>
            </a:br>
            <a:r>
              <a:rPr lang="en-US" sz="2600">
                <a:solidFill>
                  <a:schemeClr val="tx1">
                    <a:lumMod val="85000"/>
                    <a:lumOff val="15000"/>
                  </a:schemeClr>
                </a:solidFill>
              </a:rPr>
              <a:t>Feel Free to utilize the chat box during the webinar. </a:t>
            </a:r>
            <a:br>
              <a:rPr lang="en-US" sz="2600">
                <a:solidFill>
                  <a:schemeClr val="tx1">
                    <a:lumMod val="85000"/>
                    <a:lumOff val="15000"/>
                  </a:schemeClr>
                </a:solidFill>
              </a:rPr>
            </a:br>
            <a:endParaRPr lang="en-US" sz="2600">
              <a:solidFill>
                <a:schemeClr val="tx1">
                  <a:lumMod val="85000"/>
                  <a:lumOff val="15000"/>
                </a:schemeClr>
              </a:solidFill>
            </a:endParaRPr>
          </a:p>
        </p:txBody>
      </p:sp>
      <p:sp>
        <p:nvSpPr>
          <p:cNvPr id="15" name="Rectangle 14">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Attachments Required:</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4742016" y="605896"/>
            <a:ext cx="6413663" cy="5646208"/>
          </a:xfrm>
        </p:spPr>
        <p:txBody>
          <a:bodyPr anchor="ctr">
            <a:normAutofit/>
          </a:bodyPr>
          <a:lstStyle/>
          <a:p>
            <a:pPr marL="514350" indent="-514350">
              <a:buAutoNum type="arabicPeriod"/>
            </a:pPr>
            <a:r>
              <a:rPr lang="en-US" sz="1700"/>
              <a:t>Total Agency Budget </a:t>
            </a:r>
          </a:p>
          <a:p>
            <a:pPr lvl="1"/>
            <a:r>
              <a:rPr lang="en-US" sz="1700"/>
              <a:t>Found on ICJI’s website (</a:t>
            </a:r>
            <a:r>
              <a:rPr lang="en-US" sz="1700">
                <a:hlinkClick r:id="rId2"/>
              </a:rPr>
              <a:t>https://www.in.gov/cji/victim-services/resources/</a:t>
            </a:r>
            <a:r>
              <a:rPr lang="en-US" sz="1700"/>
              <a:t>) – Nonprofit Applicant Budget Form </a:t>
            </a:r>
          </a:p>
          <a:p>
            <a:pPr marL="514350" indent="-514350">
              <a:buAutoNum type="arabicPeriod"/>
            </a:pPr>
            <a:r>
              <a:rPr lang="en-US" sz="1700"/>
              <a:t>Sustainability Plan </a:t>
            </a:r>
          </a:p>
          <a:p>
            <a:pPr lvl="1"/>
            <a:r>
              <a:rPr lang="en-US" sz="1700"/>
              <a:t>Your plan to maintain the program once the grant funds expire</a:t>
            </a:r>
          </a:p>
          <a:p>
            <a:pPr marL="514350" indent="-514350">
              <a:buAutoNum type="arabicPeriod"/>
            </a:pPr>
            <a:r>
              <a:rPr lang="en-US" sz="1700"/>
              <a:t>Timeline</a:t>
            </a:r>
          </a:p>
          <a:p>
            <a:pPr lvl="1"/>
            <a:r>
              <a:rPr lang="en-US" sz="1700"/>
              <a:t>Outlining the completion of the project/ or expenditures of the grant funds</a:t>
            </a:r>
          </a:p>
          <a:p>
            <a:pPr marL="514350" indent="-514350">
              <a:buAutoNum type="arabicPeriod"/>
            </a:pPr>
            <a:r>
              <a:rPr lang="en-US" sz="1700"/>
              <a:t>Letters of Endorsement</a:t>
            </a:r>
          </a:p>
          <a:p>
            <a:pPr lvl="1"/>
            <a:r>
              <a:rPr lang="en-US" sz="1700"/>
              <a:t>For this program specifically</a:t>
            </a:r>
          </a:p>
          <a:p>
            <a:pPr marL="514350" indent="-514350">
              <a:buAutoNum type="arabicPeriod"/>
            </a:pPr>
            <a:r>
              <a:rPr lang="en-US" sz="1700"/>
              <a:t>Miscellaneous</a:t>
            </a:r>
          </a:p>
          <a:p>
            <a:pPr lvl="1"/>
            <a:r>
              <a:rPr lang="en-US" sz="1700"/>
              <a:t>Job Descriptions for any position listed in personnel</a:t>
            </a:r>
          </a:p>
          <a:p>
            <a:pPr lvl="1"/>
            <a:r>
              <a:rPr lang="en-US" sz="1700"/>
              <a:t>If applicable any contracts</a:t>
            </a:r>
          </a:p>
          <a:p>
            <a:pPr lvl="1"/>
            <a:r>
              <a:rPr lang="en-US" sz="1700"/>
              <a:t>Consultation Form – example on the last page of the RFP</a:t>
            </a:r>
          </a:p>
          <a:p>
            <a:pPr lvl="1"/>
            <a:r>
              <a:rPr lang="en-US" sz="1700"/>
              <a:t>EEOP Certification</a:t>
            </a:r>
          </a:p>
          <a:p>
            <a:pPr lvl="1"/>
            <a:r>
              <a:rPr lang="en-US" sz="1700"/>
              <a:t>Legal Services Certification Form – example also included in the RFP</a:t>
            </a:r>
          </a:p>
          <a:p>
            <a:pPr lvl="1"/>
            <a:endParaRPr lang="en-US" sz="1700"/>
          </a:p>
          <a:p>
            <a:pPr marL="514350" indent="-514350">
              <a:buAutoNum type="arabicPeriod"/>
            </a:pPr>
            <a:endParaRPr lang="en-US" sz="1700"/>
          </a:p>
          <a:p>
            <a:pPr marL="514350" indent="-514350">
              <a:buAutoNum type="arabicPeriod"/>
            </a:pPr>
            <a:endParaRPr lang="en-US" sz="1700"/>
          </a:p>
        </p:txBody>
      </p:sp>
    </p:spTree>
    <p:extLst>
      <p:ext uri="{BB962C8B-B14F-4D97-AF65-F5344CB8AC3E}">
        <p14:creationId xmlns:p14="http://schemas.microsoft.com/office/powerpoint/2010/main" val="1522810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E1894BA-7221-4B6F-B8F5-9F801585D4A4}"/>
              </a:ext>
            </a:extLst>
          </p:cNvPr>
          <p:cNvGraphicFramePr>
            <a:graphicFrameLocks noGrp="1"/>
          </p:cNvGraphicFramePr>
          <p:nvPr>
            <p:ph idx="1"/>
            <p:extLst>
              <p:ext uri="{D42A27DB-BD31-4B8C-83A1-F6EECF244321}">
                <p14:modId xmlns:p14="http://schemas.microsoft.com/office/powerpoint/2010/main" val="72026392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0316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965201" y="643467"/>
            <a:ext cx="6255026" cy="5054008"/>
          </a:xfrm>
        </p:spPr>
        <p:txBody>
          <a:bodyPr anchor="ctr">
            <a:normAutofit/>
          </a:bodyPr>
          <a:lstStyle/>
          <a:p>
            <a:pPr algn="r"/>
            <a:r>
              <a:rPr lang="en-US"/>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7870993" y="643467"/>
            <a:ext cx="3963197" cy="5054008"/>
          </a:xfrm>
        </p:spPr>
        <p:txBody>
          <a:bodyPr anchor="ctr">
            <a:normAutofit/>
          </a:bodyPr>
          <a:lstStyle/>
          <a:p>
            <a:r>
              <a:rPr lang="en-US" dirty="0"/>
              <a:t>Presenter: </a:t>
            </a:r>
          </a:p>
          <a:p>
            <a:r>
              <a:rPr lang="en-US" dirty="0"/>
              <a:t>Adam </a:t>
            </a:r>
            <a:r>
              <a:rPr lang="en-US" dirty="0" err="1"/>
              <a:t>WInkler</a:t>
            </a:r>
            <a:endParaRPr lang="en-US" dirty="0"/>
          </a:p>
          <a:p>
            <a:r>
              <a:rPr lang="en-US" dirty="0">
                <a:hlinkClick r:id="rId2"/>
              </a:rPr>
              <a:t>adwinkler@cji.in.gov</a:t>
            </a:r>
            <a:endParaRPr lang="en-US" dirty="0"/>
          </a:p>
          <a:p>
            <a:r>
              <a:rPr lang="en-US" dirty="0"/>
              <a:t>317-234-6121</a:t>
            </a:r>
          </a:p>
        </p:txBody>
      </p:sp>
      <p:cxnSp>
        <p:nvCxnSpPr>
          <p:cNvPr id="10" name="Straight Connector 9">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Accessing the RFP</a:t>
            </a: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4038600" y="4884873"/>
            <a:ext cx="7188199" cy="1292090"/>
          </a:xfrm>
        </p:spPr>
        <p:txBody>
          <a:bodyPr>
            <a:normAutofit/>
          </a:bodyPr>
          <a:lstStyle/>
          <a:p>
            <a:pPr marL="0" indent="0">
              <a:buNone/>
            </a:pPr>
            <a:r>
              <a:rPr lang="en-US" sz="1800"/>
              <a:t>Located on ICJI Website</a:t>
            </a:r>
          </a:p>
          <a:p>
            <a:r>
              <a:rPr lang="en-US" sz="1800"/>
              <a:t>CJI.in.gov </a:t>
            </a:r>
            <a:r>
              <a:rPr lang="en-US" sz="1800">
                <a:sym typeface="Wingdings" panose="05000000000000000000" pitchFamily="2" charset="2"/>
              </a:rPr>
              <a:t> </a:t>
            </a:r>
            <a:r>
              <a:rPr lang="en-US" sz="1800" b="1" i="1">
                <a:sym typeface="Wingdings" panose="05000000000000000000" pitchFamily="2" charset="2"/>
              </a:rPr>
              <a:t>Youth </a:t>
            </a:r>
            <a:r>
              <a:rPr lang="en-US" sz="1800">
                <a:sym typeface="Wingdings" panose="05000000000000000000" pitchFamily="2" charset="2"/>
              </a:rPr>
              <a:t> “Title II Formula Grant Program”  “2022 Title II RFP”</a:t>
            </a:r>
            <a:endParaRPr lang="en-US" sz="1800"/>
          </a:p>
          <a:p>
            <a:pPr marL="0" indent="0">
              <a:buNone/>
            </a:pPr>
            <a:r>
              <a:rPr lang="en-US" sz="1800">
                <a:hlinkClick r:id="rId2"/>
              </a:rPr>
              <a:t>https://www.in.gov/cji/behavioral-health/title-ii/</a:t>
            </a:r>
            <a:r>
              <a:rPr lang="en-US" sz="1800"/>
              <a:t> </a:t>
            </a:r>
          </a:p>
          <a:p>
            <a:endParaRPr lang="en-US" sz="1800"/>
          </a:p>
          <a:p>
            <a:endParaRPr lang="en-US" sz="1800"/>
          </a:p>
          <a:p>
            <a:endParaRPr lang="en-US" sz="1800"/>
          </a:p>
          <a:p>
            <a:endParaRPr lang="en-US" sz="1800"/>
          </a:p>
          <a:p>
            <a:endParaRPr lang="en-US" sz="1800" dirty="0"/>
          </a:p>
        </p:txBody>
      </p:sp>
      <p:pic>
        <p:nvPicPr>
          <p:cNvPr id="5" name="Picture 4">
            <a:extLst>
              <a:ext uri="{FF2B5EF4-FFF2-40B4-BE49-F238E27FC236}">
                <a16:creationId xmlns:a16="http://schemas.microsoft.com/office/drawing/2014/main" id="{3D09C4B4-8A3D-4325-9AF9-7B4B6BDA5CB2}"/>
              </a:ext>
            </a:extLst>
          </p:cNvPr>
          <p:cNvPicPr>
            <a:picLocks noChangeAspect="1"/>
          </p:cNvPicPr>
          <p:nvPr/>
        </p:nvPicPr>
        <p:blipFill>
          <a:blip r:embed="rId3"/>
          <a:stretch>
            <a:fillRect/>
          </a:stretch>
        </p:blipFill>
        <p:spPr>
          <a:xfrm>
            <a:off x="3847605" y="2224785"/>
            <a:ext cx="7976260" cy="1481306"/>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2022 Title II Grant Application</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4742016" y="605896"/>
            <a:ext cx="6413663" cy="5646208"/>
          </a:xfrm>
        </p:spPr>
        <p:txBody>
          <a:bodyPr anchor="ctr">
            <a:normAutofit/>
          </a:bodyPr>
          <a:lstStyle/>
          <a:p>
            <a:pPr marL="0" indent="0">
              <a:buNone/>
            </a:pPr>
            <a:endParaRPr lang="en-US" dirty="0"/>
          </a:p>
          <a:p>
            <a:pPr marL="0" indent="0">
              <a:buNone/>
            </a:pPr>
            <a:r>
              <a:rPr lang="en-US" dirty="0"/>
              <a:t>Application opened: Wednesday, September 15</a:t>
            </a:r>
            <a:r>
              <a:rPr lang="en-US" baseline="30000" dirty="0"/>
              <a:t>th</a:t>
            </a:r>
            <a:r>
              <a:rPr lang="en-US" dirty="0"/>
              <a:t> at 9 AM</a:t>
            </a:r>
          </a:p>
          <a:p>
            <a:pPr marL="0" indent="0">
              <a:buNone/>
            </a:pPr>
            <a:r>
              <a:rPr lang="en-US" dirty="0"/>
              <a:t>Application closes: Friday, October 15</a:t>
            </a:r>
            <a:r>
              <a:rPr lang="en-US" baseline="30000" dirty="0"/>
              <a:t>th </a:t>
            </a:r>
            <a:r>
              <a:rPr lang="en-US" dirty="0"/>
              <a:t>at 11:59 PM</a:t>
            </a:r>
          </a:p>
          <a:p>
            <a:pPr marL="0" indent="0" defTabSz="457200">
              <a:buNone/>
            </a:pPr>
            <a:r>
              <a:rPr lang="en-US" b="0" i="0" u="none" strike="noStrike" baseline="0" dirty="0">
                <a:solidFill>
                  <a:srgbClr val="FF0000"/>
                </a:solidFill>
              </a:rPr>
              <a:t>Applicants are strongly encouraged to submit applications 48 hours prior to the deadline. 	</a:t>
            </a:r>
          </a:p>
          <a:p>
            <a:pPr marL="0" indent="0">
              <a:buNone/>
            </a:pPr>
            <a:endParaRPr lang="en-US" dirty="0"/>
          </a:p>
          <a:p>
            <a:pPr marL="0" indent="0">
              <a:buNone/>
            </a:pPr>
            <a:r>
              <a:rPr lang="en-US" dirty="0"/>
              <a:t>Award Period for Title II: January 1, 2022 to December 31, 2022 (12-month award period)</a:t>
            </a:r>
          </a:p>
          <a:p>
            <a:pPr marL="0" indent="0">
              <a:buNone/>
            </a:pPr>
            <a:r>
              <a:rPr lang="en-US" b="0" i="0" u="none" strike="noStrike" baseline="0" dirty="0">
                <a:solidFill>
                  <a:srgbClr val="FF0000"/>
                </a:solidFill>
                <a:latin typeface="Calibri" panose="020F0502020204030204" pitchFamily="34" charset="0"/>
              </a:rPr>
              <a:t>Projects should begin on January 1, 2022 and must be in operation no later than 60 days after this date. Failure to have the funded project operational within 60 days from January 1, 2022 will result in the cancellation of the grant and the de-obligation of all awarded funds. </a:t>
            </a:r>
            <a:endParaRPr lang="en-US"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a:bodyPr>
          <a:lstStyle/>
          <a:p>
            <a:pPr marL="0" indent="0" algn="ctr">
              <a:buNone/>
            </a:pPr>
            <a:r>
              <a:rPr lang="en-US" sz="4400" b="1" i="0" u="none" strike="noStrike" baseline="0" dirty="0">
                <a:latin typeface="Calibri" panose="020F0502020204030204" pitchFamily="34" charset="0"/>
              </a:rPr>
              <a:t>Overview:</a:t>
            </a:r>
            <a:endParaRPr lang="en-US" sz="4400" b="1" dirty="0">
              <a:latin typeface="Calibri" panose="020F0502020204030204" pitchFamily="34" charset="0"/>
            </a:endParaRPr>
          </a:p>
          <a:p>
            <a:pPr marL="0" indent="0">
              <a:buNone/>
            </a:pPr>
            <a:r>
              <a:rPr lang="en-US" sz="2800" dirty="0"/>
              <a:t>OJJDP's Formula Grants Program supports state and local delinquency prevention and intervention efforts and juvenile justice system improvements. Within the program </a:t>
            </a:r>
            <a:r>
              <a:rPr lang="en-US" sz="2800" dirty="0">
                <a:hlinkClick r:id="rId2"/>
              </a:rPr>
              <a:t>purpose areas</a:t>
            </a:r>
            <a:r>
              <a:rPr lang="en-US" sz="2800" dirty="0"/>
              <a:t>, states can provide job training, mental health and substance abuse treatment, community-based programs and services, reentry/aftercare services, and school programs to prevent truancy.</a:t>
            </a:r>
            <a:endParaRPr lang="en-US" sz="2400"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Funding Eligibility:</a:t>
            </a:r>
            <a:br>
              <a:rPr lang="en-US" sz="3600">
                <a:solidFill>
                  <a:srgbClr val="FFFFFF"/>
                </a:solidFill>
              </a:rPr>
            </a:br>
            <a:br>
              <a:rPr lang="en-US" sz="3600">
                <a:solidFill>
                  <a:srgbClr val="FFFFFF"/>
                </a:solidFill>
              </a:rPr>
            </a:br>
            <a:endParaRPr lang="en-US" sz="360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8C61FBCD-29CF-4D23-BACA-229DA1C2266D}"/>
              </a:ext>
            </a:extLst>
          </p:cNvPr>
          <p:cNvGraphicFramePr>
            <a:graphicFrameLocks noGrp="1"/>
          </p:cNvGraphicFramePr>
          <p:nvPr>
            <p:ph idx="1"/>
            <p:extLst>
              <p:ext uri="{D42A27DB-BD31-4B8C-83A1-F6EECF244321}">
                <p14:modId xmlns:p14="http://schemas.microsoft.com/office/powerpoint/2010/main" val="157046553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422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63DC-1FDE-4C97-9AAD-9231E8EA7CE4}"/>
              </a:ext>
            </a:extLst>
          </p:cNvPr>
          <p:cNvSpPr>
            <a:spLocks noGrp="1"/>
          </p:cNvSpPr>
          <p:nvPr>
            <p:ph type="title"/>
          </p:nvPr>
        </p:nvSpPr>
        <p:spPr>
          <a:xfrm>
            <a:off x="1097280" y="286603"/>
            <a:ext cx="10058400" cy="1450757"/>
          </a:xfrm>
        </p:spPr>
        <p:txBody>
          <a:bodyPr>
            <a:normAutofit/>
          </a:bodyPr>
          <a:lstStyle/>
          <a:p>
            <a:r>
              <a:rPr lang="en-US"/>
              <a:t>Other Requirements / Trainings:</a:t>
            </a:r>
          </a:p>
        </p:txBody>
      </p:sp>
      <p:graphicFrame>
        <p:nvGraphicFramePr>
          <p:cNvPr id="32" name="Content Placeholder 2">
            <a:extLst>
              <a:ext uri="{FF2B5EF4-FFF2-40B4-BE49-F238E27FC236}">
                <a16:creationId xmlns:a16="http://schemas.microsoft.com/office/drawing/2014/main" id="{283022BA-A82A-45CA-8E2D-B6BEF2B9371C}"/>
              </a:ext>
            </a:extLst>
          </p:cNvPr>
          <p:cNvGraphicFramePr>
            <a:graphicFrameLocks noGrp="1"/>
          </p:cNvGraphicFramePr>
          <p:nvPr>
            <p:ph idx="1"/>
            <p:extLst>
              <p:ext uri="{D42A27DB-BD31-4B8C-83A1-F6EECF244321}">
                <p14:modId xmlns:p14="http://schemas.microsoft.com/office/powerpoint/2010/main" val="141095235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023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20">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79B0FA-50BA-4A87-A77D-86AA2A9C7195}"/>
              </a:ext>
            </a:extLst>
          </p:cNvPr>
          <p:cNvSpPr>
            <a:spLocks noGrp="1"/>
          </p:cNvSpPr>
          <p:nvPr>
            <p:ph type="title"/>
          </p:nvPr>
        </p:nvSpPr>
        <p:spPr>
          <a:xfrm>
            <a:off x="6411685" y="634946"/>
            <a:ext cx="5127171" cy="1450757"/>
          </a:xfrm>
        </p:spPr>
        <p:txBody>
          <a:bodyPr vert="horz" lIns="91440" tIns="45720" rIns="91440" bIns="45720" rtlCol="0" anchor="b">
            <a:normAutofit/>
          </a:bodyPr>
          <a:lstStyle/>
          <a:p>
            <a:r>
              <a:rPr lang="en-US" sz="4100"/>
              <a:t>Initiating an application in IntelliGrants</a:t>
            </a:r>
          </a:p>
        </p:txBody>
      </p:sp>
      <p:pic>
        <p:nvPicPr>
          <p:cNvPr id="5" name="Graphic 4" descr="Play with solid fill">
            <a:extLst>
              <a:ext uri="{FF2B5EF4-FFF2-40B4-BE49-F238E27FC236}">
                <a16:creationId xmlns:a16="http://schemas.microsoft.com/office/drawing/2014/main" id="{AF864723-0371-43A3-BC7E-FD6C099242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132" y="645106"/>
            <a:ext cx="5247747" cy="5247747"/>
          </a:xfrm>
          <a:prstGeom prst="rect">
            <a:avLst/>
          </a:prstGeom>
        </p:spPr>
      </p:pic>
      <p:cxnSp>
        <p:nvCxnSpPr>
          <p:cNvPr id="59" name="Straight Connector 22">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3AF13A-2BA6-4E62-A239-D349752E9D80}"/>
              </a:ext>
            </a:extLst>
          </p:cNvPr>
          <p:cNvSpPr txBox="1"/>
          <p:nvPr/>
        </p:nvSpPr>
        <p:spPr>
          <a:xfrm>
            <a:off x="6411684" y="2198914"/>
            <a:ext cx="5127172" cy="3670180"/>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r>
              <a:rPr lang="en-US" u="sng" dirty="0">
                <a:solidFill>
                  <a:schemeClr val="tx1">
                    <a:lumMod val="75000"/>
                    <a:lumOff val="25000"/>
                  </a:schemeClr>
                </a:solidFill>
                <a:hlinkClick r:id="rId4"/>
              </a:rPr>
              <a:t>https://intelligrants.in.gov</a:t>
            </a:r>
            <a:endParaRPr lang="en-US" u="sng" dirty="0">
              <a:solidFill>
                <a:schemeClr val="tx1">
                  <a:lumMod val="75000"/>
                  <a:lumOff val="25000"/>
                </a:schemeClr>
              </a:solidFill>
            </a:endParaRPr>
          </a:p>
        </p:txBody>
      </p:sp>
      <p:sp>
        <p:nvSpPr>
          <p:cNvPr id="60" name="Rectangle 24">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Rectangle 26">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229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A6B16355-27FB-445B-B646-02AB73637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8719B0-AE88-4DBF-8EBE-76BFE74AAE72}"/>
              </a:ext>
            </a:extLst>
          </p:cNvPr>
          <p:cNvSpPr>
            <a:spLocks noGrp="1"/>
          </p:cNvSpPr>
          <p:nvPr>
            <p:ph type="title"/>
          </p:nvPr>
        </p:nvSpPr>
        <p:spPr>
          <a:xfrm>
            <a:off x="8177212" y="634946"/>
            <a:ext cx="3372529" cy="5055904"/>
          </a:xfrm>
        </p:spPr>
        <p:txBody>
          <a:bodyPr anchor="ctr">
            <a:normAutofit/>
          </a:bodyPr>
          <a:lstStyle/>
          <a:p>
            <a:r>
              <a:rPr lang="en-US" sz="4400"/>
              <a:t>Steps to initiating an application in IntelliGrants (ICJI’s Grant Management system):</a:t>
            </a:r>
          </a:p>
        </p:txBody>
      </p:sp>
      <p:cxnSp>
        <p:nvCxnSpPr>
          <p:cNvPr id="26" name="Straight Connector 19">
            <a:extLst>
              <a:ext uri="{FF2B5EF4-FFF2-40B4-BE49-F238E27FC236}">
                <a16:creationId xmlns:a16="http://schemas.microsoft.com/office/drawing/2014/main" id="{06DA680F-F6AC-453E-A8BF-C5BDED2851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1">
            <a:extLst>
              <a:ext uri="{FF2B5EF4-FFF2-40B4-BE49-F238E27FC236}">
                <a16:creationId xmlns:a16="http://schemas.microsoft.com/office/drawing/2014/main" id="{6B3BF2E5-C3AB-441F-A430-491119C56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DD07C90B-B81A-473B-8919-CA924E61F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8" name="Content Placeholder 2">
            <a:extLst>
              <a:ext uri="{FF2B5EF4-FFF2-40B4-BE49-F238E27FC236}">
                <a16:creationId xmlns:a16="http://schemas.microsoft.com/office/drawing/2014/main" id="{5964C336-7ECD-42D6-932B-E62F4BB22248}"/>
              </a:ext>
            </a:extLst>
          </p:cNvPr>
          <p:cNvGraphicFramePr>
            <a:graphicFrameLocks noGrp="1"/>
          </p:cNvGraphicFramePr>
          <p:nvPr>
            <p:ph idx="1"/>
            <p:extLst>
              <p:ext uri="{D42A27DB-BD31-4B8C-83A1-F6EECF244321}">
                <p14:modId xmlns:p14="http://schemas.microsoft.com/office/powerpoint/2010/main" val="1532133610"/>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706005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9257379B3B5747B5FF93B52DC10236" ma:contentTypeVersion="12" ma:contentTypeDescription="Create a new document." ma:contentTypeScope="" ma:versionID="dbfbced752457326dbd68317d1e82e8f">
  <xsd:schema xmlns:xsd="http://www.w3.org/2001/XMLSchema" xmlns:xs="http://www.w3.org/2001/XMLSchema" xmlns:p="http://schemas.microsoft.com/office/2006/metadata/properties" xmlns:ns3="59082352-a7db-47cf-9bc0-71d72cd2b548" xmlns:ns4="4105f555-87e4-4b93-9e4d-186bf777534e" targetNamespace="http://schemas.microsoft.com/office/2006/metadata/properties" ma:root="true" ma:fieldsID="99197e8e01a7eeb77c2020779d4c24f3" ns3:_="" ns4:_="">
    <xsd:import namespace="59082352-a7db-47cf-9bc0-71d72cd2b548"/>
    <xsd:import namespace="4105f555-87e4-4b93-9e4d-186bf777534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082352-a7db-47cf-9bc0-71d72cd2b5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05f555-87e4-4b93-9e4d-186bf77753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130EF-3F44-4DB7-BF72-BEB75964F54D}">
  <ds:schemaRefs>
    <ds:schemaRef ds:uri="http://schemas.microsoft.com/sharepoint/v3/contenttype/forms"/>
  </ds:schemaRefs>
</ds:datastoreItem>
</file>

<file path=customXml/itemProps2.xml><?xml version="1.0" encoding="utf-8"?>
<ds:datastoreItem xmlns:ds="http://schemas.openxmlformats.org/officeDocument/2006/customXml" ds:itemID="{DCAC9A6C-15AE-48D1-8113-8F72E8B1DF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082352-a7db-47cf-9bc0-71d72cd2b548"/>
    <ds:schemaRef ds:uri="4105f555-87e4-4b93-9e4d-186bf7775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B0893C-14C0-4254-B574-349584856A07}">
  <ds:schemaRefs>
    <ds:schemaRef ds:uri="http://schemas.microsoft.com/office/2006/documentManagement/types"/>
    <ds:schemaRef ds:uri="4105f555-87e4-4b93-9e4d-186bf777534e"/>
    <ds:schemaRef ds:uri="http://purl.org/dc/dcmitype/"/>
    <ds:schemaRef ds:uri="http://schemas.openxmlformats.org/package/2006/metadata/core-properties"/>
    <ds:schemaRef ds:uri="59082352-a7db-47cf-9bc0-71d72cd2b548"/>
    <ds:schemaRef ds:uri="http://purl.org/dc/elements/1.1/"/>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291</TotalTime>
  <Words>1328</Words>
  <Application>Microsoft Office PowerPoint</Application>
  <PresentationFormat>Widescreen</PresentationFormat>
  <Paragraphs>139</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Retrospect</vt:lpstr>
      <vt:lpstr> 2022 Title II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vt:lpstr>
      <vt:lpstr>2022 Title II Grant Application</vt:lpstr>
      <vt:lpstr>PowerPoint Presentation</vt:lpstr>
      <vt:lpstr>Funding Eligibility:  </vt:lpstr>
      <vt:lpstr>Other Requirements / Trainings:</vt:lpstr>
      <vt:lpstr>Initiating an application in IntelliGrants</vt:lpstr>
      <vt:lpstr>Steps to initiating an application in IntelliGrants (ICJI’s Grant Management system):</vt:lpstr>
      <vt:lpstr>PowerPoint Presentation</vt:lpstr>
      <vt:lpstr>Title II Application</vt:lpstr>
      <vt:lpstr>PowerPoint Presentation</vt:lpstr>
      <vt:lpstr>Forms that need to be completed: </vt:lpstr>
      <vt:lpstr>PowerPoint Presentation</vt:lpstr>
      <vt:lpstr>PowerPoint Presentation</vt:lpstr>
      <vt:lpstr>PowerPoint Presentation</vt:lpstr>
      <vt:lpstr>Funding Categories:</vt:lpstr>
      <vt:lpstr>Ineligible Budget Items</vt:lpstr>
      <vt:lpstr>Budget Narrative </vt:lpstr>
      <vt:lpstr>Attachments Required:</vt:lpstr>
      <vt:lpstr>PowerPoint Presentation</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2022 Title II RFP Webinar</dc:title>
  <dc:creator>Winkler, Adam</dc:creator>
  <cp:lastModifiedBy>Winkler, Adam</cp:lastModifiedBy>
  <cp:revision>1</cp:revision>
  <dcterms:created xsi:type="dcterms:W3CDTF">2021-09-16T16:17:37Z</dcterms:created>
  <dcterms:modified xsi:type="dcterms:W3CDTF">2021-09-20T17:42:13Z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0x010100699257379B3B5747B5FF93B52DC10236</vt:lpwstr>
  </property>
</Properties>
</file>