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84" r:id="rId2"/>
    <p:sldId id="309" r:id="rId3"/>
    <p:sldId id="310" r:id="rId4"/>
    <p:sldId id="311" r:id="rId5"/>
    <p:sldId id="312" r:id="rId6"/>
    <p:sldId id="322" r:id="rId7"/>
    <p:sldId id="323" r:id="rId8"/>
    <p:sldId id="314" r:id="rId9"/>
    <p:sldId id="317" r:id="rId10"/>
    <p:sldId id="318" r:id="rId11"/>
    <p:sldId id="315" r:id="rId12"/>
    <p:sldId id="321" r:id="rId13"/>
    <p:sldId id="316" r:id="rId14"/>
    <p:sldId id="319" r:id="rId15"/>
    <p:sldId id="307" r:id="rId16"/>
    <p:sldId id="308"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8B00"/>
    <a:srgbClr val="B42B46"/>
    <a:srgbClr val="1391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0"/>
    <p:restoredTop sz="82798" autoAdjust="0"/>
  </p:normalViewPr>
  <p:slideViewPr>
    <p:cSldViewPr snapToGrid="0">
      <p:cViewPr varScale="1">
        <p:scale>
          <a:sx n="29" d="100"/>
          <a:sy n="29" d="100"/>
        </p:scale>
        <p:origin x="812" y="60"/>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BED43A-FDC7-4FDA-A94D-6BC97F3F0BBD}" type="datetimeFigureOut">
              <a:rPr lang="en-US" smtClean="0"/>
              <a:t>2/25/2020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250045-1C62-45BA-A4B2-C6E74F655305}" type="slidenum">
              <a:rPr lang="en-US" smtClean="0"/>
              <a:t>‹#›</a:t>
            </a:fld>
            <a:endParaRPr lang="en-US"/>
          </a:p>
        </p:txBody>
      </p:sp>
    </p:spTree>
    <p:extLst>
      <p:ext uri="{BB962C8B-B14F-4D97-AF65-F5344CB8AC3E}">
        <p14:creationId xmlns:p14="http://schemas.microsoft.com/office/powerpoint/2010/main" val="2726095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endParaRPr/>
          </a:p>
        </p:txBody>
      </p:sp>
      <p:sp>
        <p:nvSpPr>
          <p:cNvPr id="317" name="Shape 3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3769642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Nearly 4,000 completed applications</a:t>
            </a:r>
          </a:p>
          <a:p>
            <a:r>
              <a:rPr lang="en-US" dirty="0" smtClean="0"/>
              <a:t>We’re reaching people who were</a:t>
            </a:r>
            <a:r>
              <a:rPr lang="en-US" baseline="0" dirty="0" smtClean="0"/>
              <a:t> not searching for NLJ or school/job training. </a:t>
            </a:r>
            <a:endParaRPr lang="en-US" baseline="0" dirty="0" smtClean="0"/>
          </a:p>
          <a:p>
            <a:r>
              <a:rPr lang="en-US" baseline="0" dirty="0" smtClean="0"/>
              <a:t>At least 4,000 completed applications – but likely more due to changes in tracking.</a:t>
            </a:r>
          </a:p>
          <a:p>
            <a:r>
              <a:rPr lang="en-US" baseline="0" dirty="0" smtClean="0"/>
              <a:t>Places for expansion – those that aren’t searching for NLJ/job training/vocational training</a:t>
            </a:r>
            <a:endParaRPr lang="en-US" dirty="0"/>
          </a:p>
        </p:txBody>
      </p:sp>
    </p:spTree>
    <p:extLst>
      <p:ext uri="{BB962C8B-B14F-4D97-AF65-F5344CB8AC3E}">
        <p14:creationId xmlns:p14="http://schemas.microsoft.com/office/powerpoint/2010/main" val="216483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Explain Pay-Per-Conversion and how that has impacted the </a:t>
            </a:r>
            <a:r>
              <a:rPr lang="en-US" dirty="0" smtClean="0"/>
              <a:t>update – more</a:t>
            </a:r>
            <a:r>
              <a:rPr lang="en-US" baseline="0" dirty="0" smtClean="0"/>
              <a:t> cost effective than paying per click</a:t>
            </a:r>
            <a:endParaRPr lang="en-US" dirty="0" smtClean="0"/>
          </a:p>
          <a:p>
            <a:r>
              <a:rPr lang="en-US" dirty="0" smtClean="0"/>
              <a:t>Worth noting that most Brand Awareness campaigns don’t </a:t>
            </a:r>
            <a:r>
              <a:rPr lang="en-US" dirty="0" smtClean="0"/>
              <a:t>reliably convert </a:t>
            </a:r>
            <a:r>
              <a:rPr lang="en-US" dirty="0" smtClean="0"/>
              <a:t>– but these campaigns</a:t>
            </a:r>
            <a:r>
              <a:rPr lang="en-US" baseline="0" dirty="0" smtClean="0"/>
              <a:t> are reaching people who were note even searching NLJ or related products.</a:t>
            </a:r>
            <a:endParaRPr lang="en-US" dirty="0"/>
          </a:p>
        </p:txBody>
      </p:sp>
    </p:spTree>
    <p:extLst>
      <p:ext uri="{BB962C8B-B14F-4D97-AF65-F5344CB8AC3E}">
        <p14:creationId xmlns:p14="http://schemas.microsoft.com/office/powerpoint/2010/main" val="154687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Meaning</a:t>
            </a:r>
            <a:r>
              <a:rPr lang="en-US" baseline="0" dirty="0" smtClean="0"/>
              <a:t> that we don’t pay unless they convert into applications</a:t>
            </a:r>
            <a:endParaRPr lang="en-US" dirty="0"/>
          </a:p>
        </p:txBody>
      </p:sp>
    </p:spTree>
    <p:extLst>
      <p:ext uri="{BB962C8B-B14F-4D97-AF65-F5344CB8AC3E}">
        <p14:creationId xmlns:p14="http://schemas.microsoft.com/office/powerpoint/2010/main" val="323074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Example for bullet 1:</a:t>
            </a:r>
            <a:r>
              <a:rPr lang="en-US" baseline="0" dirty="0" smtClean="0"/>
              <a:t> </a:t>
            </a:r>
            <a:r>
              <a:rPr lang="en-US" dirty="0" smtClean="0"/>
              <a:t>expanding into users searching for services such as Payday loans, for example</a:t>
            </a:r>
          </a:p>
          <a:p>
            <a:r>
              <a:rPr lang="en-US" dirty="0" smtClean="0"/>
              <a:t>What are the “vulnerable” populations? </a:t>
            </a:r>
            <a:r>
              <a:rPr lang="en-US" dirty="0" smtClean="0"/>
              <a:t>Those in economic hardship (SNAP benefits, </a:t>
            </a:r>
            <a:r>
              <a:rPr lang="en-US" smtClean="0"/>
              <a:t>housing vouchers,</a:t>
            </a:r>
            <a:r>
              <a:rPr lang="en-US" baseline="0" smtClean="0"/>
              <a:t> etc.)</a:t>
            </a:r>
            <a:endParaRPr lang="en-US" dirty="0"/>
          </a:p>
        </p:txBody>
      </p:sp>
    </p:spTree>
    <p:extLst>
      <p:ext uri="{BB962C8B-B14F-4D97-AF65-F5344CB8AC3E}">
        <p14:creationId xmlns:p14="http://schemas.microsoft.com/office/powerpoint/2010/main" val="2380961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 Center">
    <p:bg>
      <p:bgPr>
        <a:solidFill>
          <a:srgbClr val="222222"/>
        </a:solidFill>
        <a:effectLst/>
      </p:bgPr>
    </p:bg>
    <p:spTree>
      <p:nvGrpSpPr>
        <p:cNvPr id="1" name=""/>
        <p:cNvGrpSpPr/>
        <p:nvPr/>
      </p:nvGrpSpPr>
      <p:grpSpPr>
        <a:xfrm>
          <a:off x="0" y="0"/>
          <a:ext cx="0" cy="0"/>
          <a:chOff x="0" y="0"/>
          <a:chExt cx="0" cy="0"/>
        </a:xfrm>
      </p:grpSpPr>
      <p:sp>
        <p:nvSpPr>
          <p:cNvPr id="184" name="Title Text"/>
          <p:cNvSpPr txBox="1">
            <a:spLocks noGrp="1"/>
          </p:cNvSpPr>
          <p:nvPr>
            <p:ph type="title"/>
          </p:nvPr>
        </p:nvSpPr>
        <p:spPr>
          <a:xfrm>
            <a:off x="756395" y="3509498"/>
            <a:ext cx="22860000" cy="2793331"/>
          </a:xfrm>
          <a:prstGeom prst="rect">
            <a:avLst/>
          </a:prstGeom>
        </p:spPr>
        <p:txBody>
          <a:bodyPr/>
          <a:lstStyle>
            <a:lvl1pPr algn="ctr">
              <a:spcBef>
                <a:spcPts val="0"/>
              </a:spcBef>
              <a:defRPr sz="25000">
                <a:solidFill>
                  <a:srgbClr val="1391C0"/>
                </a:solidFill>
                <a:latin typeface="+mn-lt"/>
                <a:ea typeface="+mn-ea"/>
                <a:cs typeface="+mn-cs"/>
                <a:sym typeface="DIN Condensed"/>
              </a:defRPr>
            </a:lvl1pPr>
          </a:lstStyle>
          <a:p>
            <a:r>
              <a:rPr dirty="0"/>
              <a:t>Title Text</a:t>
            </a:r>
          </a:p>
        </p:txBody>
      </p:sp>
      <p:sp>
        <p:nvSpPr>
          <p:cNvPr id="186" name="Slide Number"/>
          <p:cNvSpPr txBox="1">
            <a:spLocks noGrp="1"/>
          </p:cNvSpPr>
          <p:nvPr>
            <p:ph type="sldNum" sz="quarter" idx="2"/>
          </p:nvPr>
        </p:nvSpPr>
        <p:spPr>
          <a:xfrm>
            <a:off x="22970384" y="609600"/>
            <a:ext cx="646011" cy="556884"/>
          </a:xfrm>
          <a:prstGeom prst="rect">
            <a:avLst/>
          </a:prstGeom>
        </p:spPr>
        <p:txBody>
          <a:bodyPr/>
          <a:lstStyle>
            <a:lvl1pPr>
              <a:defRPr>
                <a:latin typeface="+mn-lt"/>
              </a:defRPr>
            </a:lvl1pPr>
          </a:lstStyle>
          <a:p>
            <a:fld id="{86CB4B4D-7CA3-9044-876B-883B54F8677D}" type="slidenum">
              <a:rPr lang="en-US" smtClean="0"/>
              <a:pPr/>
              <a:t>‹#›</a:t>
            </a:fld>
            <a:endParaRPr lang="en-US"/>
          </a:p>
        </p:txBody>
      </p:sp>
      <p:sp>
        <p:nvSpPr>
          <p:cNvPr id="5" name="Body Level One…"/>
          <p:cNvSpPr txBox="1">
            <a:spLocks noGrp="1"/>
          </p:cNvSpPr>
          <p:nvPr>
            <p:ph type="body" idx="1" hasCustomPrompt="1"/>
          </p:nvPr>
        </p:nvSpPr>
        <p:spPr>
          <a:xfrm>
            <a:off x="900440" y="6733726"/>
            <a:ext cx="22860000" cy="1481220"/>
          </a:xfrm>
          <a:prstGeom prst="rect">
            <a:avLst/>
          </a:prstGeom>
        </p:spPr>
        <p:txBody>
          <a:bodyPr>
            <a:normAutofit/>
          </a:bodyPr>
          <a:lstStyle>
            <a:lvl1pPr marL="0" indent="0" algn="ctr">
              <a:buClr>
                <a:schemeClr val="accent1"/>
              </a:buClr>
              <a:buNone/>
              <a:defRPr sz="5000">
                <a:latin typeface="+mn-lt"/>
                <a:ea typeface="Gotham ExtraLight"/>
                <a:cs typeface="Gotham ExtraLight"/>
                <a:sym typeface="Gotham ExtraLight"/>
              </a:defRPr>
            </a:lvl1pPr>
            <a:lvl2pPr>
              <a:buClr>
                <a:schemeClr val="accent1"/>
              </a:buClr>
              <a:buChar char="▸"/>
              <a:defRPr>
                <a:latin typeface="+mn-lt"/>
                <a:ea typeface="Gotham ExtraLight"/>
                <a:cs typeface="Gotham ExtraLight"/>
                <a:sym typeface="Gotham ExtraLight"/>
              </a:defRPr>
            </a:lvl2pPr>
            <a:lvl3pPr>
              <a:buClr>
                <a:schemeClr val="accent1"/>
              </a:buClr>
              <a:buChar char="▸"/>
              <a:defRPr>
                <a:latin typeface="+mn-lt"/>
                <a:ea typeface="Gotham ExtraLight"/>
                <a:cs typeface="Gotham ExtraLight"/>
                <a:sym typeface="Gotham ExtraLight"/>
              </a:defRPr>
            </a:lvl3pPr>
            <a:lvl4pPr>
              <a:buClr>
                <a:schemeClr val="accent1"/>
              </a:buClr>
              <a:buChar char="▸"/>
              <a:defRPr>
                <a:latin typeface="+mn-lt"/>
                <a:ea typeface="Gotham ExtraLight"/>
                <a:cs typeface="Gotham ExtraLight"/>
                <a:sym typeface="Gotham ExtraLight"/>
              </a:defRPr>
            </a:lvl4pPr>
            <a:lvl5pPr>
              <a:buClr>
                <a:schemeClr val="accent1"/>
              </a:buClr>
              <a:buChar char="▸"/>
              <a:defRPr>
                <a:latin typeface="+mn-lt"/>
                <a:ea typeface="Gotham ExtraLight"/>
                <a:cs typeface="Gotham ExtraLight"/>
                <a:sym typeface="Gotham ExtraLight"/>
              </a:defRPr>
            </a:lvl5pPr>
          </a:lstStyle>
          <a:p>
            <a:r>
              <a:rPr dirty="0"/>
              <a:t>Body Level One</a:t>
            </a:r>
          </a:p>
        </p:txBody>
      </p:sp>
      <p:pic>
        <p:nvPicPr>
          <p:cNvPr id="7" name="Image" descr="Image">
            <a:extLst>
              <a:ext uri="{FF2B5EF4-FFF2-40B4-BE49-F238E27FC236}">
                <a16:creationId xmlns="" xmlns:a16="http://schemas.microsoft.com/office/drawing/2014/main" id="{CE1EFB06-4CD6-FE4B-BA73-C76F87DB10EB}"/>
              </a:ext>
            </a:extLst>
          </p:cNvPr>
          <p:cNvPicPr>
            <a:picLocks noChangeAspect="1"/>
          </p:cNvPicPr>
          <p:nvPr userDrawn="1"/>
        </p:nvPicPr>
        <p:blipFill>
          <a:blip r:embed="rId2">
            <a:extLst/>
          </a:blip>
          <a:stretch>
            <a:fillRect/>
          </a:stretch>
        </p:blipFill>
        <p:spPr>
          <a:xfrm>
            <a:off x="11363162" y="11876115"/>
            <a:ext cx="1657673" cy="1309383"/>
          </a:xfrm>
          <a:prstGeom prst="rect">
            <a:avLst/>
          </a:prstGeom>
          <a:ln w="12700">
            <a:miter lim="400000"/>
          </a:ln>
        </p:spPr>
      </p:pic>
      <p:sp>
        <p:nvSpPr>
          <p:cNvPr id="8" name="TextBox 7">
            <a:extLst>
              <a:ext uri="{FF2B5EF4-FFF2-40B4-BE49-F238E27FC236}">
                <a16:creationId xmlns="" xmlns:a16="http://schemas.microsoft.com/office/drawing/2014/main" id="{2E930EAE-72FC-F543-A6A5-36FCEB51CE8B}"/>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rgbClr val="FFFFFF"/>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rgbClr val="FFFFFF"/>
              </a:solidFill>
              <a:effectLst/>
              <a:uFillTx/>
              <a:latin typeface="+mn-lt"/>
              <a:ea typeface="Avenir Next Medium"/>
              <a:cs typeface="Avenir Next Medium"/>
              <a:sym typeface="Avenir Next Medium"/>
            </a:endParaRPr>
          </a:p>
        </p:txBody>
      </p:sp>
      <p:pic>
        <p:nvPicPr>
          <p:cNvPr id="9" name="Image" descr="Image">
            <a:extLst>
              <a:ext uri="{FF2B5EF4-FFF2-40B4-BE49-F238E27FC236}">
                <a16:creationId xmlns="" xmlns:a16="http://schemas.microsoft.com/office/drawing/2014/main" id="{F7BDE758-E1DE-A641-B566-070E9E327F9B}"/>
              </a:ext>
            </a:extLst>
          </p:cNvPr>
          <p:cNvPicPr>
            <a:picLocks noChangeAspect="1"/>
          </p:cNvPicPr>
          <p:nvPr userDrawn="1"/>
        </p:nvPicPr>
        <p:blipFill>
          <a:blip r:embed="rId2">
            <a:alphaModFix amt="5000"/>
            <a:extLst/>
          </a:blip>
          <a:stretch>
            <a:fillRect/>
          </a:stretch>
        </p:blipFill>
        <p:spPr>
          <a:xfrm>
            <a:off x="1370711" y="295835"/>
            <a:ext cx="22245684" cy="17571690"/>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7_Title &amp; Bullets Alt copy">
    <p:bg>
      <p:bgPr>
        <a:solidFill>
          <a:srgbClr val="B42B46"/>
        </a:solidFill>
        <a:effectLst/>
      </p:bgPr>
    </p:bg>
    <p:spTree>
      <p:nvGrpSpPr>
        <p:cNvPr id="1" name=""/>
        <p:cNvGrpSpPr/>
        <p:nvPr/>
      </p:nvGrpSpPr>
      <p:grpSpPr>
        <a:xfrm>
          <a:off x="0" y="0"/>
          <a:ext cx="0" cy="0"/>
          <a:chOff x="0" y="0"/>
          <a:chExt cx="0" cy="0"/>
        </a:xfrm>
      </p:grpSpPr>
      <p:sp>
        <p:nvSpPr>
          <p:cNvPr id="23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233" name="Text"/>
          <p:cNvSpPr txBox="1">
            <a:spLocks noGrp="1"/>
          </p:cNvSpPr>
          <p:nvPr>
            <p:ph type="body" sz="quarter" idx="13"/>
          </p:nvPr>
        </p:nvSpPr>
        <p:spPr>
          <a:xfrm>
            <a:off x="762000" y="713116"/>
            <a:ext cx="20955000" cy="556884"/>
          </a:xfrm>
          <a:prstGeom prst="rect">
            <a:avLst/>
          </a:prstGeom>
        </p:spPr>
        <p:txBody>
          <a:bodyPr anchor="b">
            <a:spAutoFit/>
          </a:bodyPr>
          <a:lstStyle>
            <a:lvl1pPr marL="0" indent="0" defTabSz="647700">
              <a:lnSpc>
                <a:spcPct val="80000"/>
              </a:lnSpc>
              <a:spcBef>
                <a:spcPts val="0"/>
              </a:spcBef>
              <a:buClrTx/>
              <a:buSzTx/>
              <a:buFontTx/>
              <a:buNone/>
              <a:defRPr sz="3600" cap="all" spc="180">
                <a:solidFill>
                  <a:srgbClr val="FFFFFF"/>
                </a:solidFill>
                <a:latin typeface="+mn-lt"/>
                <a:ea typeface="Gotham Book"/>
                <a:cs typeface="Gotham Book"/>
                <a:sym typeface="Gotham Book"/>
              </a:defRPr>
            </a:lvl1pPr>
          </a:lstStyle>
          <a:p>
            <a:r>
              <a:rPr dirty="0"/>
              <a:t>Text</a:t>
            </a:r>
          </a:p>
        </p:txBody>
      </p:sp>
      <p:sp>
        <p:nvSpPr>
          <p:cNvPr id="234" name="Title Text"/>
          <p:cNvSpPr txBox="1">
            <a:spLocks noGrp="1"/>
          </p:cNvSpPr>
          <p:nvPr>
            <p:ph type="title"/>
          </p:nvPr>
        </p:nvSpPr>
        <p:spPr>
          <a:prstGeom prst="rect">
            <a:avLst/>
          </a:prstGeom>
        </p:spPr>
        <p:txBody>
          <a:bodyPr/>
          <a:lstStyle>
            <a:lvl1pPr>
              <a:defRPr>
                <a:solidFill>
                  <a:srgbClr val="FFFFFF"/>
                </a:solidFill>
                <a:latin typeface="+mn-lt"/>
                <a:ea typeface="Gotham Bold"/>
                <a:cs typeface="Gotham Bold"/>
                <a:sym typeface="Gotham Bold"/>
              </a:defRPr>
            </a:lvl1pPr>
          </a:lstStyle>
          <a:p>
            <a:r>
              <a:rPr dirty="0"/>
              <a:t>Title Text</a:t>
            </a:r>
          </a:p>
        </p:txBody>
      </p:sp>
      <p:sp>
        <p:nvSpPr>
          <p:cNvPr id="235" name="Body Level One…"/>
          <p:cNvSpPr txBox="1">
            <a:spLocks noGrp="1"/>
          </p:cNvSpPr>
          <p:nvPr>
            <p:ph type="body" idx="1"/>
          </p:nvPr>
        </p:nvSpPr>
        <p:spPr>
          <a:xfrm>
            <a:off x="762000" y="3860800"/>
            <a:ext cx="22860000" cy="8585200"/>
          </a:xfrm>
          <a:prstGeom prst="rect">
            <a:avLst/>
          </a:prstGeom>
        </p:spPr>
        <p:txBody>
          <a:bodyPr/>
          <a:lstStyle>
            <a:lvl1pPr>
              <a:buClr>
                <a:schemeClr val="accent1"/>
              </a:buClr>
              <a:buChar char="▸"/>
              <a:defRPr>
                <a:solidFill>
                  <a:srgbClr val="FFFFFF"/>
                </a:solidFill>
                <a:latin typeface="+mn-lt"/>
                <a:ea typeface="Gotham Light"/>
                <a:cs typeface="Gotham Light"/>
                <a:sym typeface="Gotham Light"/>
              </a:defRPr>
            </a:lvl1pPr>
            <a:lvl2pPr>
              <a:buClr>
                <a:schemeClr val="accent1"/>
              </a:buClr>
              <a:buChar char="▸"/>
              <a:defRPr>
                <a:solidFill>
                  <a:schemeClr val="bg1"/>
                </a:solidFill>
                <a:latin typeface="+mn-lt"/>
                <a:ea typeface="Gotham Light"/>
                <a:cs typeface="Gotham Light"/>
                <a:sym typeface="Gotham Light"/>
              </a:defRPr>
            </a:lvl2pPr>
            <a:lvl3pPr>
              <a:buClr>
                <a:schemeClr val="accent1"/>
              </a:buClr>
              <a:buChar char="▸"/>
              <a:defRPr>
                <a:solidFill>
                  <a:schemeClr val="bg1"/>
                </a:solidFill>
                <a:latin typeface="+mn-lt"/>
                <a:ea typeface="Gotham Light"/>
                <a:cs typeface="Gotham Light"/>
                <a:sym typeface="Gotham Light"/>
              </a:defRPr>
            </a:lvl3pPr>
            <a:lvl4pPr>
              <a:buClr>
                <a:schemeClr val="accent1"/>
              </a:buClr>
              <a:buChar char="▸"/>
              <a:defRPr>
                <a:solidFill>
                  <a:schemeClr val="bg1"/>
                </a:solidFill>
                <a:latin typeface="+mn-lt"/>
                <a:ea typeface="Gotham Light"/>
                <a:cs typeface="Gotham Light"/>
                <a:sym typeface="Gotham Light"/>
              </a:defRPr>
            </a:lvl4pPr>
            <a:lvl5pPr>
              <a:buClr>
                <a:schemeClr val="accent1"/>
              </a:buClr>
              <a:buChar char="▸"/>
              <a:defRPr>
                <a:solidFill>
                  <a:schemeClr val="bg1"/>
                </a:solidFill>
                <a:latin typeface="+mn-lt"/>
                <a:ea typeface="Gotham Light"/>
                <a:cs typeface="Gotham Light"/>
                <a:sym typeface="Gotham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7"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pic>
        <p:nvPicPr>
          <p:cNvPr id="9" name="Image" descr="Image">
            <a:extLst>
              <a:ext uri="{FF2B5EF4-FFF2-40B4-BE49-F238E27FC236}">
                <a16:creationId xmlns="" xmlns:a16="http://schemas.microsoft.com/office/drawing/2014/main" id="{AC87D7CE-6DA6-F244-B829-82812AEBE35D}"/>
              </a:ext>
            </a:extLst>
          </p:cNvPr>
          <p:cNvPicPr>
            <a:picLocks noChangeAspect="1"/>
          </p:cNvPicPr>
          <p:nvPr userDrawn="1"/>
        </p:nvPicPr>
        <p:blipFill>
          <a:blip r:embed="rId2">
            <a:biLevel thresh="75000"/>
            <a:alphaModFix amt="35000"/>
            <a:extLst>
              <a:ext uri="{BEBA8EAE-BF5A-486C-A8C5-ECC9F3942E4B}">
                <a14:imgProps xmlns:a14="http://schemas.microsoft.com/office/drawing/2010/main">
                  <a14:imgLayer>
                    <a14:imgEffect>
                      <a14:colorTemperature colorTemp="4700"/>
                    </a14:imgEffect>
                    <a14:imgEffect>
                      <a14:saturation sat="0"/>
                    </a14:imgEffect>
                    <a14:imgEffect>
                      <a14:brightnessContrast bright="-40000" contrast="-40000"/>
                    </a14:imgEffect>
                  </a14:imgLayer>
                </a14:imgProps>
              </a:ext>
            </a:extLst>
          </a:blip>
          <a:stretch>
            <a:fillRect/>
          </a:stretch>
        </p:blipFill>
        <p:spPr>
          <a:xfrm>
            <a:off x="11363162" y="11876115"/>
            <a:ext cx="1657673" cy="1309383"/>
          </a:xfrm>
          <a:prstGeom prst="rect">
            <a:avLst/>
          </a:prstGeom>
          <a:ln w="12700">
            <a:miter lim="400000"/>
          </a:ln>
        </p:spPr>
      </p:pic>
      <p:sp>
        <p:nvSpPr>
          <p:cNvPr id="11" name="TextBox 10">
            <a:extLst>
              <a:ext uri="{FF2B5EF4-FFF2-40B4-BE49-F238E27FC236}">
                <a16:creationId xmlns="" xmlns:a16="http://schemas.microsoft.com/office/drawing/2014/main" id="{B70FBC35-F749-E24D-AC4D-26FF6F10A302}"/>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chemeClr val="bg1">
                    <a:lumMod val="25000"/>
                    <a:lumOff val="75000"/>
                  </a:schemeClr>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chemeClr val="bg1">
                  <a:lumMod val="25000"/>
                  <a:lumOff val="75000"/>
                </a:schemeClr>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23313252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amp; Subtitle copy 1">
    <p:bg>
      <p:bgPr>
        <a:solidFill>
          <a:srgbClr val="222222"/>
        </a:solidFill>
        <a:effectLst/>
      </p:bgPr>
    </p:bg>
    <p:spTree>
      <p:nvGrpSpPr>
        <p:cNvPr id="1" name=""/>
        <p:cNvGrpSpPr/>
        <p:nvPr/>
      </p:nvGrpSpPr>
      <p:grpSpPr>
        <a:xfrm>
          <a:off x="0" y="0"/>
          <a:ext cx="0" cy="0"/>
          <a:chOff x="0" y="0"/>
          <a:chExt cx="0" cy="0"/>
        </a:xfrm>
      </p:grpSpPr>
      <p:pic>
        <p:nvPicPr>
          <p:cNvPr id="132" name="Image" descr="Image"/>
          <p:cNvPicPr>
            <a:picLocks noChangeAspect="1"/>
          </p:cNvPicPr>
          <p:nvPr/>
        </p:nvPicPr>
        <p:blipFill rotWithShape="1">
          <a:blip r:embed="rId2">
            <a:extLst/>
          </a:blip>
          <a:srcRect t="29327"/>
          <a:stretch/>
        </p:blipFill>
        <p:spPr>
          <a:xfrm>
            <a:off x="-433137" y="-962527"/>
            <a:ext cx="25163978" cy="14693585"/>
          </a:xfrm>
          <a:prstGeom prst="rect">
            <a:avLst/>
          </a:prstGeom>
          <a:ln w="12700">
            <a:miter lim="400000"/>
          </a:ln>
        </p:spPr>
      </p:pic>
      <p:sp>
        <p:nvSpPr>
          <p:cNvPr id="133" name="Line"/>
          <p:cNvSpPr/>
          <p:nvPr/>
        </p:nvSpPr>
        <p:spPr>
          <a:xfrm flipV="1">
            <a:off x="762000" y="6222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134" name="Title Text"/>
          <p:cNvSpPr txBox="1">
            <a:spLocks noGrp="1"/>
          </p:cNvSpPr>
          <p:nvPr>
            <p:ph type="title"/>
          </p:nvPr>
        </p:nvSpPr>
        <p:spPr>
          <a:xfrm>
            <a:off x="762000" y="6629400"/>
            <a:ext cx="22860000" cy="3810000"/>
          </a:xfrm>
          <a:prstGeom prst="rect">
            <a:avLst/>
          </a:prstGeom>
        </p:spPr>
        <p:txBody>
          <a:bodyPr>
            <a:normAutofit/>
          </a:bodyPr>
          <a:lstStyle>
            <a:lvl1pPr>
              <a:spcBef>
                <a:spcPts val="0"/>
              </a:spcBef>
              <a:defRPr sz="25000">
                <a:latin typeface="+mn-lt"/>
                <a:ea typeface="Gotham HTF Book Condensed"/>
                <a:cs typeface="Gotham HTF Book Condensed"/>
                <a:sym typeface="Gotham HTF Book Condensed"/>
              </a:defRPr>
            </a:lvl1pPr>
          </a:lstStyle>
          <a:p>
            <a:r>
              <a:rPr dirty="0"/>
              <a:t>Title Text</a:t>
            </a:r>
          </a:p>
        </p:txBody>
      </p:sp>
      <p:pic>
        <p:nvPicPr>
          <p:cNvPr id="137" name="Image" descr="Image"/>
          <p:cNvPicPr>
            <a:picLocks noChangeAspect="1"/>
          </p:cNvPicPr>
          <p:nvPr/>
        </p:nvPicPr>
        <p:blipFill>
          <a:blip r:embed="rId3">
            <a:extLst/>
          </a:blip>
          <a:stretch>
            <a:fillRect/>
          </a:stretch>
        </p:blipFill>
        <p:spPr>
          <a:xfrm>
            <a:off x="384979" y="486529"/>
            <a:ext cx="3116544" cy="2546117"/>
          </a:xfrm>
          <a:prstGeom prst="rect">
            <a:avLst/>
          </a:prstGeom>
          <a:ln w="12700">
            <a:miter lim="400000"/>
          </a:ln>
          <a:effectLst>
            <a:outerShdw blurRad="406400" dist="138221" dir="2700000" rotWithShape="0">
              <a:srgbClr val="000000">
                <a:alpha val="50000"/>
              </a:srgbClr>
            </a:outerShdw>
          </a:effectLst>
        </p:spPr>
      </p:pic>
      <p:sp>
        <p:nvSpPr>
          <p:cNvPr id="138" name="Slide Number"/>
          <p:cNvSpPr txBox="1">
            <a:spLocks noGrp="1"/>
          </p:cNvSpPr>
          <p:nvPr>
            <p:ph type="sldNum" sz="quarter" idx="2"/>
          </p:nvPr>
        </p:nvSpPr>
        <p:spPr>
          <a:xfrm>
            <a:off x="22970384" y="609600"/>
            <a:ext cx="646011" cy="556884"/>
          </a:xfrm>
          <a:prstGeom prst="rect">
            <a:avLst/>
          </a:prstGeom>
        </p:spPr>
        <p:txBody>
          <a:bodyPr/>
          <a:lstStyle>
            <a:lvl1pPr>
              <a:defRPr>
                <a:latin typeface="+mn-lt"/>
              </a:defRPr>
            </a:lvl1pPr>
          </a:lstStyle>
          <a:p>
            <a:fld id="{86CB4B4D-7CA3-9044-876B-883B54F8677D}" type="slidenum">
              <a:rPr lang="en-US" smtClean="0"/>
              <a:pPr/>
              <a:t>‹#›</a:t>
            </a:fld>
            <a:endParaRPr lang="en-US"/>
          </a:p>
        </p:txBody>
      </p:sp>
      <p:sp>
        <p:nvSpPr>
          <p:cNvPr id="8" name="Text"/>
          <p:cNvSpPr txBox="1">
            <a:spLocks noGrp="1"/>
          </p:cNvSpPr>
          <p:nvPr>
            <p:ph type="body" sz="quarter" idx="13"/>
          </p:nvPr>
        </p:nvSpPr>
        <p:spPr>
          <a:xfrm>
            <a:off x="762000" y="5473643"/>
            <a:ext cx="20955000" cy="545790"/>
          </a:xfrm>
          <a:prstGeom prst="rect">
            <a:avLst/>
          </a:prstGeom>
        </p:spPr>
        <p:txBody>
          <a:bodyPr anchor="b">
            <a:spAutoFit/>
          </a:bodyPr>
          <a:lstStyle>
            <a:lvl1pPr marL="0" indent="0" defTabSz="647700">
              <a:lnSpc>
                <a:spcPct val="80000"/>
              </a:lnSpc>
              <a:spcBef>
                <a:spcPts val="0"/>
              </a:spcBef>
              <a:buClrTx/>
              <a:buSzTx/>
              <a:buFontTx/>
              <a:buNone/>
              <a:defRPr sz="3600" cap="all" spc="180">
                <a:solidFill>
                  <a:srgbClr val="222222"/>
                </a:solidFill>
                <a:latin typeface="Calibri" panose="020F0502020204030204" pitchFamily="34" charset="0"/>
                <a:ea typeface="Calibri" panose="020F0502020204030204" pitchFamily="34" charset="0"/>
                <a:cs typeface="Calibri" panose="020F0502020204030204" pitchFamily="34" charset="0"/>
                <a:sym typeface="Gotham Book"/>
              </a:defRPr>
            </a:lvl1pPr>
          </a:lstStyle>
          <a:p>
            <a:r>
              <a:t>Text</a:t>
            </a:r>
          </a:p>
        </p:txBody>
      </p:sp>
      <p:pic>
        <p:nvPicPr>
          <p:cNvPr id="9" name="Image" descr="Image">
            <a:extLst>
              <a:ext uri="{FF2B5EF4-FFF2-40B4-BE49-F238E27FC236}">
                <a16:creationId xmlns="" xmlns:a16="http://schemas.microsoft.com/office/drawing/2014/main" id="{D8103576-C752-CA47-8664-C27B967B2B07}"/>
              </a:ext>
            </a:extLst>
          </p:cNvPr>
          <p:cNvPicPr>
            <a:picLocks noChangeAspect="1"/>
          </p:cNvPicPr>
          <p:nvPr userDrawn="1"/>
        </p:nvPicPr>
        <p:blipFill>
          <a:blip r:embed="rId4">
            <a:extLst/>
          </a:blip>
          <a:stretch>
            <a:fillRect/>
          </a:stretch>
        </p:blipFill>
        <p:spPr>
          <a:xfrm>
            <a:off x="11363162" y="11876115"/>
            <a:ext cx="1657673" cy="1309383"/>
          </a:xfrm>
          <a:prstGeom prst="rect">
            <a:avLst/>
          </a:prstGeom>
          <a:ln w="12700">
            <a:miter lim="400000"/>
          </a:ln>
        </p:spPr>
      </p:pic>
      <p:sp>
        <p:nvSpPr>
          <p:cNvPr id="10" name="TextBox 9">
            <a:extLst>
              <a:ext uri="{FF2B5EF4-FFF2-40B4-BE49-F238E27FC236}">
                <a16:creationId xmlns="" xmlns:a16="http://schemas.microsoft.com/office/drawing/2014/main" id="{398E3652-1075-1140-8D4A-A9ECEF6F0569}"/>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rgbClr val="FFFFFF"/>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rgbClr val="FFFFFF"/>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168445390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hoto - Horizontal">
    <p:bg>
      <p:bgPr>
        <a:solidFill>
          <a:srgbClr val="222222"/>
        </a:solidFill>
        <a:effectLst/>
      </p:bgPr>
    </p:bg>
    <p:spTree>
      <p:nvGrpSpPr>
        <p:cNvPr id="1" name=""/>
        <p:cNvGrpSpPr/>
        <p:nvPr/>
      </p:nvGrpSpPr>
      <p:grpSpPr>
        <a:xfrm>
          <a:off x="0" y="0"/>
          <a:ext cx="0" cy="0"/>
          <a:chOff x="0" y="0"/>
          <a:chExt cx="0" cy="0"/>
        </a:xfrm>
      </p:grpSpPr>
      <p:pic>
        <p:nvPicPr>
          <p:cNvPr id="40" name="Image" descr="Image"/>
          <p:cNvPicPr>
            <a:picLocks noChangeAspect="1"/>
          </p:cNvPicPr>
          <p:nvPr/>
        </p:nvPicPr>
        <p:blipFill>
          <a:blip r:embed="rId2">
            <a:extLst/>
          </a:blip>
          <a:stretch>
            <a:fillRect/>
          </a:stretch>
        </p:blipFill>
        <p:spPr>
          <a:xfrm>
            <a:off x="18590380" y="808758"/>
            <a:ext cx="4590649" cy="4393563"/>
          </a:xfrm>
          <a:prstGeom prst="rect">
            <a:avLst/>
          </a:prstGeom>
          <a:ln w="12700">
            <a:miter lim="400000"/>
          </a:ln>
        </p:spPr>
      </p:pic>
      <p:sp>
        <p:nvSpPr>
          <p:cNvPr id="42" name="Slide Number"/>
          <p:cNvSpPr txBox="1">
            <a:spLocks noGrp="1"/>
          </p:cNvSpPr>
          <p:nvPr>
            <p:ph type="sldNum" sz="quarter" idx="2"/>
          </p:nvPr>
        </p:nvSpPr>
        <p:spPr>
          <a:xfrm>
            <a:off x="22970384" y="609600"/>
            <a:ext cx="646011" cy="556884"/>
          </a:xfrm>
          <a:prstGeom prst="rect">
            <a:avLst/>
          </a:prstGeom>
        </p:spPr>
        <p:txBody>
          <a:bodyPr/>
          <a:lstStyle>
            <a:lvl1pPr>
              <a:defRPr>
                <a:latin typeface="+mn-lt"/>
              </a:defRPr>
            </a:lvl1pPr>
          </a:lstStyle>
          <a:p>
            <a:fld id="{86CB4B4D-7CA3-9044-876B-883B54F8677D}" type="slidenum">
              <a:rPr lang="en-US" smtClean="0"/>
              <a:pPr/>
              <a:t>‹#›</a:t>
            </a:fld>
            <a:endParaRPr lang="en-US"/>
          </a:p>
        </p:txBody>
      </p:sp>
      <p:sp>
        <p:nvSpPr>
          <p:cNvPr id="6" name="Line"/>
          <p:cNvSpPr/>
          <p:nvPr userDrawn="1"/>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7" name="Text"/>
          <p:cNvSpPr txBox="1">
            <a:spLocks noGrp="1"/>
          </p:cNvSpPr>
          <p:nvPr>
            <p:ph type="body" sz="quarter" idx="13"/>
          </p:nvPr>
        </p:nvSpPr>
        <p:spPr>
          <a:xfrm>
            <a:off x="762000" y="724210"/>
            <a:ext cx="20955000" cy="54579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mn-lt"/>
                <a:ea typeface="Gotham Book"/>
                <a:cs typeface="Gotham Book"/>
                <a:sym typeface="Gotham Book"/>
              </a:defRPr>
            </a:lvl1pPr>
          </a:lstStyle>
          <a:p>
            <a:r>
              <a:rPr dirty="0"/>
              <a:t>Text</a:t>
            </a:r>
          </a:p>
        </p:txBody>
      </p:sp>
      <p:sp>
        <p:nvSpPr>
          <p:cNvPr id="8" name="Title Text"/>
          <p:cNvSpPr txBox="1">
            <a:spLocks noGrp="1"/>
          </p:cNvSpPr>
          <p:nvPr>
            <p:ph type="title"/>
          </p:nvPr>
        </p:nvSpPr>
        <p:spPr>
          <a:xfrm>
            <a:off x="762000" y="2159000"/>
            <a:ext cx="22860000" cy="1016000"/>
          </a:xfrm>
          <a:prstGeom prst="rect">
            <a:avLst/>
          </a:prstGeom>
        </p:spPr>
        <p:txBody>
          <a:bodyPr/>
          <a:lstStyle>
            <a:lvl1pPr>
              <a:defRPr>
                <a:solidFill>
                  <a:srgbClr val="1191C0"/>
                </a:solidFill>
                <a:latin typeface="+mn-lt"/>
                <a:ea typeface="Gotham Bold"/>
                <a:cs typeface="Gotham Bold"/>
                <a:sym typeface="Gotham Bold"/>
              </a:defRPr>
            </a:lvl1pPr>
          </a:lstStyle>
          <a:p>
            <a:r>
              <a:rPr dirty="0"/>
              <a:t>Title Text</a:t>
            </a:r>
          </a:p>
        </p:txBody>
      </p:sp>
      <p:sp>
        <p:nvSpPr>
          <p:cNvPr id="9" name="Body Level One…"/>
          <p:cNvSpPr txBox="1">
            <a:spLocks noGrp="1"/>
          </p:cNvSpPr>
          <p:nvPr>
            <p:ph type="body" idx="1"/>
          </p:nvPr>
        </p:nvSpPr>
        <p:spPr>
          <a:xfrm>
            <a:off x="762000" y="3860800"/>
            <a:ext cx="22860000" cy="8585200"/>
          </a:xfrm>
          <a:prstGeom prst="rect">
            <a:avLst/>
          </a:prstGeom>
        </p:spPr>
        <p:txBody>
          <a:bodyPr/>
          <a:lstStyle>
            <a:lvl1pPr>
              <a:buClr>
                <a:schemeClr val="accent1"/>
              </a:buClr>
              <a:buChar char="▸"/>
              <a:defRPr>
                <a:latin typeface="+mn-lt"/>
                <a:ea typeface="Gotham ExtraLight"/>
                <a:cs typeface="Gotham ExtraLight"/>
                <a:sym typeface="Gotham ExtraLight"/>
              </a:defRPr>
            </a:lvl1pPr>
            <a:lvl2pPr>
              <a:buClr>
                <a:schemeClr val="accent1"/>
              </a:buClr>
              <a:buChar char="▸"/>
              <a:defRPr>
                <a:latin typeface="+mn-lt"/>
                <a:ea typeface="Gotham ExtraLight"/>
                <a:cs typeface="Gotham ExtraLight"/>
                <a:sym typeface="Gotham ExtraLight"/>
              </a:defRPr>
            </a:lvl2pPr>
            <a:lvl3pPr>
              <a:buClr>
                <a:schemeClr val="accent1"/>
              </a:buClr>
              <a:buChar char="▸"/>
              <a:defRPr>
                <a:latin typeface="+mn-lt"/>
                <a:ea typeface="Gotham ExtraLight"/>
                <a:cs typeface="Gotham ExtraLight"/>
                <a:sym typeface="Gotham ExtraLight"/>
              </a:defRPr>
            </a:lvl3pPr>
            <a:lvl4pPr>
              <a:buClr>
                <a:schemeClr val="accent1"/>
              </a:buClr>
              <a:buChar char="▸"/>
              <a:defRPr>
                <a:latin typeface="+mn-lt"/>
                <a:ea typeface="Gotham ExtraLight"/>
                <a:cs typeface="Gotham ExtraLight"/>
                <a:sym typeface="Gotham ExtraLight"/>
              </a:defRPr>
            </a:lvl4pPr>
            <a:lvl5pPr>
              <a:buClr>
                <a:schemeClr val="accent1"/>
              </a:buClr>
              <a:buChar char="▸"/>
              <a:defRPr>
                <a:latin typeface="+mn-lt"/>
                <a:ea typeface="Gotham ExtraLight"/>
                <a:cs typeface="Gotham ExtraLight"/>
                <a:sym typeface="Gotham Extra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10" name="Image" descr="Image">
            <a:extLst>
              <a:ext uri="{FF2B5EF4-FFF2-40B4-BE49-F238E27FC236}">
                <a16:creationId xmlns="" xmlns:a16="http://schemas.microsoft.com/office/drawing/2014/main" id="{6CD9CDAB-3636-9946-B152-E8DA5800DCDD}"/>
              </a:ext>
            </a:extLst>
          </p:cNvPr>
          <p:cNvPicPr>
            <a:picLocks noChangeAspect="1"/>
          </p:cNvPicPr>
          <p:nvPr userDrawn="1"/>
        </p:nvPicPr>
        <p:blipFill>
          <a:blip r:embed="rId3">
            <a:extLst/>
          </a:blip>
          <a:stretch>
            <a:fillRect/>
          </a:stretch>
        </p:blipFill>
        <p:spPr>
          <a:xfrm>
            <a:off x="11363162" y="11876115"/>
            <a:ext cx="1657673" cy="1309383"/>
          </a:xfrm>
          <a:prstGeom prst="rect">
            <a:avLst/>
          </a:prstGeom>
          <a:ln w="12700">
            <a:miter lim="400000"/>
          </a:ln>
        </p:spPr>
      </p:pic>
      <p:sp>
        <p:nvSpPr>
          <p:cNvPr id="11" name="TextBox 10">
            <a:extLst>
              <a:ext uri="{FF2B5EF4-FFF2-40B4-BE49-F238E27FC236}">
                <a16:creationId xmlns="" xmlns:a16="http://schemas.microsoft.com/office/drawing/2014/main" id="{62917FDD-C00D-5742-894C-FBFA16F65B2B}"/>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rgbClr val="FFFFFF"/>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rgbClr val="FFFFFF"/>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33359947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 Top">
    <p:bg>
      <p:bgPr>
        <a:solidFill>
          <a:srgbClr val="028EBE"/>
        </a:solidFill>
        <a:effectLst/>
      </p:bgPr>
    </p:bg>
    <p:spTree>
      <p:nvGrpSpPr>
        <p:cNvPr id="1" name=""/>
        <p:cNvGrpSpPr/>
        <p:nvPr/>
      </p:nvGrpSpPr>
      <p:grpSpPr>
        <a:xfrm>
          <a:off x="0" y="0"/>
          <a:ext cx="0" cy="0"/>
          <a:chOff x="0" y="0"/>
          <a:chExt cx="0" cy="0"/>
        </a:xfrm>
      </p:grpSpPr>
      <p:sp>
        <p:nvSpPr>
          <p:cNvPr id="171"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10000">
              <a:latin typeface="+mn-lt"/>
            </a:endParaRPr>
          </a:p>
        </p:txBody>
      </p:sp>
      <p:pic>
        <p:nvPicPr>
          <p:cNvPr id="176" name="Image" descr="Image"/>
          <p:cNvPicPr>
            <a:picLocks noChangeAspect="1"/>
          </p:cNvPicPr>
          <p:nvPr/>
        </p:nvPicPr>
        <p:blipFill>
          <a:blip r:embed="rId2">
            <a:extLst/>
          </a:blip>
          <a:stretch>
            <a:fillRect/>
          </a:stretch>
        </p:blipFill>
        <p:spPr>
          <a:xfrm>
            <a:off x="11563328" y="12457417"/>
            <a:ext cx="1257344" cy="993166"/>
          </a:xfrm>
          <a:prstGeom prst="rect">
            <a:avLst/>
          </a:prstGeom>
          <a:ln w="12700">
            <a:miter lim="400000"/>
          </a:ln>
        </p:spPr>
      </p:pic>
      <p:sp>
        <p:nvSpPr>
          <p:cNvPr id="177"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sp>
        <p:nvSpPr>
          <p:cNvPr id="10" name="Title"/>
          <p:cNvSpPr txBox="1">
            <a:spLocks/>
          </p:cNvSpPr>
          <p:nvPr userDrawn="1"/>
        </p:nvSpPr>
        <p:spPr>
          <a:xfrm>
            <a:off x="529389" y="4199021"/>
            <a:ext cx="23092609" cy="381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Calibri" panose="020F0502020204030204" pitchFamily="34" charset="0"/>
                <a:ea typeface="Calibri" panose="020F0502020204030204" pitchFamily="34" charset="0"/>
                <a:cs typeface="Calibri" panose="020F0502020204030204" pitchFamily="34" charset="0"/>
                <a:sym typeface="Gotham Book"/>
              </a:defRPr>
            </a:lvl1pPr>
            <a:lvl2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2pPr>
            <a:lvl3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3pPr>
            <a:lvl4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4pPr>
            <a:lvl5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5pPr>
            <a:lvl6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6pPr>
            <a:lvl7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7pPr>
            <a:lvl8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8pPr>
            <a:lvl9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9pPr>
          </a:lstStyle>
          <a:p>
            <a:pPr defTabSz="759459" hangingPunct="1">
              <a:spcBef>
                <a:spcPts val="0"/>
              </a:spcBef>
            </a:pPr>
            <a:r>
              <a:rPr lang="en-US" sz="27876" dirty="0">
                <a:ea typeface="Gotham HTF Book Condensed"/>
                <a:sym typeface="Gotham HTF Book Condensed"/>
              </a:rPr>
              <a:t>blueprint</a:t>
            </a:r>
          </a:p>
        </p:txBody>
      </p:sp>
      <p:sp>
        <p:nvSpPr>
          <p:cNvPr id="11" name="Title"/>
          <p:cNvSpPr txBox="1">
            <a:spLocks/>
          </p:cNvSpPr>
          <p:nvPr userDrawn="1"/>
        </p:nvSpPr>
        <p:spPr>
          <a:xfrm>
            <a:off x="753392" y="7001041"/>
            <a:ext cx="23092609" cy="381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Calibri" panose="020F0502020204030204" pitchFamily="34" charset="0"/>
                <a:ea typeface="Calibri" panose="020F0502020204030204" pitchFamily="34" charset="0"/>
                <a:cs typeface="Calibri" panose="020F0502020204030204" pitchFamily="34" charset="0"/>
                <a:sym typeface="Gotham Book"/>
              </a:defRPr>
            </a:lvl1pPr>
            <a:lvl2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2pPr>
            <a:lvl3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3pPr>
            <a:lvl4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4pPr>
            <a:lvl5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5pPr>
            <a:lvl6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6pPr>
            <a:lvl7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7pPr>
            <a:lvl8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8pPr>
            <a:lvl9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9pPr>
          </a:lstStyle>
          <a:p>
            <a:pPr defTabSz="759459" hangingPunct="1">
              <a:spcBef>
                <a:spcPts val="0"/>
              </a:spcBef>
            </a:pPr>
            <a:r>
              <a:rPr lang="en-US" sz="10000" dirty="0">
                <a:ea typeface="Gotham HTF Book Condensed"/>
                <a:sym typeface="Gotham HTF Book Condensed"/>
              </a:rPr>
              <a:t>For Higher education</a:t>
            </a:r>
          </a:p>
        </p:txBody>
      </p:sp>
      <p:sp>
        <p:nvSpPr>
          <p:cNvPr id="12" name="Title"/>
          <p:cNvSpPr txBox="1">
            <a:spLocks/>
          </p:cNvSpPr>
          <p:nvPr userDrawn="1"/>
        </p:nvSpPr>
        <p:spPr>
          <a:xfrm>
            <a:off x="762000" y="3320659"/>
            <a:ext cx="23092609" cy="381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Calibri" panose="020F0502020204030204" pitchFamily="34" charset="0"/>
                <a:ea typeface="Calibri" panose="020F0502020204030204" pitchFamily="34" charset="0"/>
                <a:cs typeface="Calibri" panose="020F0502020204030204" pitchFamily="34" charset="0"/>
                <a:sym typeface="Gotham Book"/>
              </a:defRPr>
            </a:lvl1pPr>
            <a:lvl2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2pPr>
            <a:lvl3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3pPr>
            <a:lvl4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4pPr>
            <a:lvl5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5pPr>
            <a:lvl6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6pPr>
            <a:lvl7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7pPr>
            <a:lvl8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8pPr>
            <a:lvl9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9pPr>
          </a:lstStyle>
          <a:p>
            <a:pPr defTabSz="759459" hangingPunct="1">
              <a:spcBef>
                <a:spcPts val="0"/>
              </a:spcBef>
            </a:pPr>
            <a:r>
              <a:rPr lang="en-US" sz="10000" dirty="0">
                <a:ea typeface="Gotham HTF Book Condensed"/>
                <a:sym typeface="Gotham HTF Book Condensed"/>
              </a:rPr>
              <a:t>Indiana’s</a:t>
            </a:r>
          </a:p>
        </p:txBody>
      </p:sp>
      <p:pic>
        <p:nvPicPr>
          <p:cNvPr id="13" name="Image" descr="Image"/>
          <p:cNvPicPr>
            <a:picLocks noChangeAspect="1"/>
          </p:cNvPicPr>
          <p:nvPr userDrawn="1"/>
        </p:nvPicPr>
        <p:blipFill rotWithShape="1">
          <a:blip r:embed="rId3">
            <a:extLst/>
          </a:blip>
          <a:srcRect l="1196"/>
          <a:stretch/>
        </p:blipFill>
        <p:spPr>
          <a:xfrm>
            <a:off x="-114301" y="-72333"/>
            <a:ext cx="24714137" cy="13881823"/>
          </a:xfrm>
          <a:prstGeom prst="rect">
            <a:avLst/>
          </a:prstGeom>
          <a:ln w="12700">
            <a:miter lim="400000"/>
          </a:ln>
        </p:spPr>
      </p:pic>
    </p:spTree>
    <p:extLst>
      <p:ext uri="{BB962C8B-B14F-4D97-AF65-F5344CB8AC3E}">
        <p14:creationId xmlns:p14="http://schemas.microsoft.com/office/powerpoint/2010/main" val="18973738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 Top">
    <p:bg>
      <p:bgPr>
        <a:solidFill>
          <a:srgbClr val="028EBE"/>
        </a:solidFill>
        <a:effectLst/>
      </p:bgPr>
    </p:bg>
    <p:spTree>
      <p:nvGrpSpPr>
        <p:cNvPr id="1" name=""/>
        <p:cNvGrpSpPr/>
        <p:nvPr/>
      </p:nvGrpSpPr>
      <p:grpSpPr>
        <a:xfrm>
          <a:off x="0" y="0"/>
          <a:ext cx="0" cy="0"/>
          <a:chOff x="0" y="0"/>
          <a:chExt cx="0" cy="0"/>
        </a:xfrm>
      </p:grpSpPr>
      <p:sp>
        <p:nvSpPr>
          <p:cNvPr id="171"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172" name="Text"/>
          <p:cNvSpPr txBox="1">
            <a:spLocks noGrp="1"/>
          </p:cNvSpPr>
          <p:nvPr>
            <p:ph type="body" sz="quarter" idx="13"/>
          </p:nvPr>
        </p:nvSpPr>
        <p:spPr>
          <a:xfrm>
            <a:off x="762000" y="724210"/>
            <a:ext cx="20955000" cy="545790"/>
          </a:xfrm>
          <a:prstGeom prst="rect">
            <a:avLst/>
          </a:prstGeom>
        </p:spPr>
        <p:txBody>
          <a:bodyPr anchor="b">
            <a:spAutoFit/>
          </a:bodyPr>
          <a:lstStyle>
            <a:lvl1pPr marL="0" indent="0" defTabSz="647700">
              <a:lnSpc>
                <a:spcPct val="80000"/>
              </a:lnSpc>
              <a:spcBef>
                <a:spcPts val="0"/>
              </a:spcBef>
              <a:buClrTx/>
              <a:buSzTx/>
              <a:buFontTx/>
              <a:buNone/>
              <a:defRPr sz="3600" cap="all" spc="180">
                <a:solidFill>
                  <a:srgbClr val="222222"/>
                </a:solidFill>
                <a:latin typeface="+mn-lt"/>
                <a:ea typeface="Gotham Book"/>
                <a:cs typeface="Gotham Book"/>
                <a:sym typeface="Gotham Book"/>
              </a:defRPr>
            </a:lvl1pPr>
          </a:lstStyle>
          <a:p>
            <a:r>
              <a:t>Text</a:t>
            </a:r>
          </a:p>
        </p:txBody>
      </p:sp>
      <p:sp>
        <p:nvSpPr>
          <p:cNvPr id="173" name="Title Text"/>
          <p:cNvSpPr txBox="1">
            <a:spLocks noGrp="1"/>
          </p:cNvSpPr>
          <p:nvPr>
            <p:ph type="title"/>
          </p:nvPr>
        </p:nvSpPr>
        <p:spPr>
          <a:prstGeom prst="rect">
            <a:avLst/>
          </a:prstGeom>
        </p:spPr>
        <p:txBody>
          <a:bodyPr>
            <a:noAutofit/>
          </a:bodyPr>
          <a:lstStyle>
            <a:lvl1pPr>
              <a:defRPr sz="8700">
                <a:solidFill>
                  <a:srgbClr val="FFFFFF"/>
                </a:solidFill>
                <a:latin typeface="+mn-lt"/>
              </a:defRPr>
            </a:lvl1pPr>
          </a:lstStyle>
          <a:p>
            <a:r>
              <a:rPr dirty="0"/>
              <a:t>Title Text</a:t>
            </a:r>
          </a:p>
        </p:txBody>
      </p:sp>
      <p:pic>
        <p:nvPicPr>
          <p:cNvPr id="176" name="Image" descr="Image"/>
          <p:cNvPicPr>
            <a:picLocks noChangeAspect="1"/>
          </p:cNvPicPr>
          <p:nvPr/>
        </p:nvPicPr>
        <p:blipFill>
          <a:blip r:embed="rId2">
            <a:extLst/>
          </a:blip>
          <a:stretch>
            <a:fillRect/>
          </a:stretch>
        </p:blipFill>
        <p:spPr>
          <a:xfrm>
            <a:off x="11363162" y="11876115"/>
            <a:ext cx="1657673" cy="1309383"/>
          </a:xfrm>
          <a:prstGeom prst="rect">
            <a:avLst/>
          </a:prstGeom>
          <a:ln w="12700">
            <a:miter lim="400000"/>
          </a:ln>
        </p:spPr>
      </p:pic>
      <p:sp>
        <p:nvSpPr>
          <p:cNvPr id="177"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sp>
        <p:nvSpPr>
          <p:cNvPr id="9" name="Body Level One…"/>
          <p:cNvSpPr txBox="1">
            <a:spLocks noGrp="1"/>
          </p:cNvSpPr>
          <p:nvPr>
            <p:ph type="body" idx="1"/>
          </p:nvPr>
        </p:nvSpPr>
        <p:spPr>
          <a:xfrm>
            <a:off x="762000" y="3860800"/>
            <a:ext cx="22860000" cy="8585200"/>
          </a:xfrm>
          <a:prstGeom prst="rect">
            <a:avLst/>
          </a:prstGeom>
        </p:spPr>
        <p:txBody>
          <a:bodyPr/>
          <a:lstStyle>
            <a:lvl1pPr>
              <a:buClr>
                <a:schemeClr val="bg1">
                  <a:lumMod val="10000"/>
                  <a:lumOff val="90000"/>
                </a:schemeClr>
              </a:buClr>
              <a:buChar char="▸"/>
              <a:defRPr>
                <a:solidFill>
                  <a:srgbClr val="FFFFFF"/>
                </a:solidFill>
                <a:latin typeface="+mn-lt"/>
                <a:ea typeface="Gotham ExtraLight"/>
                <a:cs typeface="Gotham ExtraLight"/>
                <a:sym typeface="Gotham ExtraLight"/>
              </a:defRPr>
            </a:lvl1pPr>
            <a:lvl2pPr>
              <a:buClr>
                <a:schemeClr val="bg1">
                  <a:lumMod val="10000"/>
                  <a:lumOff val="90000"/>
                </a:schemeClr>
              </a:buClr>
              <a:buChar char="▸"/>
              <a:defRPr>
                <a:solidFill>
                  <a:srgbClr val="FFFFFF"/>
                </a:solidFill>
                <a:latin typeface="+mn-lt"/>
                <a:ea typeface="Gotham ExtraLight"/>
                <a:cs typeface="Gotham ExtraLight"/>
                <a:sym typeface="Gotham ExtraLight"/>
              </a:defRPr>
            </a:lvl2pPr>
            <a:lvl3pPr>
              <a:buClr>
                <a:schemeClr val="bg1">
                  <a:lumMod val="10000"/>
                  <a:lumOff val="90000"/>
                </a:schemeClr>
              </a:buClr>
              <a:buChar char="▸"/>
              <a:defRPr>
                <a:solidFill>
                  <a:srgbClr val="FFFFFF"/>
                </a:solidFill>
                <a:latin typeface="+mn-lt"/>
                <a:ea typeface="Gotham ExtraLight"/>
                <a:cs typeface="Gotham ExtraLight"/>
                <a:sym typeface="Gotham ExtraLight"/>
              </a:defRPr>
            </a:lvl3pPr>
            <a:lvl4pPr>
              <a:buClr>
                <a:schemeClr val="bg1">
                  <a:lumMod val="10000"/>
                  <a:lumOff val="90000"/>
                </a:schemeClr>
              </a:buClr>
              <a:buChar char="▸"/>
              <a:defRPr>
                <a:solidFill>
                  <a:srgbClr val="FFFFFF"/>
                </a:solidFill>
                <a:latin typeface="+mn-lt"/>
                <a:ea typeface="Gotham ExtraLight"/>
                <a:cs typeface="Gotham ExtraLight"/>
                <a:sym typeface="Gotham ExtraLight"/>
              </a:defRPr>
            </a:lvl4pPr>
            <a:lvl5pPr>
              <a:buClr>
                <a:schemeClr val="bg1">
                  <a:lumMod val="10000"/>
                  <a:lumOff val="90000"/>
                </a:schemeClr>
              </a:buClr>
              <a:buChar char="▸"/>
              <a:defRPr>
                <a:solidFill>
                  <a:srgbClr val="FFFFFF"/>
                </a:solidFill>
                <a:latin typeface="+mn-lt"/>
                <a:ea typeface="Gotham ExtraLight"/>
                <a:cs typeface="Gotham ExtraLight"/>
                <a:sym typeface="Gotham Extra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TextBox 9">
            <a:extLst>
              <a:ext uri="{FF2B5EF4-FFF2-40B4-BE49-F238E27FC236}">
                <a16:creationId xmlns="" xmlns:a16="http://schemas.microsoft.com/office/drawing/2014/main" id="{4057FF73-7701-7349-83F0-3F2661F9D9E0}"/>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rgbClr val="FFFFFF"/>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rgbClr val="FFFFFF"/>
              </a:solidFill>
              <a:effectLst/>
              <a:uFillTx/>
              <a:latin typeface="+mn-lt"/>
              <a:ea typeface="Avenir Next Medium"/>
              <a:cs typeface="Avenir Next Medium"/>
              <a:sym typeface="Avenir Next Medium"/>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 Top">
    <p:bg>
      <p:bgPr>
        <a:solidFill>
          <a:srgbClr val="028EBE"/>
        </a:solidFill>
        <a:effectLst/>
      </p:bgPr>
    </p:bg>
    <p:spTree>
      <p:nvGrpSpPr>
        <p:cNvPr id="1" name=""/>
        <p:cNvGrpSpPr/>
        <p:nvPr/>
      </p:nvGrpSpPr>
      <p:grpSpPr>
        <a:xfrm>
          <a:off x="0" y="0"/>
          <a:ext cx="0" cy="0"/>
          <a:chOff x="0" y="0"/>
          <a:chExt cx="0" cy="0"/>
        </a:xfrm>
      </p:grpSpPr>
      <p:pic>
        <p:nvPicPr>
          <p:cNvPr id="175" name="Image" descr="Image"/>
          <p:cNvPicPr>
            <a:picLocks noChangeAspect="1"/>
          </p:cNvPicPr>
          <p:nvPr/>
        </p:nvPicPr>
        <p:blipFill>
          <a:blip r:embed="rId2">
            <a:extLst/>
          </a:blip>
          <a:stretch>
            <a:fillRect/>
          </a:stretch>
        </p:blipFill>
        <p:spPr>
          <a:xfrm>
            <a:off x="-413515" y="-72333"/>
            <a:ext cx="25013352" cy="13881823"/>
          </a:xfrm>
          <a:prstGeom prst="rect">
            <a:avLst/>
          </a:prstGeom>
          <a:ln w="12700">
            <a:miter lim="400000"/>
          </a:ln>
        </p:spPr>
      </p:pic>
      <p:sp>
        <p:nvSpPr>
          <p:cNvPr id="171"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172" name="Text"/>
          <p:cNvSpPr txBox="1">
            <a:spLocks noGrp="1"/>
          </p:cNvSpPr>
          <p:nvPr>
            <p:ph type="body" sz="quarter" idx="13"/>
          </p:nvPr>
        </p:nvSpPr>
        <p:spPr>
          <a:xfrm>
            <a:off x="762000" y="724210"/>
            <a:ext cx="20955000" cy="545790"/>
          </a:xfrm>
          <a:prstGeom prst="rect">
            <a:avLst/>
          </a:prstGeom>
        </p:spPr>
        <p:txBody>
          <a:bodyPr anchor="b">
            <a:spAutoFit/>
          </a:bodyPr>
          <a:lstStyle>
            <a:lvl1pPr marL="0" indent="0" defTabSz="647700">
              <a:lnSpc>
                <a:spcPct val="80000"/>
              </a:lnSpc>
              <a:spcBef>
                <a:spcPts val="0"/>
              </a:spcBef>
              <a:buClrTx/>
              <a:buSzTx/>
              <a:buFontTx/>
              <a:buNone/>
              <a:defRPr sz="3600" cap="all" spc="180">
                <a:solidFill>
                  <a:srgbClr val="222222"/>
                </a:solidFill>
                <a:latin typeface="+mn-lt"/>
                <a:ea typeface="Gotham Book"/>
                <a:cs typeface="Gotham Book"/>
                <a:sym typeface="Gotham Book"/>
              </a:defRPr>
            </a:lvl1pPr>
          </a:lstStyle>
          <a:p>
            <a:r>
              <a:t>Text</a:t>
            </a:r>
          </a:p>
        </p:txBody>
      </p:sp>
      <p:sp>
        <p:nvSpPr>
          <p:cNvPr id="173" name="Title Text"/>
          <p:cNvSpPr txBox="1">
            <a:spLocks noGrp="1"/>
          </p:cNvSpPr>
          <p:nvPr>
            <p:ph type="title"/>
          </p:nvPr>
        </p:nvSpPr>
        <p:spPr>
          <a:prstGeom prst="rect">
            <a:avLst/>
          </a:prstGeom>
        </p:spPr>
        <p:txBody>
          <a:bodyPr>
            <a:noAutofit/>
          </a:bodyPr>
          <a:lstStyle>
            <a:lvl1pPr>
              <a:defRPr sz="8700">
                <a:solidFill>
                  <a:srgbClr val="FFFFFF"/>
                </a:solidFill>
                <a:latin typeface="+mn-lt"/>
              </a:defRPr>
            </a:lvl1pPr>
          </a:lstStyle>
          <a:p>
            <a:r>
              <a:rPr dirty="0"/>
              <a:t>Title Text</a:t>
            </a:r>
          </a:p>
        </p:txBody>
      </p:sp>
      <p:sp>
        <p:nvSpPr>
          <p:cNvPr id="177"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sp>
        <p:nvSpPr>
          <p:cNvPr id="9" name="Body Level One…"/>
          <p:cNvSpPr txBox="1">
            <a:spLocks noGrp="1"/>
          </p:cNvSpPr>
          <p:nvPr>
            <p:ph type="body" idx="1"/>
          </p:nvPr>
        </p:nvSpPr>
        <p:spPr>
          <a:xfrm>
            <a:off x="762000" y="3860800"/>
            <a:ext cx="22860000" cy="8585200"/>
          </a:xfrm>
          <a:prstGeom prst="rect">
            <a:avLst/>
          </a:prstGeom>
        </p:spPr>
        <p:txBody>
          <a:bodyPr/>
          <a:lstStyle>
            <a:lvl1pPr>
              <a:buClr>
                <a:schemeClr val="bg1">
                  <a:lumMod val="10000"/>
                  <a:lumOff val="90000"/>
                </a:schemeClr>
              </a:buClr>
              <a:buChar char="▸"/>
              <a:defRPr>
                <a:solidFill>
                  <a:srgbClr val="FFFFFF"/>
                </a:solidFill>
                <a:latin typeface="+mn-lt"/>
                <a:ea typeface="Gotham ExtraLight"/>
                <a:cs typeface="Gotham ExtraLight"/>
                <a:sym typeface="Gotham ExtraLight"/>
              </a:defRPr>
            </a:lvl1pPr>
            <a:lvl2pPr>
              <a:buClr>
                <a:schemeClr val="bg1">
                  <a:lumMod val="10000"/>
                  <a:lumOff val="90000"/>
                </a:schemeClr>
              </a:buClr>
              <a:buChar char="▸"/>
              <a:defRPr>
                <a:solidFill>
                  <a:srgbClr val="FFFFFF"/>
                </a:solidFill>
                <a:latin typeface="+mn-lt"/>
                <a:ea typeface="Gotham ExtraLight"/>
                <a:cs typeface="Gotham ExtraLight"/>
                <a:sym typeface="Gotham ExtraLight"/>
              </a:defRPr>
            </a:lvl2pPr>
            <a:lvl3pPr>
              <a:buClr>
                <a:schemeClr val="bg1">
                  <a:lumMod val="10000"/>
                  <a:lumOff val="90000"/>
                </a:schemeClr>
              </a:buClr>
              <a:buChar char="▸"/>
              <a:defRPr>
                <a:solidFill>
                  <a:srgbClr val="FFFFFF"/>
                </a:solidFill>
                <a:latin typeface="+mn-lt"/>
                <a:ea typeface="Gotham ExtraLight"/>
                <a:cs typeface="Gotham ExtraLight"/>
                <a:sym typeface="Gotham ExtraLight"/>
              </a:defRPr>
            </a:lvl3pPr>
            <a:lvl4pPr>
              <a:buClr>
                <a:schemeClr val="bg1">
                  <a:lumMod val="10000"/>
                  <a:lumOff val="90000"/>
                </a:schemeClr>
              </a:buClr>
              <a:buChar char="▸"/>
              <a:defRPr>
                <a:solidFill>
                  <a:srgbClr val="FFFFFF"/>
                </a:solidFill>
                <a:latin typeface="+mn-lt"/>
                <a:ea typeface="Gotham ExtraLight"/>
                <a:cs typeface="Gotham ExtraLight"/>
                <a:sym typeface="Gotham ExtraLight"/>
              </a:defRPr>
            </a:lvl4pPr>
            <a:lvl5pPr>
              <a:buClr>
                <a:schemeClr val="bg1">
                  <a:lumMod val="10000"/>
                  <a:lumOff val="90000"/>
                </a:schemeClr>
              </a:buClr>
              <a:buChar char="▸"/>
              <a:defRPr>
                <a:solidFill>
                  <a:srgbClr val="FFFFFF"/>
                </a:solidFill>
                <a:latin typeface="+mn-lt"/>
                <a:ea typeface="Gotham ExtraLight"/>
                <a:cs typeface="Gotham ExtraLight"/>
                <a:sym typeface="Gotham Extra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10" name="Image" descr="Image">
            <a:extLst>
              <a:ext uri="{FF2B5EF4-FFF2-40B4-BE49-F238E27FC236}">
                <a16:creationId xmlns="" xmlns:a16="http://schemas.microsoft.com/office/drawing/2014/main" id="{2F2E2EA8-E059-BC46-B4F9-741A2C369CF6}"/>
              </a:ext>
            </a:extLst>
          </p:cNvPr>
          <p:cNvPicPr>
            <a:picLocks noChangeAspect="1"/>
          </p:cNvPicPr>
          <p:nvPr userDrawn="1"/>
        </p:nvPicPr>
        <p:blipFill>
          <a:blip r:embed="rId3">
            <a:extLst/>
          </a:blip>
          <a:stretch>
            <a:fillRect/>
          </a:stretch>
        </p:blipFill>
        <p:spPr>
          <a:xfrm>
            <a:off x="11363162" y="11876115"/>
            <a:ext cx="1657673" cy="1309383"/>
          </a:xfrm>
          <a:prstGeom prst="rect">
            <a:avLst/>
          </a:prstGeom>
          <a:ln w="12700">
            <a:miter lim="400000"/>
          </a:ln>
        </p:spPr>
      </p:pic>
      <p:sp>
        <p:nvSpPr>
          <p:cNvPr id="11" name="TextBox 10">
            <a:extLst>
              <a:ext uri="{FF2B5EF4-FFF2-40B4-BE49-F238E27FC236}">
                <a16:creationId xmlns="" xmlns:a16="http://schemas.microsoft.com/office/drawing/2014/main" id="{9BF201D1-49A9-0943-9575-5F470C5E9AB2}"/>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rgbClr val="FFFFFF"/>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rgbClr val="FFFFFF"/>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186469804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 Center">
    <p:bg>
      <p:bgPr>
        <a:solidFill>
          <a:srgbClr val="222222"/>
        </a:solidFill>
        <a:effectLst/>
      </p:bgPr>
    </p:bg>
    <p:spTree>
      <p:nvGrpSpPr>
        <p:cNvPr id="1" name=""/>
        <p:cNvGrpSpPr/>
        <p:nvPr/>
      </p:nvGrpSpPr>
      <p:grpSpPr>
        <a:xfrm>
          <a:off x="0" y="0"/>
          <a:ext cx="0" cy="0"/>
          <a:chOff x="0" y="0"/>
          <a:chExt cx="0" cy="0"/>
        </a:xfrm>
      </p:grpSpPr>
      <p:sp>
        <p:nvSpPr>
          <p:cNvPr id="186" name="Slide Number"/>
          <p:cNvSpPr txBox="1">
            <a:spLocks noGrp="1"/>
          </p:cNvSpPr>
          <p:nvPr>
            <p:ph type="sldNum" sz="quarter" idx="2"/>
          </p:nvPr>
        </p:nvSpPr>
        <p:spPr>
          <a:xfrm>
            <a:off x="22970384" y="609600"/>
            <a:ext cx="646011" cy="556884"/>
          </a:xfrm>
          <a:prstGeom prst="rect">
            <a:avLst/>
          </a:prstGeom>
        </p:spPr>
        <p:txBody>
          <a:bodyPr/>
          <a:lstStyle>
            <a:lvl1pPr>
              <a:defRPr>
                <a:latin typeface="+mn-lt"/>
              </a:defRPr>
            </a:lvl1pPr>
          </a:lstStyle>
          <a:p>
            <a:fld id="{86CB4B4D-7CA3-9044-876B-883B54F8677D}" type="slidenum">
              <a:rPr lang="en-US" smtClean="0"/>
              <a:pPr/>
              <a:t>‹#›</a:t>
            </a:fld>
            <a:endParaRPr lang="en-US"/>
          </a:p>
        </p:txBody>
      </p:sp>
      <p:pic>
        <p:nvPicPr>
          <p:cNvPr id="3" name="Picture 2"/>
          <p:cNvPicPr>
            <a:picLocks noChangeAspect="1"/>
          </p:cNvPicPr>
          <p:nvPr userDrawn="1"/>
        </p:nvPicPr>
        <p:blipFill>
          <a:blip r:embed="rId2"/>
          <a:stretch>
            <a:fillRect/>
          </a:stretch>
        </p:blipFill>
        <p:spPr>
          <a:xfrm>
            <a:off x="3414302" y="2093495"/>
            <a:ext cx="17555396" cy="8917026"/>
          </a:xfrm>
          <a:prstGeom prst="rect">
            <a:avLst/>
          </a:prstGeom>
        </p:spPr>
      </p:pic>
      <p:pic>
        <p:nvPicPr>
          <p:cNvPr id="5" name="Image" descr="Image">
            <a:extLst>
              <a:ext uri="{FF2B5EF4-FFF2-40B4-BE49-F238E27FC236}">
                <a16:creationId xmlns="" xmlns:a16="http://schemas.microsoft.com/office/drawing/2014/main" id="{3B18B9A5-7496-7846-B827-BD550AC21673}"/>
              </a:ext>
            </a:extLst>
          </p:cNvPr>
          <p:cNvPicPr>
            <a:picLocks noChangeAspect="1"/>
          </p:cNvPicPr>
          <p:nvPr userDrawn="1"/>
        </p:nvPicPr>
        <p:blipFill>
          <a:blip r:embed="rId3">
            <a:extLst/>
          </a:blip>
          <a:stretch>
            <a:fillRect/>
          </a:stretch>
        </p:blipFill>
        <p:spPr>
          <a:xfrm>
            <a:off x="11363162" y="11876115"/>
            <a:ext cx="1657673" cy="1309383"/>
          </a:xfrm>
          <a:prstGeom prst="rect">
            <a:avLst/>
          </a:prstGeom>
          <a:ln w="12700">
            <a:miter lim="400000"/>
          </a:ln>
        </p:spPr>
      </p:pic>
      <p:sp>
        <p:nvSpPr>
          <p:cNvPr id="6" name="TextBox 5">
            <a:extLst>
              <a:ext uri="{FF2B5EF4-FFF2-40B4-BE49-F238E27FC236}">
                <a16:creationId xmlns="" xmlns:a16="http://schemas.microsoft.com/office/drawing/2014/main" id="{1C6ABCD3-E1AF-AE4D-BD43-434182D87712}"/>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rgbClr val="FFFFFF"/>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rgbClr val="FFFFFF"/>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242866564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copy">
    <p:bg>
      <p:bgPr>
        <a:solidFill>
          <a:srgbClr val="222222"/>
        </a:solidFill>
        <a:effectLst/>
      </p:bgPr>
    </p:bg>
    <p:spTree>
      <p:nvGrpSpPr>
        <p:cNvPr id="1" name=""/>
        <p:cNvGrpSpPr/>
        <p:nvPr/>
      </p:nvGrpSpPr>
      <p:grpSpPr>
        <a:xfrm>
          <a:off x="0" y="0"/>
          <a:ext cx="0" cy="0"/>
          <a:chOff x="0" y="0"/>
          <a:chExt cx="0" cy="0"/>
        </a:xfrm>
      </p:grpSpPr>
      <p:pic>
        <p:nvPicPr>
          <p:cNvPr id="302" name="Image" descr="Image"/>
          <p:cNvPicPr>
            <a:picLocks noChangeAspect="1"/>
          </p:cNvPicPr>
          <p:nvPr/>
        </p:nvPicPr>
        <p:blipFill>
          <a:blip r:embed="rId2">
            <a:extLst/>
          </a:blip>
          <a:stretch>
            <a:fillRect/>
          </a:stretch>
        </p:blipFill>
        <p:spPr>
          <a:xfrm>
            <a:off x="7930218" y="3491652"/>
            <a:ext cx="8523564" cy="6732696"/>
          </a:xfrm>
          <a:prstGeom prst="rect">
            <a:avLst/>
          </a:prstGeom>
          <a:ln w="12700">
            <a:miter lim="400000"/>
          </a:ln>
        </p:spPr>
      </p:pic>
      <p:sp>
        <p:nvSpPr>
          <p:cNvPr id="303"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Alt copy">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B746B73-02F5-3C42-8449-FC3626C69EE4}"/>
              </a:ext>
            </a:extLst>
          </p:cNvPr>
          <p:cNvSpPr/>
          <p:nvPr userDrawn="1"/>
        </p:nvSpPr>
        <p:spPr>
          <a:xfrm>
            <a:off x="-116541" y="1882588"/>
            <a:ext cx="24984635" cy="1506071"/>
          </a:xfrm>
          <a:prstGeom prst="rect">
            <a:avLst/>
          </a:prstGeom>
          <a:solidFill>
            <a:srgbClr val="1391C0">
              <a:alpha val="25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endParaRPr kumimoji="0" lang="en-US" sz="4000" b="0" i="0" u="none" strike="noStrike" cap="all" spc="0" normalizeH="0" baseline="0">
              <a:ln>
                <a:noFill/>
              </a:ln>
              <a:solidFill>
                <a:srgbClr val="FFFFFF"/>
              </a:solidFill>
              <a:effectLst/>
              <a:uFillTx/>
              <a:latin typeface="+mn-lt"/>
              <a:ea typeface="+mn-ea"/>
              <a:cs typeface="+mn-cs"/>
              <a:sym typeface="DIN Condensed"/>
            </a:endParaRPr>
          </a:p>
        </p:txBody>
      </p:sp>
      <p:sp>
        <p:nvSpPr>
          <p:cNvPr id="23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233" name="Text"/>
          <p:cNvSpPr txBox="1">
            <a:spLocks noGrp="1"/>
          </p:cNvSpPr>
          <p:nvPr>
            <p:ph type="body" sz="quarter" idx="13"/>
          </p:nvPr>
        </p:nvSpPr>
        <p:spPr>
          <a:xfrm>
            <a:off x="762000" y="724210"/>
            <a:ext cx="20955000" cy="545790"/>
          </a:xfrm>
          <a:prstGeom prst="rect">
            <a:avLst/>
          </a:prstGeom>
        </p:spPr>
        <p:txBody>
          <a:bodyPr anchor="b">
            <a:spAutoFit/>
          </a:bodyPr>
          <a:lstStyle>
            <a:lvl1pPr marL="0" indent="0" defTabSz="647700">
              <a:lnSpc>
                <a:spcPct val="80000"/>
              </a:lnSpc>
              <a:spcBef>
                <a:spcPts val="0"/>
              </a:spcBef>
              <a:buClrTx/>
              <a:buSzTx/>
              <a:buFontTx/>
              <a:buNone/>
              <a:defRPr sz="3600" cap="all" spc="180">
                <a:solidFill>
                  <a:schemeClr val="bg1"/>
                </a:solidFill>
                <a:latin typeface="+mn-lt"/>
                <a:ea typeface="Gotham Book"/>
                <a:cs typeface="Gotham Book"/>
                <a:sym typeface="Gotham Book"/>
              </a:defRPr>
            </a:lvl1pPr>
          </a:lstStyle>
          <a:p>
            <a:r>
              <a:rPr dirty="0"/>
              <a:t>Text</a:t>
            </a:r>
          </a:p>
        </p:txBody>
      </p:sp>
      <p:sp>
        <p:nvSpPr>
          <p:cNvPr id="234" name="Title Text"/>
          <p:cNvSpPr txBox="1">
            <a:spLocks noGrp="1"/>
          </p:cNvSpPr>
          <p:nvPr>
            <p:ph type="title"/>
          </p:nvPr>
        </p:nvSpPr>
        <p:spPr>
          <a:prstGeom prst="rect">
            <a:avLst/>
          </a:prstGeom>
        </p:spPr>
        <p:txBody>
          <a:bodyPr/>
          <a:lstStyle>
            <a:lvl1pPr>
              <a:defRPr>
                <a:solidFill>
                  <a:srgbClr val="222222"/>
                </a:solidFill>
                <a:latin typeface="+mn-lt"/>
                <a:ea typeface="Gotham Bold"/>
                <a:cs typeface="Gotham Bold"/>
                <a:sym typeface="Gotham Bold"/>
              </a:defRPr>
            </a:lvl1pPr>
          </a:lstStyle>
          <a:p>
            <a:r>
              <a:t>Title Text</a:t>
            </a:r>
          </a:p>
        </p:txBody>
      </p:sp>
      <p:sp>
        <p:nvSpPr>
          <p:cNvPr id="235" name="Body Level One…"/>
          <p:cNvSpPr txBox="1">
            <a:spLocks noGrp="1"/>
          </p:cNvSpPr>
          <p:nvPr>
            <p:ph type="body" idx="1"/>
          </p:nvPr>
        </p:nvSpPr>
        <p:spPr>
          <a:xfrm>
            <a:off x="762000" y="3860800"/>
            <a:ext cx="22860000" cy="8585200"/>
          </a:xfrm>
          <a:prstGeom prst="rect">
            <a:avLst/>
          </a:prstGeom>
        </p:spPr>
        <p:txBody>
          <a:bodyPr/>
          <a:lstStyle>
            <a:lvl1pPr>
              <a:buClr>
                <a:schemeClr val="accent1"/>
              </a:buClr>
              <a:buChar char="▸"/>
              <a:defRPr>
                <a:solidFill>
                  <a:schemeClr val="bg1"/>
                </a:solidFill>
                <a:latin typeface="+mn-lt"/>
                <a:ea typeface="Gotham Light"/>
                <a:cs typeface="Gotham Light"/>
                <a:sym typeface="Gotham Light"/>
              </a:defRPr>
            </a:lvl1pPr>
            <a:lvl2pPr>
              <a:buClr>
                <a:schemeClr val="accent1"/>
              </a:buClr>
              <a:buChar char="▸"/>
              <a:defRPr>
                <a:solidFill>
                  <a:schemeClr val="bg1"/>
                </a:solidFill>
                <a:latin typeface="+mn-lt"/>
                <a:ea typeface="Gotham Light"/>
                <a:cs typeface="Gotham Light"/>
                <a:sym typeface="Gotham Light"/>
              </a:defRPr>
            </a:lvl2pPr>
            <a:lvl3pPr>
              <a:buClr>
                <a:schemeClr val="accent1"/>
              </a:buClr>
              <a:buChar char="▸"/>
              <a:defRPr>
                <a:solidFill>
                  <a:schemeClr val="bg1"/>
                </a:solidFill>
                <a:latin typeface="+mn-lt"/>
                <a:ea typeface="Gotham Light"/>
                <a:cs typeface="Gotham Light"/>
                <a:sym typeface="Gotham Light"/>
              </a:defRPr>
            </a:lvl3pPr>
            <a:lvl4pPr>
              <a:buClr>
                <a:schemeClr val="accent1"/>
              </a:buClr>
              <a:buChar char="▸"/>
              <a:defRPr>
                <a:solidFill>
                  <a:schemeClr val="bg1"/>
                </a:solidFill>
                <a:latin typeface="+mn-lt"/>
                <a:ea typeface="Gotham Light"/>
                <a:cs typeface="Gotham Light"/>
                <a:sym typeface="Gotham Light"/>
              </a:defRPr>
            </a:lvl4pPr>
            <a:lvl5pPr>
              <a:buClr>
                <a:schemeClr val="accent1"/>
              </a:buClr>
              <a:buChar char="▸"/>
              <a:defRPr>
                <a:solidFill>
                  <a:schemeClr val="bg1"/>
                </a:solidFill>
                <a:latin typeface="+mn-lt"/>
                <a:ea typeface="Gotham Light"/>
                <a:cs typeface="Gotham Light"/>
                <a:sym typeface="Gotham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7"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pic>
        <p:nvPicPr>
          <p:cNvPr id="8" name="Image" descr="Image"/>
          <p:cNvPicPr>
            <a:picLocks noChangeAspect="1"/>
          </p:cNvPicPr>
          <p:nvPr userDrawn="1"/>
        </p:nvPicPr>
        <p:blipFill>
          <a:blip r:embed="rId2">
            <a:alphaModFix amt="10000"/>
            <a:extLst/>
          </a:blip>
          <a:srcRect/>
          <a:stretch>
            <a:fillRect/>
          </a:stretch>
        </p:blipFill>
        <p:spPr>
          <a:xfrm>
            <a:off x="17211941" y="546036"/>
            <a:ext cx="6336874" cy="7404574"/>
          </a:xfrm>
          <a:prstGeom prst="rect">
            <a:avLst/>
          </a:prstGeom>
          <a:ln w="12700">
            <a:miter lim="400000"/>
          </a:ln>
        </p:spPr>
      </p:pic>
      <p:pic>
        <p:nvPicPr>
          <p:cNvPr id="11" name="Image" descr="Image">
            <a:extLst>
              <a:ext uri="{FF2B5EF4-FFF2-40B4-BE49-F238E27FC236}">
                <a16:creationId xmlns="" xmlns:a16="http://schemas.microsoft.com/office/drawing/2014/main" id="{A03CAFBD-C3B6-2048-B5D1-96A69A5745B5}"/>
              </a:ext>
            </a:extLst>
          </p:cNvPr>
          <p:cNvPicPr>
            <a:picLocks noChangeAspect="1"/>
          </p:cNvPicPr>
          <p:nvPr userDrawn="1"/>
        </p:nvPicPr>
        <p:blipFill>
          <a:blip r:embed="rId3">
            <a:biLevel thresh="75000"/>
            <a:alphaModFix amt="35000"/>
            <a:extLst>
              <a:ext uri="{BEBA8EAE-BF5A-486C-A8C5-ECC9F3942E4B}">
                <a14:imgProps xmlns:a14="http://schemas.microsoft.com/office/drawing/2010/main">
                  <a14:imgLayer>
                    <a14:imgEffect>
                      <a14:colorTemperature colorTemp="4700"/>
                    </a14:imgEffect>
                    <a14:imgEffect>
                      <a14:saturation sat="0"/>
                    </a14:imgEffect>
                    <a14:imgEffect>
                      <a14:brightnessContrast bright="-40000" contrast="-40000"/>
                    </a14:imgEffect>
                  </a14:imgLayer>
                </a14:imgProps>
              </a:ext>
            </a:extLst>
          </a:blip>
          <a:stretch>
            <a:fillRect/>
          </a:stretch>
        </p:blipFill>
        <p:spPr>
          <a:xfrm>
            <a:off x="11363162" y="11876115"/>
            <a:ext cx="1657673" cy="1309383"/>
          </a:xfrm>
          <a:prstGeom prst="rect">
            <a:avLst/>
          </a:prstGeom>
          <a:ln w="12700">
            <a:miter lim="400000"/>
          </a:ln>
        </p:spPr>
      </p:pic>
      <p:sp>
        <p:nvSpPr>
          <p:cNvPr id="12" name="TextBox 11">
            <a:extLst>
              <a:ext uri="{FF2B5EF4-FFF2-40B4-BE49-F238E27FC236}">
                <a16:creationId xmlns="" xmlns:a16="http://schemas.microsoft.com/office/drawing/2014/main" id="{CBD5B69D-0D0D-DD4F-915C-9DB39629A23C}"/>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chemeClr val="bg1">
                    <a:lumMod val="25000"/>
                    <a:lumOff val="75000"/>
                  </a:schemeClr>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chemeClr val="bg1">
                  <a:lumMod val="25000"/>
                  <a:lumOff val="75000"/>
                </a:schemeClr>
              </a:solidFill>
              <a:effectLst/>
              <a:uFillTx/>
              <a:latin typeface="+mn-lt"/>
              <a:ea typeface="Avenir Next Medium"/>
              <a:cs typeface="Avenir Next Medium"/>
              <a:sym typeface="Avenir Next Medium"/>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3_Title &amp; Bullets Alt copy">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933CFC11-F7FE-5448-A639-F1EC9BEC57FD}"/>
              </a:ext>
            </a:extLst>
          </p:cNvPr>
          <p:cNvSpPr/>
          <p:nvPr userDrawn="1"/>
        </p:nvSpPr>
        <p:spPr>
          <a:xfrm>
            <a:off x="-116541" y="1882588"/>
            <a:ext cx="24984635" cy="1506071"/>
          </a:xfrm>
          <a:prstGeom prst="rect">
            <a:avLst/>
          </a:prstGeom>
          <a:solidFill>
            <a:srgbClr val="1391C0">
              <a:alpha val="25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endParaRPr kumimoji="0" lang="en-US" sz="4000" b="0" i="0" u="none" strike="noStrike" cap="all" spc="0" normalizeH="0" baseline="0">
              <a:ln>
                <a:noFill/>
              </a:ln>
              <a:solidFill>
                <a:srgbClr val="FFFFFF"/>
              </a:solidFill>
              <a:effectLst/>
              <a:uFillTx/>
              <a:latin typeface="+mn-lt"/>
              <a:ea typeface="+mn-ea"/>
              <a:cs typeface="+mn-cs"/>
              <a:sym typeface="DIN Condensed"/>
            </a:endParaRPr>
          </a:p>
        </p:txBody>
      </p:sp>
      <p:sp>
        <p:nvSpPr>
          <p:cNvPr id="23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233" name="Text"/>
          <p:cNvSpPr txBox="1">
            <a:spLocks noGrp="1"/>
          </p:cNvSpPr>
          <p:nvPr>
            <p:ph type="body" sz="quarter" idx="13"/>
          </p:nvPr>
        </p:nvSpPr>
        <p:spPr>
          <a:xfrm>
            <a:off x="762000" y="724210"/>
            <a:ext cx="20955000" cy="545790"/>
          </a:xfrm>
          <a:prstGeom prst="rect">
            <a:avLst/>
          </a:prstGeom>
        </p:spPr>
        <p:txBody>
          <a:bodyPr anchor="b">
            <a:spAutoFit/>
          </a:bodyPr>
          <a:lstStyle>
            <a:lvl1pPr marL="0" indent="0" defTabSz="647700">
              <a:lnSpc>
                <a:spcPct val="80000"/>
              </a:lnSpc>
              <a:spcBef>
                <a:spcPts val="0"/>
              </a:spcBef>
              <a:buClrTx/>
              <a:buSzTx/>
              <a:buFontTx/>
              <a:buNone/>
              <a:defRPr sz="3600" cap="all" spc="180">
                <a:solidFill>
                  <a:schemeClr val="bg1"/>
                </a:solidFill>
                <a:latin typeface="+mn-lt"/>
                <a:ea typeface="Gotham Book"/>
                <a:cs typeface="Gotham Book"/>
                <a:sym typeface="Gotham Book"/>
              </a:defRPr>
            </a:lvl1pPr>
          </a:lstStyle>
          <a:p>
            <a:r>
              <a:rPr dirty="0"/>
              <a:t>Text</a:t>
            </a:r>
          </a:p>
        </p:txBody>
      </p:sp>
      <p:sp>
        <p:nvSpPr>
          <p:cNvPr id="234" name="Title Text"/>
          <p:cNvSpPr txBox="1">
            <a:spLocks noGrp="1"/>
          </p:cNvSpPr>
          <p:nvPr>
            <p:ph type="title"/>
          </p:nvPr>
        </p:nvSpPr>
        <p:spPr>
          <a:prstGeom prst="rect">
            <a:avLst/>
          </a:prstGeom>
        </p:spPr>
        <p:txBody>
          <a:bodyPr/>
          <a:lstStyle>
            <a:lvl1pPr>
              <a:defRPr>
                <a:solidFill>
                  <a:srgbClr val="222222"/>
                </a:solidFill>
                <a:latin typeface="+mn-lt"/>
                <a:ea typeface="Gotham Bold"/>
                <a:cs typeface="Gotham Bold"/>
                <a:sym typeface="Gotham Bold"/>
              </a:defRPr>
            </a:lvl1pPr>
          </a:lstStyle>
          <a:p>
            <a:r>
              <a:t>Title Text</a:t>
            </a:r>
          </a:p>
        </p:txBody>
      </p:sp>
      <p:sp>
        <p:nvSpPr>
          <p:cNvPr id="235" name="Body Level One…"/>
          <p:cNvSpPr txBox="1">
            <a:spLocks noGrp="1"/>
          </p:cNvSpPr>
          <p:nvPr>
            <p:ph type="body" idx="1"/>
          </p:nvPr>
        </p:nvSpPr>
        <p:spPr>
          <a:xfrm>
            <a:off x="762000" y="3860800"/>
            <a:ext cx="22860000" cy="8585200"/>
          </a:xfrm>
          <a:prstGeom prst="rect">
            <a:avLst/>
          </a:prstGeom>
        </p:spPr>
        <p:txBody>
          <a:bodyPr/>
          <a:lstStyle>
            <a:lvl1pPr>
              <a:buClr>
                <a:schemeClr val="accent1"/>
              </a:buClr>
              <a:buChar char="▸"/>
              <a:defRPr>
                <a:solidFill>
                  <a:schemeClr val="bg1"/>
                </a:solidFill>
                <a:latin typeface="+mn-lt"/>
                <a:ea typeface="Gotham Light"/>
                <a:cs typeface="Gotham Light"/>
                <a:sym typeface="Gotham Light"/>
              </a:defRPr>
            </a:lvl1pPr>
            <a:lvl2pPr>
              <a:buClr>
                <a:schemeClr val="accent1"/>
              </a:buClr>
              <a:buChar char="▸"/>
              <a:defRPr>
                <a:solidFill>
                  <a:schemeClr val="bg1"/>
                </a:solidFill>
                <a:latin typeface="+mn-lt"/>
                <a:ea typeface="Gotham Light"/>
                <a:cs typeface="Gotham Light"/>
                <a:sym typeface="Gotham Light"/>
              </a:defRPr>
            </a:lvl2pPr>
            <a:lvl3pPr>
              <a:buClr>
                <a:schemeClr val="accent1"/>
              </a:buClr>
              <a:buChar char="▸"/>
              <a:defRPr>
                <a:solidFill>
                  <a:schemeClr val="bg1"/>
                </a:solidFill>
                <a:latin typeface="+mn-lt"/>
                <a:ea typeface="Gotham Light"/>
                <a:cs typeface="Gotham Light"/>
                <a:sym typeface="Gotham Light"/>
              </a:defRPr>
            </a:lvl3pPr>
            <a:lvl4pPr>
              <a:buClr>
                <a:schemeClr val="accent1"/>
              </a:buClr>
              <a:buChar char="▸"/>
              <a:defRPr>
                <a:solidFill>
                  <a:schemeClr val="bg1"/>
                </a:solidFill>
                <a:latin typeface="+mn-lt"/>
                <a:ea typeface="Gotham Light"/>
                <a:cs typeface="Gotham Light"/>
                <a:sym typeface="Gotham Light"/>
              </a:defRPr>
            </a:lvl4pPr>
            <a:lvl5pPr>
              <a:buClr>
                <a:schemeClr val="accent1"/>
              </a:buClr>
              <a:buChar char="▸"/>
              <a:defRPr>
                <a:solidFill>
                  <a:schemeClr val="bg1"/>
                </a:solidFill>
                <a:latin typeface="+mn-lt"/>
                <a:ea typeface="Gotham Light"/>
                <a:cs typeface="Gotham Light"/>
                <a:sym typeface="Gotham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7"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pic>
        <p:nvPicPr>
          <p:cNvPr id="11" name="Image" descr="Image"/>
          <p:cNvPicPr>
            <a:picLocks noChangeAspect="1"/>
          </p:cNvPicPr>
          <p:nvPr userDrawn="1"/>
        </p:nvPicPr>
        <p:blipFill>
          <a:blip r:embed="rId2">
            <a:alphaModFix amt="20000"/>
            <a:extLst/>
          </a:blip>
          <a:stretch>
            <a:fillRect/>
          </a:stretch>
        </p:blipFill>
        <p:spPr>
          <a:xfrm>
            <a:off x="17795803" y="2667000"/>
            <a:ext cx="5817045" cy="8271854"/>
          </a:xfrm>
          <a:prstGeom prst="rect">
            <a:avLst/>
          </a:prstGeom>
          <a:ln w="12700">
            <a:miter lim="400000"/>
          </a:ln>
        </p:spPr>
      </p:pic>
      <p:pic>
        <p:nvPicPr>
          <p:cNvPr id="12" name="Image" descr="Image">
            <a:extLst>
              <a:ext uri="{FF2B5EF4-FFF2-40B4-BE49-F238E27FC236}">
                <a16:creationId xmlns="" xmlns:a16="http://schemas.microsoft.com/office/drawing/2014/main" id="{284C7820-22B6-8F46-B7C3-602CCD6E0FDF}"/>
              </a:ext>
            </a:extLst>
          </p:cNvPr>
          <p:cNvPicPr>
            <a:picLocks noChangeAspect="1"/>
          </p:cNvPicPr>
          <p:nvPr userDrawn="1"/>
        </p:nvPicPr>
        <p:blipFill>
          <a:blip r:embed="rId3">
            <a:biLevel thresh="75000"/>
            <a:alphaModFix amt="35000"/>
            <a:extLst>
              <a:ext uri="{BEBA8EAE-BF5A-486C-A8C5-ECC9F3942E4B}">
                <a14:imgProps xmlns:a14="http://schemas.microsoft.com/office/drawing/2010/main">
                  <a14:imgLayer>
                    <a14:imgEffect>
                      <a14:colorTemperature colorTemp="4700"/>
                    </a14:imgEffect>
                    <a14:imgEffect>
                      <a14:saturation sat="0"/>
                    </a14:imgEffect>
                    <a14:imgEffect>
                      <a14:brightnessContrast bright="-40000" contrast="-40000"/>
                    </a14:imgEffect>
                  </a14:imgLayer>
                </a14:imgProps>
              </a:ext>
            </a:extLst>
          </a:blip>
          <a:stretch>
            <a:fillRect/>
          </a:stretch>
        </p:blipFill>
        <p:spPr>
          <a:xfrm>
            <a:off x="11363162" y="11876115"/>
            <a:ext cx="1657673" cy="1309383"/>
          </a:xfrm>
          <a:prstGeom prst="rect">
            <a:avLst/>
          </a:prstGeom>
          <a:ln w="12700">
            <a:miter lim="400000"/>
          </a:ln>
        </p:spPr>
      </p:pic>
      <p:sp>
        <p:nvSpPr>
          <p:cNvPr id="13" name="TextBox 12">
            <a:extLst>
              <a:ext uri="{FF2B5EF4-FFF2-40B4-BE49-F238E27FC236}">
                <a16:creationId xmlns="" xmlns:a16="http://schemas.microsoft.com/office/drawing/2014/main" id="{8173EB68-FC3A-384F-A407-A14B066A86CB}"/>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chemeClr val="bg1">
                    <a:lumMod val="25000"/>
                    <a:lumOff val="75000"/>
                  </a:schemeClr>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chemeClr val="bg1">
                  <a:lumMod val="25000"/>
                  <a:lumOff val="75000"/>
                </a:schemeClr>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103449151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1_Title &amp; Bullets Alt copy">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DB495EDA-8066-C648-9DDE-16448089EF90}"/>
              </a:ext>
            </a:extLst>
          </p:cNvPr>
          <p:cNvSpPr/>
          <p:nvPr userDrawn="1"/>
        </p:nvSpPr>
        <p:spPr>
          <a:xfrm>
            <a:off x="-116541" y="1882588"/>
            <a:ext cx="24984635" cy="1506071"/>
          </a:xfrm>
          <a:prstGeom prst="rect">
            <a:avLst/>
          </a:prstGeom>
          <a:solidFill>
            <a:srgbClr val="1391C0">
              <a:alpha val="25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endParaRPr kumimoji="0" lang="en-US" sz="4000" b="0" i="0" u="none" strike="noStrike" cap="all" spc="0" normalizeH="0" baseline="0">
              <a:ln>
                <a:noFill/>
              </a:ln>
              <a:solidFill>
                <a:srgbClr val="FFFFFF"/>
              </a:solidFill>
              <a:effectLst/>
              <a:uFillTx/>
              <a:latin typeface="+mn-lt"/>
              <a:ea typeface="+mn-ea"/>
              <a:cs typeface="+mn-cs"/>
              <a:sym typeface="DIN Condensed"/>
            </a:endParaRPr>
          </a:p>
        </p:txBody>
      </p:sp>
      <p:sp>
        <p:nvSpPr>
          <p:cNvPr id="23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233" name="Text"/>
          <p:cNvSpPr txBox="1">
            <a:spLocks noGrp="1"/>
          </p:cNvSpPr>
          <p:nvPr>
            <p:ph type="body" sz="quarter" idx="13"/>
          </p:nvPr>
        </p:nvSpPr>
        <p:spPr>
          <a:xfrm>
            <a:off x="762000" y="724210"/>
            <a:ext cx="20955000" cy="545790"/>
          </a:xfrm>
          <a:prstGeom prst="rect">
            <a:avLst/>
          </a:prstGeom>
        </p:spPr>
        <p:txBody>
          <a:bodyPr anchor="b">
            <a:spAutoFit/>
          </a:bodyPr>
          <a:lstStyle>
            <a:lvl1pPr marL="0" indent="0" defTabSz="647700">
              <a:lnSpc>
                <a:spcPct val="80000"/>
              </a:lnSpc>
              <a:spcBef>
                <a:spcPts val="0"/>
              </a:spcBef>
              <a:buClrTx/>
              <a:buSzTx/>
              <a:buFontTx/>
              <a:buNone/>
              <a:defRPr sz="3600" cap="all" spc="180">
                <a:solidFill>
                  <a:schemeClr val="bg1"/>
                </a:solidFill>
                <a:latin typeface="+mn-lt"/>
                <a:ea typeface="Gotham Book"/>
                <a:cs typeface="Gotham Book"/>
                <a:sym typeface="Gotham Book"/>
              </a:defRPr>
            </a:lvl1pPr>
          </a:lstStyle>
          <a:p>
            <a:r>
              <a:rPr dirty="0"/>
              <a:t>Text</a:t>
            </a:r>
          </a:p>
        </p:txBody>
      </p:sp>
      <p:sp>
        <p:nvSpPr>
          <p:cNvPr id="234" name="Title Text"/>
          <p:cNvSpPr txBox="1">
            <a:spLocks noGrp="1"/>
          </p:cNvSpPr>
          <p:nvPr>
            <p:ph type="title"/>
          </p:nvPr>
        </p:nvSpPr>
        <p:spPr>
          <a:prstGeom prst="rect">
            <a:avLst/>
          </a:prstGeom>
        </p:spPr>
        <p:txBody>
          <a:bodyPr/>
          <a:lstStyle>
            <a:lvl1pPr>
              <a:defRPr>
                <a:solidFill>
                  <a:srgbClr val="222222"/>
                </a:solidFill>
                <a:latin typeface="+mn-lt"/>
                <a:ea typeface="Gotham Bold"/>
                <a:cs typeface="Gotham Bold"/>
                <a:sym typeface="Gotham Bold"/>
              </a:defRPr>
            </a:lvl1pPr>
          </a:lstStyle>
          <a:p>
            <a:r>
              <a:t>Title Text</a:t>
            </a:r>
          </a:p>
        </p:txBody>
      </p:sp>
      <p:sp>
        <p:nvSpPr>
          <p:cNvPr id="235" name="Body Level One…"/>
          <p:cNvSpPr txBox="1">
            <a:spLocks noGrp="1"/>
          </p:cNvSpPr>
          <p:nvPr>
            <p:ph type="body" idx="1"/>
          </p:nvPr>
        </p:nvSpPr>
        <p:spPr>
          <a:xfrm>
            <a:off x="762000" y="3860800"/>
            <a:ext cx="22860000" cy="8585200"/>
          </a:xfrm>
          <a:prstGeom prst="rect">
            <a:avLst/>
          </a:prstGeom>
        </p:spPr>
        <p:txBody>
          <a:bodyPr/>
          <a:lstStyle>
            <a:lvl1pPr>
              <a:buClr>
                <a:schemeClr val="accent1"/>
              </a:buClr>
              <a:buChar char="▸"/>
              <a:defRPr>
                <a:solidFill>
                  <a:schemeClr val="bg1"/>
                </a:solidFill>
                <a:latin typeface="+mn-lt"/>
                <a:ea typeface="Gotham Light"/>
                <a:cs typeface="Gotham Light"/>
                <a:sym typeface="Gotham Light"/>
              </a:defRPr>
            </a:lvl1pPr>
            <a:lvl2pPr>
              <a:buClr>
                <a:schemeClr val="accent1"/>
              </a:buClr>
              <a:buChar char="▸"/>
              <a:defRPr>
                <a:solidFill>
                  <a:schemeClr val="bg1"/>
                </a:solidFill>
                <a:latin typeface="+mn-lt"/>
                <a:ea typeface="Gotham Light"/>
                <a:cs typeface="Gotham Light"/>
                <a:sym typeface="Gotham Light"/>
              </a:defRPr>
            </a:lvl2pPr>
            <a:lvl3pPr>
              <a:buClr>
                <a:schemeClr val="accent1"/>
              </a:buClr>
              <a:buChar char="▸"/>
              <a:defRPr>
                <a:solidFill>
                  <a:schemeClr val="bg1"/>
                </a:solidFill>
                <a:latin typeface="+mn-lt"/>
                <a:ea typeface="Gotham Light"/>
                <a:cs typeface="Gotham Light"/>
                <a:sym typeface="Gotham Light"/>
              </a:defRPr>
            </a:lvl3pPr>
            <a:lvl4pPr>
              <a:buClr>
                <a:schemeClr val="accent1"/>
              </a:buClr>
              <a:buChar char="▸"/>
              <a:defRPr>
                <a:solidFill>
                  <a:schemeClr val="bg1"/>
                </a:solidFill>
                <a:latin typeface="+mn-lt"/>
                <a:ea typeface="Gotham Light"/>
                <a:cs typeface="Gotham Light"/>
                <a:sym typeface="Gotham Light"/>
              </a:defRPr>
            </a:lvl4pPr>
            <a:lvl5pPr>
              <a:buClr>
                <a:schemeClr val="accent1"/>
              </a:buClr>
              <a:buChar char="▸"/>
              <a:defRPr>
                <a:solidFill>
                  <a:schemeClr val="bg1"/>
                </a:solidFill>
                <a:latin typeface="+mn-lt"/>
                <a:ea typeface="Gotham Light"/>
                <a:cs typeface="Gotham Light"/>
                <a:sym typeface="Gotham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7"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pic>
        <p:nvPicPr>
          <p:cNvPr id="8" name="Image" descr="Image"/>
          <p:cNvPicPr>
            <a:picLocks noChangeAspect="1"/>
          </p:cNvPicPr>
          <p:nvPr userDrawn="1"/>
        </p:nvPicPr>
        <p:blipFill>
          <a:blip r:embed="rId2">
            <a:lum bright="70000" contrast="-70000"/>
            <a:extLst/>
          </a:blip>
          <a:stretch>
            <a:fillRect/>
          </a:stretch>
        </p:blipFill>
        <p:spPr>
          <a:xfrm>
            <a:off x="18590380" y="808758"/>
            <a:ext cx="4590649" cy="4393563"/>
          </a:xfrm>
          <a:prstGeom prst="rect">
            <a:avLst/>
          </a:prstGeom>
          <a:ln w="12700">
            <a:miter lim="400000"/>
          </a:ln>
        </p:spPr>
      </p:pic>
      <p:pic>
        <p:nvPicPr>
          <p:cNvPr id="9" name="Image" descr="Image">
            <a:extLst>
              <a:ext uri="{FF2B5EF4-FFF2-40B4-BE49-F238E27FC236}">
                <a16:creationId xmlns="" xmlns:a16="http://schemas.microsoft.com/office/drawing/2014/main" id="{776D17D4-B2C4-F34C-970A-17378BE245A3}"/>
              </a:ext>
            </a:extLst>
          </p:cNvPr>
          <p:cNvPicPr>
            <a:picLocks noChangeAspect="1"/>
          </p:cNvPicPr>
          <p:nvPr userDrawn="1"/>
        </p:nvPicPr>
        <p:blipFill>
          <a:blip r:embed="rId3">
            <a:biLevel thresh="75000"/>
            <a:alphaModFix amt="35000"/>
            <a:extLst>
              <a:ext uri="{BEBA8EAE-BF5A-486C-A8C5-ECC9F3942E4B}">
                <a14:imgProps xmlns:a14="http://schemas.microsoft.com/office/drawing/2010/main">
                  <a14:imgLayer>
                    <a14:imgEffect>
                      <a14:colorTemperature colorTemp="4700"/>
                    </a14:imgEffect>
                    <a14:imgEffect>
                      <a14:saturation sat="0"/>
                    </a14:imgEffect>
                    <a14:imgEffect>
                      <a14:brightnessContrast bright="-40000" contrast="-40000"/>
                    </a14:imgEffect>
                  </a14:imgLayer>
                </a14:imgProps>
              </a:ext>
            </a:extLst>
          </a:blip>
          <a:stretch>
            <a:fillRect/>
          </a:stretch>
        </p:blipFill>
        <p:spPr>
          <a:xfrm>
            <a:off x="11363162" y="11876115"/>
            <a:ext cx="1657673" cy="1309383"/>
          </a:xfrm>
          <a:prstGeom prst="rect">
            <a:avLst/>
          </a:prstGeom>
          <a:ln w="12700">
            <a:miter lim="400000"/>
          </a:ln>
        </p:spPr>
      </p:pic>
      <p:sp>
        <p:nvSpPr>
          <p:cNvPr id="10" name="TextBox 9">
            <a:extLst>
              <a:ext uri="{FF2B5EF4-FFF2-40B4-BE49-F238E27FC236}">
                <a16:creationId xmlns="" xmlns:a16="http://schemas.microsoft.com/office/drawing/2014/main" id="{CD3A1720-7A79-DA4C-A5F4-26CE61005CAD}"/>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chemeClr val="bg1">
                    <a:lumMod val="25000"/>
                    <a:lumOff val="75000"/>
                  </a:schemeClr>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chemeClr val="bg1">
                  <a:lumMod val="25000"/>
                  <a:lumOff val="75000"/>
                </a:schemeClr>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23978644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5_Title &amp; Bullets Alt copy">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747145AE-BACF-3F4B-9AC9-3F5F0554B55D}"/>
              </a:ext>
            </a:extLst>
          </p:cNvPr>
          <p:cNvSpPr/>
          <p:nvPr userDrawn="1"/>
        </p:nvSpPr>
        <p:spPr>
          <a:xfrm>
            <a:off x="-116541" y="1882588"/>
            <a:ext cx="24984635" cy="1506071"/>
          </a:xfrm>
          <a:prstGeom prst="rect">
            <a:avLst/>
          </a:prstGeom>
          <a:solidFill>
            <a:srgbClr val="1391C0">
              <a:alpha val="25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endParaRPr kumimoji="0" lang="en-US" sz="4000" b="0" i="0" u="none" strike="noStrike" cap="all" spc="0" normalizeH="0" baseline="0">
              <a:ln>
                <a:noFill/>
              </a:ln>
              <a:solidFill>
                <a:srgbClr val="FFFFFF"/>
              </a:solidFill>
              <a:effectLst/>
              <a:uFillTx/>
              <a:latin typeface="+mn-lt"/>
              <a:ea typeface="+mn-ea"/>
              <a:cs typeface="+mn-cs"/>
              <a:sym typeface="DIN Condensed"/>
            </a:endParaRPr>
          </a:p>
        </p:txBody>
      </p:sp>
      <p:sp>
        <p:nvSpPr>
          <p:cNvPr id="23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233" name="Text"/>
          <p:cNvSpPr txBox="1">
            <a:spLocks noGrp="1"/>
          </p:cNvSpPr>
          <p:nvPr>
            <p:ph type="body" sz="quarter" idx="13"/>
          </p:nvPr>
        </p:nvSpPr>
        <p:spPr>
          <a:xfrm>
            <a:off x="762000" y="724210"/>
            <a:ext cx="20955000" cy="545790"/>
          </a:xfrm>
          <a:prstGeom prst="rect">
            <a:avLst/>
          </a:prstGeom>
        </p:spPr>
        <p:txBody>
          <a:bodyPr anchor="b">
            <a:spAutoFit/>
          </a:bodyPr>
          <a:lstStyle>
            <a:lvl1pPr marL="0" indent="0" defTabSz="647700">
              <a:lnSpc>
                <a:spcPct val="80000"/>
              </a:lnSpc>
              <a:spcBef>
                <a:spcPts val="0"/>
              </a:spcBef>
              <a:buClrTx/>
              <a:buSzTx/>
              <a:buFontTx/>
              <a:buNone/>
              <a:defRPr sz="3600" cap="all" spc="180">
                <a:solidFill>
                  <a:schemeClr val="bg1"/>
                </a:solidFill>
                <a:latin typeface="+mn-lt"/>
                <a:ea typeface="Gotham Book"/>
                <a:cs typeface="Gotham Book"/>
                <a:sym typeface="Gotham Book"/>
              </a:defRPr>
            </a:lvl1pPr>
          </a:lstStyle>
          <a:p>
            <a:r>
              <a:rPr dirty="0"/>
              <a:t>Text</a:t>
            </a:r>
          </a:p>
        </p:txBody>
      </p:sp>
      <p:sp>
        <p:nvSpPr>
          <p:cNvPr id="234" name="Title Text"/>
          <p:cNvSpPr txBox="1">
            <a:spLocks noGrp="1"/>
          </p:cNvSpPr>
          <p:nvPr>
            <p:ph type="title"/>
          </p:nvPr>
        </p:nvSpPr>
        <p:spPr>
          <a:prstGeom prst="rect">
            <a:avLst/>
          </a:prstGeom>
        </p:spPr>
        <p:txBody>
          <a:bodyPr/>
          <a:lstStyle>
            <a:lvl1pPr>
              <a:defRPr>
                <a:solidFill>
                  <a:srgbClr val="222222"/>
                </a:solidFill>
                <a:latin typeface="+mn-lt"/>
                <a:ea typeface="Gotham Bold"/>
                <a:cs typeface="Gotham Bold"/>
                <a:sym typeface="Gotham Bold"/>
              </a:defRPr>
            </a:lvl1pPr>
          </a:lstStyle>
          <a:p>
            <a:r>
              <a:t>Title Text</a:t>
            </a:r>
          </a:p>
        </p:txBody>
      </p:sp>
      <p:sp>
        <p:nvSpPr>
          <p:cNvPr id="235" name="Body Level One…"/>
          <p:cNvSpPr txBox="1">
            <a:spLocks noGrp="1"/>
          </p:cNvSpPr>
          <p:nvPr>
            <p:ph type="body" idx="1"/>
          </p:nvPr>
        </p:nvSpPr>
        <p:spPr>
          <a:xfrm>
            <a:off x="762000" y="3860800"/>
            <a:ext cx="22860000" cy="8585200"/>
          </a:xfrm>
          <a:prstGeom prst="rect">
            <a:avLst/>
          </a:prstGeom>
        </p:spPr>
        <p:txBody>
          <a:bodyPr/>
          <a:lstStyle>
            <a:lvl1pPr>
              <a:buClr>
                <a:schemeClr val="accent1"/>
              </a:buClr>
              <a:buChar char="▸"/>
              <a:defRPr>
                <a:solidFill>
                  <a:schemeClr val="bg1"/>
                </a:solidFill>
                <a:latin typeface="+mn-lt"/>
                <a:ea typeface="Gotham Light"/>
                <a:cs typeface="Gotham Light"/>
                <a:sym typeface="Gotham Light"/>
              </a:defRPr>
            </a:lvl1pPr>
            <a:lvl2pPr>
              <a:buClr>
                <a:schemeClr val="accent1"/>
              </a:buClr>
              <a:buChar char="▸"/>
              <a:defRPr>
                <a:solidFill>
                  <a:schemeClr val="bg1"/>
                </a:solidFill>
                <a:latin typeface="+mn-lt"/>
                <a:ea typeface="Gotham Light"/>
                <a:cs typeface="Gotham Light"/>
                <a:sym typeface="Gotham Light"/>
              </a:defRPr>
            </a:lvl2pPr>
            <a:lvl3pPr>
              <a:buClr>
                <a:schemeClr val="accent1"/>
              </a:buClr>
              <a:buChar char="▸"/>
              <a:defRPr>
                <a:solidFill>
                  <a:schemeClr val="bg1"/>
                </a:solidFill>
                <a:latin typeface="+mn-lt"/>
                <a:ea typeface="Gotham Light"/>
                <a:cs typeface="Gotham Light"/>
                <a:sym typeface="Gotham Light"/>
              </a:defRPr>
            </a:lvl3pPr>
            <a:lvl4pPr>
              <a:buClr>
                <a:schemeClr val="accent1"/>
              </a:buClr>
              <a:buChar char="▸"/>
              <a:defRPr>
                <a:solidFill>
                  <a:schemeClr val="bg1"/>
                </a:solidFill>
                <a:latin typeface="+mn-lt"/>
                <a:ea typeface="Gotham Light"/>
                <a:cs typeface="Gotham Light"/>
                <a:sym typeface="Gotham Light"/>
              </a:defRPr>
            </a:lvl4pPr>
            <a:lvl5pPr>
              <a:buClr>
                <a:schemeClr val="accent1"/>
              </a:buClr>
              <a:buChar char="▸"/>
              <a:defRPr>
                <a:solidFill>
                  <a:schemeClr val="bg1"/>
                </a:solidFill>
                <a:latin typeface="+mn-lt"/>
                <a:ea typeface="Gotham Light"/>
                <a:cs typeface="Gotham Light"/>
                <a:sym typeface="Gotham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7"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pic>
        <p:nvPicPr>
          <p:cNvPr id="10" name="Image" descr="Image"/>
          <p:cNvPicPr>
            <a:picLocks noChangeAspect="1"/>
          </p:cNvPicPr>
          <p:nvPr userDrawn="1"/>
        </p:nvPicPr>
        <p:blipFill>
          <a:blip r:embed="rId2">
            <a:alphaModFix amt="20000"/>
            <a:duotone>
              <a:prstClr val="black"/>
              <a:schemeClr val="bg1">
                <a:tint val="45000"/>
                <a:satMod val="400000"/>
              </a:schemeClr>
            </a:duotone>
            <a:extLst/>
          </a:blip>
          <a:stretch>
            <a:fillRect/>
          </a:stretch>
        </p:blipFill>
        <p:spPr>
          <a:xfrm>
            <a:off x="990600" y="9680047"/>
            <a:ext cx="4572000" cy="3296706"/>
          </a:xfrm>
          <a:prstGeom prst="rect">
            <a:avLst/>
          </a:prstGeom>
          <a:ln w="12700">
            <a:miter lim="400000"/>
          </a:ln>
        </p:spPr>
      </p:pic>
      <p:pic>
        <p:nvPicPr>
          <p:cNvPr id="9" name="Image" descr="Image">
            <a:extLst>
              <a:ext uri="{FF2B5EF4-FFF2-40B4-BE49-F238E27FC236}">
                <a16:creationId xmlns="" xmlns:a16="http://schemas.microsoft.com/office/drawing/2014/main" id="{AC87D7CE-6DA6-F244-B829-82812AEBE35D}"/>
              </a:ext>
            </a:extLst>
          </p:cNvPr>
          <p:cNvPicPr>
            <a:picLocks noChangeAspect="1"/>
          </p:cNvPicPr>
          <p:nvPr userDrawn="1"/>
        </p:nvPicPr>
        <p:blipFill>
          <a:blip r:embed="rId3">
            <a:biLevel thresh="75000"/>
            <a:alphaModFix amt="35000"/>
            <a:extLst>
              <a:ext uri="{BEBA8EAE-BF5A-486C-A8C5-ECC9F3942E4B}">
                <a14:imgProps xmlns:a14="http://schemas.microsoft.com/office/drawing/2010/main">
                  <a14:imgLayer>
                    <a14:imgEffect>
                      <a14:colorTemperature colorTemp="4700"/>
                    </a14:imgEffect>
                    <a14:imgEffect>
                      <a14:saturation sat="0"/>
                    </a14:imgEffect>
                    <a14:imgEffect>
                      <a14:brightnessContrast bright="-40000" contrast="-40000"/>
                    </a14:imgEffect>
                  </a14:imgLayer>
                </a14:imgProps>
              </a:ext>
            </a:extLst>
          </a:blip>
          <a:stretch>
            <a:fillRect/>
          </a:stretch>
        </p:blipFill>
        <p:spPr>
          <a:xfrm>
            <a:off x="11363162" y="11876115"/>
            <a:ext cx="1657673" cy="1309383"/>
          </a:xfrm>
          <a:prstGeom prst="rect">
            <a:avLst/>
          </a:prstGeom>
          <a:ln w="12700">
            <a:miter lim="400000"/>
          </a:ln>
        </p:spPr>
      </p:pic>
      <p:sp>
        <p:nvSpPr>
          <p:cNvPr id="11" name="TextBox 10">
            <a:extLst>
              <a:ext uri="{FF2B5EF4-FFF2-40B4-BE49-F238E27FC236}">
                <a16:creationId xmlns="" xmlns:a16="http://schemas.microsoft.com/office/drawing/2014/main" id="{B70FBC35-F749-E24D-AC4D-26FF6F10A302}"/>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chemeClr val="bg1">
                    <a:lumMod val="25000"/>
                    <a:lumOff val="75000"/>
                  </a:schemeClr>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chemeClr val="bg1">
                  <a:lumMod val="25000"/>
                  <a:lumOff val="75000"/>
                </a:schemeClr>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127188724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2_Title &amp; Bullets Alt copy">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3D48DE2D-7858-C042-A4D6-9C210085C278}"/>
              </a:ext>
            </a:extLst>
          </p:cNvPr>
          <p:cNvSpPr/>
          <p:nvPr userDrawn="1"/>
        </p:nvSpPr>
        <p:spPr>
          <a:xfrm>
            <a:off x="-116541" y="1882588"/>
            <a:ext cx="24984635" cy="1506071"/>
          </a:xfrm>
          <a:prstGeom prst="rect">
            <a:avLst/>
          </a:prstGeom>
          <a:solidFill>
            <a:schemeClr val="bg1">
              <a:lumMod val="25000"/>
              <a:lumOff val="75000"/>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endParaRPr kumimoji="0" lang="en-US" sz="4000" b="0" i="0" u="none" strike="noStrike" cap="all" spc="0" normalizeH="0" baseline="0">
              <a:ln>
                <a:noFill/>
              </a:ln>
              <a:solidFill>
                <a:srgbClr val="FFFFFF"/>
              </a:solidFill>
              <a:effectLst/>
              <a:uFillTx/>
              <a:latin typeface="+mn-lt"/>
              <a:ea typeface="+mn-ea"/>
              <a:cs typeface="+mn-cs"/>
              <a:sym typeface="DIN Condensed"/>
            </a:endParaRPr>
          </a:p>
        </p:txBody>
      </p:sp>
      <p:sp>
        <p:nvSpPr>
          <p:cNvPr id="23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233" name="Text"/>
          <p:cNvSpPr txBox="1">
            <a:spLocks noGrp="1"/>
          </p:cNvSpPr>
          <p:nvPr>
            <p:ph type="body" sz="quarter" idx="13"/>
          </p:nvPr>
        </p:nvSpPr>
        <p:spPr>
          <a:xfrm>
            <a:off x="762000" y="724210"/>
            <a:ext cx="20955000" cy="545790"/>
          </a:xfrm>
          <a:prstGeom prst="rect">
            <a:avLst/>
          </a:prstGeom>
        </p:spPr>
        <p:txBody>
          <a:bodyPr anchor="b">
            <a:spAutoFit/>
          </a:bodyPr>
          <a:lstStyle>
            <a:lvl1pPr marL="0" indent="0" defTabSz="647700">
              <a:lnSpc>
                <a:spcPct val="80000"/>
              </a:lnSpc>
              <a:spcBef>
                <a:spcPts val="0"/>
              </a:spcBef>
              <a:buClrTx/>
              <a:buSzTx/>
              <a:buFontTx/>
              <a:buNone/>
              <a:defRPr sz="3600" cap="all" spc="180">
                <a:solidFill>
                  <a:schemeClr val="bg1"/>
                </a:solidFill>
                <a:latin typeface="+mn-lt"/>
                <a:ea typeface="Gotham Book"/>
                <a:cs typeface="Gotham Book"/>
                <a:sym typeface="Gotham Book"/>
              </a:defRPr>
            </a:lvl1pPr>
          </a:lstStyle>
          <a:p>
            <a:r>
              <a:rPr dirty="0"/>
              <a:t>Text</a:t>
            </a:r>
          </a:p>
        </p:txBody>
      </p:sp>
      <p:sp>
        <p:nvSpPr>
          <p:cNvPr id="234" name="Title Text"/>
          <p:cNvSpPr txBox="1">
            <a:spLocks noGrp="1"/>
          </p:cNvSpPr>
          <p:nvPr>
            <p:ph type="title"/>
          </p:nvPr>
        </p:nvSpPr>
        <p:spPr>
          <a:prstGeom prst="rect">
            <a:avLst/>
          </a:prstGeom>
        </p:spPr>
        <p:txBody>
          <a:bodyPr/>
          <a:lstStyle>
            <a:lvl1pPr>
              <a:defRPr>
                <a:solidFill>
                  <a:srgbClr val="222222"/>
                </a:solidFill>
                <a:latin typeface="+mn-lt"/>
                <a:ea typeface="Gotham Bold"/>
                <a:cs typeface="Gotham Bold"/>
                <a:sym typeface="Gotham Bold"/>
              </a:defRPr>
            </a:lvl1pPr>
          </a:lstStyle>
          <a:p>
            <a:r>
              <a:t>Title Text</a:t>
            </a:r>
          </a:p>
        </p:txBody>
      </p:sp>
      <p:sp>
        <p:nvSpPr>
          <p:cNvPr id="235" name="Body Level One…"/>
          <p:cNvSpPr txBox="1">
            <a:spLocks noGrp="1"/>
          </p:cNvSpPr>
          <p:nvPr>
            <p:ph type="body" idx="1"/>
          </p:nvPr>
        </p:nvSpPr>
        <p:spPr>
          <a:xfrm>
            <a:off x="762000" y="3860800"/>
            <a:ext cx="22860000" cy="8585200"/>
          </a:xfrm>
          <a:prstGeom prst="rect">
            <a:avLst/>
          </a:prstGeom>
        </p:spPr>
        <p:txBody>
          <a:bodyPr/>
          <a:lstStyle>
            <a:lvl1pPr>
              <a:buClr>
                <a:schemeClr val="accent1"/>
              </a:buClr>
              <a:buChar char="▸"/>
              <a:defRPr>
                <a:solidFill>
                  <a:schemeClr val="bg1"/>
                </a:solidFill>
                <a:latin typeface="+mn-lt"/>
                <a:ea typeface="Gotham Light"/>
                <a:cs typeface="Gotham Light"/>
                <a:sym typeface="Gotham Light"/>
              </a:defRPr>
            </a:lvl1pPr>
            <a:lvl2pPr>
              <a:buClr>
                <a:schemeClr val="accent1"/>
              </a:buClr>
              <a:buChar char="▸"/>
              <a:defRPr>
                <a:solidFill>
                  <a:schemeClr val="bg1"/>
                </a:solidFill>
                <a:latin typeface="+mn-lt"/>
                <a:ea typeface="Gotham Light"/>
                <a:cs typeface="Gotham Light"/>
                <a:sym typeface="Gotham Light"/>
              </a:defRPr>
            </a:lvl2pPr>
            <a:lvl3pPr>
              <a:buClr>
                <a:schemeClr val="accent1"/>
              </a:buClr>
              <a:buChar char="▸"/>
              <a:defRPr>
                <a:solidFill>
                  <a:schemeClr val="bg1"/>
                </a:solidFill>
                <a:latin typeface="+mn-lt"/>
                <a:ea typeface="Gotham Light"/>
                <a:cs typeface="Gotham Light"/>
                <a:sym typeface="Gotham Light"/>
              </a:defRPr>
            </a:lvl3pPr>
            <a:lvl4pPr>
              <a:buClr>
                <a:schemeClr val="accent1"/>
              </a:buClr>
              <a:buChar char="▸"/>
              <a:defRPr>
                <a:solidFill>
                  <a:schemeClr val="bg1"/>
                </a:solidFill>
                <a:latin typeface="+mn-lt"/>
                <a:ea typeface="Gotham Light"/>
                <a:cs typeface="Gotham Light"/>
                <a:sym typeface="Gotham Light"/>
              </a:defRPr>
            </a:lvl4pPr>
            <a:lvl5pPr>
              <a:buClr>
                <a:schemeClr val="accent1"/>
              </a:buClr>
              <a:buChar char="▸"/>
              <a:defRPr>
                <a:solidFill>
                  <a:schemeClr val="bg1"/>
                </a:solidFill>
                <a:latin typeface="+mn-lt"/>
                <a:ea typeface="Gotham Light"/>
                <a:cs typeface="Gotham Light"/>
                <a:sym typeface="Gotham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7"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pic>
        <p:nvPicPr>
          <p:cNvPr id="9" name="Image" descr="Image"/>
          <p:cNvPicPr>
            <a:picLocks noChangeAspect="1"/>
          </p:cNvPicPr>
          <p:nvPr userDrawn="1"/>
        </p:nvPicPr>
        <p:blipFill>
          <a:blip r:embed="rId2">
            <a:alphaModFix amt="20000"/>
            <a:extLst/>
          </a:blip>
          <a:stretch>
            <a:fillRect/>
          </a:stretch>
        </p:blipFill>
        <p:spPr>
          <a:xfrm>
            <a:off x="19069041" y="1065766"/>
            <a:ext cx="4198243" cy="6407842"/>
          </a:xfrm>
          <a:prstGeom prst="rect">
            <a:avLst/>
          </a:prstGeom>
          <a:ln w="12700">
            <a:miter lim="400000"/>
          </a:ln>
        </p:spPr>
      </p:pic>
      <p:pic>
        <p:nvPicPr>
          <p:cNvPr id="10" name="Image" descr="Image">
            <a:extLst>
              <a:ext uri="{FF2B5EF4-FFF2-40B4-BE49-F238E27FC236}">
                <a16:creationId xmlns="" xmlns:a16="http://schemas.microsoft.com/office/drawing/2014/main" id="{3A32F6E8-3D95-824C-A441-2C8316192E52}"/>
              </a:ext>
            </a:extLst>
          </p:cNvPr>
          <p:cNvPicPr>
            <a:picLocks noChangeAspect="1"/>
          </p:cNvPicPr>
          <p:nvPr userDrawn="1"/>
        </p:nvPicPr>
        <p:blipFill>
          <a:blip r:embed="rId3">
            <a:biLevel thresh="75000"/>
            <a:alphaModFix amt="35000"/>
            <a:extLst>
              <a:ext uri="{BEBA8EAE-BF5A-486C-A8C5-ECC9F3942E4B}">
                <a14:imgProps xmlns:a14="http://schemas.microsoft.com/office/drawing/2010/main">
                  <a14:imgLayer>
                    <a14:imgEffect>
                      <a14:colorTemperature colorTemp="4700"/>
                    </a14:imgEffect>
                    <a14:imgEffect>
                      <a14:saturation sat="0"/>
                    </a14:imgEffect>
                    <a14:imgEffect>
                      <a14:brightnessContrast bright="-40000" contrast="-40000"/>
                    </a14:imgEffect>
                  </a14:imgLayer>
                </a14:imgProps>
              </a:ext>
            </a:extLst>
          </a:blip>
          <a:stretch>
            <a:fillRect/>
          </a:stretch>
        </p:blipFill>
        <p:spPr>
          <a:xfrm>
            <a:off x="11363162" y="11876115"/>
            <a:ext cx="1657673" cy="1309383"/>
          </a:xfrm>
          <a:prstGeom prst="rect">
            <a:avLst/>
          </a:prstGeom>
          <a:ln w="12700">
            <a:miter lim="400000"/>
          </a:ln>
        </p:spPr>
      </p:pic>
      <p:sp>
        <p:nvSpPr>
          <p:cNvPr id="11" name="TextBox 10">
            <a:extLst>
              <a:ext uri="{FF2B5EF4-FFF2-40B4-BE49-F238E27FC236}">
                <a16:creationId xmlns="" xmlns:a16="http://schemas.microsoft.com/office/drawing/2014/main" id="{21B4EBA9-4147-0D4F-9C52-E8F268A8C97F}"/>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chemeClr val="bg1">
                    <a:lumMod val="25000"/>
                    <a:lumOff val="75000"/>
                  </a:schemeClr>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chemeClr val="bg1">
                  <a:lumMod val="25000"/>
                  <a:lumOff val="75000"/>
                </a:schemeClr>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28688975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6_Title &amp; Bullets Alt copy">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38DC93C-5278-2E41-B437-6D251069FFBA}"/>
              </a:ext>
            </a:extLst>
          </p:cNvPr>
          <p:cNvSpPr/>
          <p:nvPr userDrawn="1"/>
        </p:nvSpPr>
        <p:spPr>
          <a:xfrm>
            <a:off x="-116541" y="1882588"/>
            <a:ext cx="24984635" cy="1506071"/>
          </a:xfrm>
          <a:prstGeom prst="rect">
            <a:avLst/>
          </a:prstGeom>
          <a:solidFill>
            <a:schemeClr val="bg1">
              <a:lumMod val="25000"/>
              <a:lumOff val="75000"/>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endParaRPr kumimoji="0" lang="en-US" sz="4000" b="0" i="0" u="none" strike="noStrike" cap="all" spc="0" normalizeH="0" baseline="0">
              <a:ln>
                <a:noFill/>
              </a:ln>
              <a:solidFill>
                <a:srgbClr val="FFFFFF"/>
              </a:solidFill>
              <a:effectLst/>
              <a:uFillTx/>
              <a:latin typeface="+mn-lt"/>
              <a:ea typeface="+mn-ea"/>
              <a:cs typeface="+mn-cs"/>
              <a:sym typeface="DIN Condensed"/>
            </a:endParaRPr>
          </a:p>
        </p:txBody>
      </p:sp>
      <p:sp>
        <p:nvSpPr>
          <p:cNvPr id="23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233" name="Text"/>
          <p:cNvSpPr txBox="1">
            <a:spLocks noGrp="1"/>
          </p:cNvSpPr>
          <p:nvPr>
            <p:ph type="body" sz="quarter" idx="13"/>
          </p:nvPr>
        </p:nvSpPr>
        <p:spPr>
          <a:xfrm>
            <a:off x="762000" y="724210"/>
            <a:ext cx="20955000" cy="545790"/>
          </a:xfrm>
          <a:prstGeom prst="rect">
            <a:avLst/>
          </a:prstGeom>
        </p:spPr>
        <p:txBody>
          <a:bodyPr anchor="b">
            <a:spAutoFit/>
          </a:bodyPr>
          <a:lstStyle>
            <a:lvl1pPr marL="0" indent="0" defTabSz="647700">
              <a:lnSpc>
                <a:spcPct val="80000"/>
              </a:lnSpc>
              <a:spcBef>
                <a:spcPts val="0"/>
              </a:spcBef>
              <a:buClrTx/>
              <a:buSzTx/>
              <a:buFontTx/>
              <a:buNone/>
              <a:defRPr sz="3600" cap="all" spc="180">
                <a:solidFill>
                  <a:schemeClr val="bg1"/>
                </a:solidFill>
                <a:latin typeface="+mn-lt"/>
                <a:ea typeface="Gotham Book"/>
                <a:cs typeface="Gotham Book"/>
                <a:sym typeface="Gotham Book"/>
              </a:defRPr>
            </a:lvl1pPr>
          </a:lstStyle>
          <a:p>
            <a:r>
              <a:rPr dirty="0"/>
              <a:t>Text</a:t>
            </a:r>
          </a:p>
        </p:txBody>
      </p:sp>
      <p:sp>
        <p:nvSpPr>
          <p:cNvPr id="234" name="Title Text"/>
          <p:cNvSpPr txBox="1">
            <a:spLocks noGrp="1"/>
          </p:cNvSpPr>
          <p:nvPr>
            <p:ph type="title"/>
          </p:nvPr>
        </p:nvSpPr>
        <p:spPr>
          <a:prstGeom prst="rect">
            <a:avLst/>
          </a:prstGeom>
        </p:spPr>
        <p:txBody>
          <a:bodyPr/>
          <a:lstStyle>
            <a:lvl1pPr>
              <a:defRPr>
                <a:solidFill>
                  <a:srgbClr val="222222"/>
                </a:solidFill>
                <a:latin typeface="+mn-lt"/>
                <a:ea typeface="Gotham Bold"/>
                <a:cs typeface="Gotham Bold"/>
                <a:sym typeface="Gotham Bold"/>
              </a:defRPr>
            </a:lvl1pPr>
          </a:lstStyle>
          <a:p>
            <a:r>
              <a:t>Title Text</a:t>
            </a:r>
          </a:p>
        </p:txBody>
      </p:sp>
      <p:sp>
        <p:nvSpPr>
          <p:cNvPr id="235" name="Body Level One…"/>
          <p:cNvSpPr txBox="1">
            <a:spLocks noGrp="1"/>
          </p:cNvSpPr>
          <p:nvPr>
            <p:ph type="body" idx="1"/>
          </p:nvPr>
        </p:nvSpPr>
        <p:spPr>
          <a:xfrm>
            <a:off x="762000" y="3860800"/>
            <a:ext cx="22860000" cy="8585200"/>
          </a:xfrm>
          <a:prstGeom prst="rect">
            <a:avLst/>
          </a:prstGeom>
        </p:spPr>
        <p:txBody>
          <a:bodyPr/>
          <a:lstStyle>
            <a:lvl1pPr>
              <a:buClr>
                <a:schemeClr val="accent1"/>
              </a:buClr>
              <a:buChar char="▸"/>
              <a:defRPr>
                <a:solidFill>
                  <a:schemeClr val="bg1"/>
                </a:solidFill>
                <a:latin typeface="+mn-lt"/>
                <a:ea typeface="Gotham Light"/>
                <a:cs typeface="Gotham Light"/>
                <a:sym typeface="Gotham Light"/>
              </a:defRPr>
            </a:lvl1pPr>
            <a:lvl2pPr>
              <a:buClr>
                <a:schemeClr val="accent1"/>
              </a:buClr>
              <a:buChar char="▸"/>
              <a:defRPr>
                <a:solidFill>
                  <a:schemeClr val="bg1"/>
                </a:solidFill>
                <a:latin typeface="+mn-lt"/>
                <a:ea typeface="Gotham Light"/>
                <a:cs typeface="Gotham Light"/>
                <a:sym typeface="Gotham Light"/>
              </a:defRPr>
            </a:lvl2pPr>
            <a:lvl3pPr>
              <a:buClr>
                <a:schemeClr val="accent1"/>
              </a:buClr>
              <a:buChar char="▸"/>
              <a:defRPr>
                <a:solidFill>
                  <a:schemeClr val="bg1"/>
                </a:solidFill>
                <a:latin typeface="+mn-lt"/>
                <a:ea typeface="Gotham Light"/>
                <a:cs typeface="Gotham Light"/>
                <a:sym typeface="Gotham Light"/>
              </a:defRPr>
            </a:lvl3pPr>
            <a:lvl4pPr>
              <a:buClr>
                <a:schemeClr val="accent1"/>
              </a:buClr>
              <a:buChar char="▸"/>
              <a:defRPr>
                <a:solidFill>
                  <a:schemeClr val="bg1"/>
                </a:solidFill>
                <a:latin typeface="+mn-lt"/>
                <a:ea typeface="Gotham Light"/>
                <a:cs typeface="Gotham Light"/>
                <a:sym typeface="Gotham Light"/>
              </a:defRPr>
            </a:lvl4pPr>
            <a:lvl5pPr>
              <a:buClr>
                <a:schemeClr val="accent1"/>
              </a:buClr>
              <a:buChar char="▸"/>
              <a:defRPr>
                <a:solidFill>
                  <a:schemeClr val="bg1"/>
                </a:solidFill>
                <a:latin typeface="+mn-lt"/>
                <a:ea typeface="Gotham Light"/>
                <a:cs typeface="Gotham Light"/>
                <a:sym typeface="Gotham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7"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pic>
        <p:nvPicPr>
          <p:cNvPr id="10" name="Image" descr="Image"/>
          <p:cNvPicPr>
            <a:picLocks noChangeAspect="1"/>
          </p:cNvPicPr>
          <p:nvPr userDrawn="1"/>
        </p:nvPicPr>
        <p:blipFill>
          <a:blip r:embed="rId2">
            <a:alphaModFix amt="20000"/>
            <a:duotone>
              <a:prstClr val="black"/>
              <a:schemeClr val="bg1">
                <a:tint val="45000"/>
                <a:satMod val="400000"/>
              </a:schemeClr>
            </a:duotone>
            <a:extLst/>
          </a:blip>
          <a:stretch>
            <a:fillRect/>
          </a:stretch>
        </p:blipFill>
        <p:spPr>
          <a:xfrm>
            <a:off x="990600" y="9680047"/>
            <a:ext cx="4572000" cy="3296706"/>
          </a:xfrm>
          <a:prstGeom prst="rect">
            <a:avLst/>
          </a:prstGeom>
          <a:ln w="12700">
            <a:miter lim="400000"/>
          </a:ln>
        </p:spPr>
      </p:pic>
      <p:pic>
        <p:nvPicPr>
          <p:cNvPr id="9" name="Image" descr="Image">
            <a:extLst>
              <a:ext uri="{FF2B5EF4-FFF2-40B4-BE49-F238E27FC236}">
                <a16:creationId xmlns="" xmlns:a16="http://schemas.microsoft.com/office/drawing/2014/main" id="{AC87D7CE-6DA6-F244-B829-82812AEBE35D}"/>
              </a:ext>
            </a:extLst>
          </p:cNvPr>
          <p:cNvPicPr>
            <a:picLocks noChangeAspect="1"/>
          </p:cNvPicPr>
          <p:nvPr userDrawn="1"/>
        </p:nvPicPr>
        <p:blipFill>
          <a:blip r:embed="rId3">
            <a:biLevel thresh="75000"/>
            <a:alphaModFix amt="35000"/>
            <a:extLst>
              <a:ext uri="{BEBA8EAE-BF5A-486C-A8C5-ECC9F3942E4B}">
                <a14:imgProps xmlns:a14="http://schemas.microsoft.com/office/drawing/2010/main">
                  <a14:imgLayer>
                    <a14:imgEffect>
                      <a14:colorTemperature colorTemp="4700"/>
                    </a14:imgEffect>
                    <a14:imgEffect>
                      <a14:saturation sat="0"/>
                    </a14:imgEffect>
                    <a14:imgEffect>
                      <a14:brightnessContrast bright="-40000" contrast="-40000"/>
                    </a14:imgEffect>
                  </a14:imgLayer>
                </a14:imgProps>
              </a:ext>
            </a:extLst>
          </a:blip>
          <a:stretch>
            <a:fillRect/>
          </a:stretch>
        </p:blipFill>
        <p:spPr>
          <a:xfrm>
            <a:off x="11363162" y="11876115"/>
            <a:ext cx="1657673" cy="1309383"/>
          </a:xfrm>
          <a:prstGeom prst="rect">
            <a:avLst/>
          </a:prstGeom>
          <a:ln w="12700">
            <a:miter lim="400000"/>
          </a:ln>
        </p:spPr>
      </p:pic>
      <p:sp>
        <p:nvSpPr>
          <p:cNvPr id="11" name="TextBox 10">
            <a:extLst>
              <a:ext uri="{FF2B5EF4-FFF2-40B4-BE49-F238E27FC236}">
                <a16:creationId xmlns="" xmlns:a16="http://schemas.microsoft.com/office/drawing/2014/main" id="{B70FBC35-F749-E24D-AC4D-26FF6F10A302}"/>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chemeClr val="bg1">
                    <a:lumMod val="25000"/>
                    <a:lumOff val="75000"/>
                  </a:schemeClr>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chemeClr val="bg1">
                  <a:lumMod val="25000"/>
                  <a:lumOff val="75000"/>
                </a:schemeClr>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168718152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4_Title &amp; Bullets Alt copy">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B7842C10-82A2-9142-A7F6-072E34A64B99}"/>
              </a:ext>
            </a:extLst>
          </p:cNvPr>
          <p:cNvSpPr/>
          <p:nvPr userDrawn="1"/>
        </p:nvSpPr>
        <p:spPr>
          <a:xfrm>
            <a:off x="-116541" y="1882588"/>
            <a:ext cx="24984635" cy="1506071"/>
          </a:xfrm>
          <a:prstGeom prst="rect">
            <a:avLst/>
          </a:prstGeom>
          <a:solidFill>
            <a:schemeClr val="bg1">
              <a:lumMod val="25000"/>
              <a:lumOff val="75000"/>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endParaRPr kumimoji="0" lang="en-US" sz="4000" b="0" i="0" u="none" strike="noStrike" cap="all" spc="0" normalizeH="0" baseline="0">
              <a:ln>
                <a:noFill/>
              </a:ln>
              <a:solidFill>
                <a:srgbClr val="FFFFFF"/>
              </a:solidFill>
              <a:effectLst/>
              <a:uFillTx/>
              <a:latin typeface="+mn-lt"/>
              <a:ea typeface="+mn-ea"/>
              <a:cs typeface="+mn-cs"/>
              <a:sym typeface="DIN Condensed"/>
            </a:endParaRPr>
          </a:p>
        </p:txBody>
      </p:sp>
      <p:sp>
        <p:nvSpPr>
          <p:cNvPr id="23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233" name="Text"/>
          <p:cNvSpPr txBox="1">
            <a:spLocks noGrp="1"/>
          </p:cNvSpPr>
          <p:nvPr>
            <p:ph type="body" sz="quarter" idx="13"/>
          </p:nvPr>
        </p:nvSpPr>
        <p:spPr>
          <a:xfrm>
            <a:off x="762000" y="724210"/>
            <a:ext cx="20955000" cy="545790"/>
          </a:xfrm>
          <a:prstGeom prst="rect">
            <a:avLst/>
          </a:prstGeom>
        </p:spPr>
        <p:txBody>
          <a:bodyPr anchor="b">
            <a:spAutoFit/>
          </a:bodyPr>
          <a:lstStyle>
            <a:lvl1pPr marL="0" indent="0" defTabSz="647700">
              <a:lnSpc>
                <a:spcPct val="80000"/>
              </a:lnSpc>
              <a:spcBef>
                <a:spcPts val="0"/>
              </a:spcBef>
              <a:buClrTx/>
              <a:buSzTx/>
              <a:buFontTx/>
              <a:buNone/>
              <a:defRPr sz="3600" cap="all" spc="180">
                <a:solidFill>
                  <a:schemeClr val="bg1"/>
                </a:solidFill>
                <a:latin typeface="+mn-lt"/>
                <a:ea typeface="Gotham Book"/>
                <a:cs typeface="Gotham Book"/>
                <a:sym typeface="Gotham Book"/>
              </a:defRPr>
            </a:lvl1pPr>
          </a:lstStyle>
          <a:p>
            <a:r>
              <a:rPr dirty="0"/>
              <a:t>Text</a:t>
            </a:r>
          </a:p>
        </p:txBody>
      </p:sp>
      <p:sp>
        <p:nvSpPr>
          <p:cNvPr id="234" name="Title Text"/>
          <p:cNvSpPr txBox="1">
            <a:spLocks noGrp="1"/>
          </p:cNvSpPr>
          <p:nvPr>
            <p:ph type="title"/>
          </p:nvPr>
        </p:nvSpPr>
        <p:spPr>
          <a:prstGeom prst="rect">
            <a:avLst/>
          </a:prstGeom>
        </p:spPr>
        <p:txBody>
          <a:bodyPr/>
          <a:lstStyle>
            <a:lvl1pPr>
              <a:defRPr>
                <a:solidFill>
                  <a:srgbClr val="222222"/>
                </a:solidFill>
                <a:latin typeface="+mn-lt"/>
                <a:ea typeface="Gotham Bold"/>
                <a:cs typeface="Gotham Bold"/>
                <a:sym typeface="Gotham Bold"/>
              </a:defRPr>
            </a:lvl1pPr>
          </a:lstStyle>
          <a:p>
            <a:r>
              <a:t>Title Text</a:t>
            </a:r>
          </a:p>
        </p:txBody>
      </p:sp>
      <p:sp>
        <p:nvSpPr>
          <p:cNvPr id="235" name="Body Level One…"/>
          <p:cNvSpPr txBox="1">
            <a:spLocks noGrp="1"/>
          </p:cNvSpPr>
          <p:nvPr>
            <p:ph type="body" idx="1"/>
          </p:nvPr>
        </p:nvSpPr>
        <p:spPr>
          <a:xfrm>
            <a:off x="762000" y="3860800"/>
            <a:ext cx="22860000" cy="8585200"/>
          </a:xfrm>
          <a:prstGeom prst="rect">
            <a:avLst/>
          </a:prstGeom>
        </p:spPr>
        <p:txBody>
          <a:bodyPr/>
          <a:lstStyle>
            <a:lvl1pPr>
              <a:buClr>
                <a:schemeClr val="accent1"/>
              </a:buClr>
              <a:buChar char="▸"/>
              <a:defRPr>
                <a:solidFill>
                  <a:schemeClr val="bg1"/>
                </a:solidFill>
                <a:latin typeface="+mn-lt"/>
                <a:ea typeface="Gotham Light"/>
                <a:cs typeface="Gotham Light"/>
                <a:sym typeface="Gotham Light"/>
              </a:defRPr>
            </a:lvl1pPr>
            <a:lvl2pPr>
              <a:buClr>
                <a:schemeClr val="accent1"/>
              </a:buClr>
              <a:buChar char="▸"/>
              <a:defRPr>
                <a:solidFill>
                  <a:schemeClr val="bg1"/>
                </a:solidFill>
                <a:latin typeface="+mn-lt"/>
                <a:ea typeface="Gotham Light"/>
                <a:cs typeface="Gotham Light"/>
                <a:sym typeface="Gotham Light"/>
              </a:defRPr>
            </a:lvl2pPr>
            <a:lvl3pPr>
              <a:buClr>
                <a:schemeClr val="accent1"/>
              </a:buClr>
              <a:buChar char="▸"/>
              <a:defRPr>
                <a:solidFill>
                  <a:schemeClr val="bg1"/>
                </a:solidFill>
                <a:latin typeface="+mn-lt"/>
                <a:ea typeface="Gotham Light"/>
                <a:cs typeface="Gotham Light"/>
                <a:sym typeface="Gotham Light"/>
              </a:defRPr>
            </a:lvl3pPr>
            <a:lvl4pPr>
              <a:buClr>
                <a:schemeClr val="accent1"/>
              </a:buClr>
              <a:buChar char="▸"/>
              <a:defRPr>
                <a:solidFill>
                  <a:schemeClr val="bg1"/>
                </a:solidFill>
                <a:latin typeface="+mn-lt"/>
                <a:ea typeface="Gotham Light"/>
                <a:cs typeface="Gotham Light"/>
                <a:sym typeface="Gotham Light"/>
              </a:defRPr>
            </a:lvl4pPr>
            <a:lvl5pPr>
              <a:buClr>
                <a:schemeClr val="accent1"/>
              </a:buClr>
              <a:buChar char="▸"/>
              <a:defRPr>
                <a:solidFill>
                  <a:schemeClr val="bg1"/>
                </a:solidFill>
                <a:latin typeface="+mn-lt"/>
                <a:ea typeface="Gotham Light"/>
                <a:cs typeface="Gotham Light"/>
                <a:sym typeface="Gotham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7"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pic>
        <p:nvPicPr>
          <p:cNvPr id="10" name="Image" descr="Image"/>
          <p:cNvPicPr>
            <a:picLocks noChangeAspect="1"/>
          </p:cNvPicPr>
          <p:nvPr userDrawn="1"/>
        </p:nvPicPr>
        <p:blipFill>
          <a:blip r:embed="rId2">
            <a:alphaModFix amt="20000"/>
            <a:duotone>
              <a:prstClr val="black"/>
              <a:schemeClr val="bg1">
                <a:tint val="45000"/>
                <a:satMod val="400000"/>
              </a:schemeClr>
            </a:duotone>
            <a:extLst/>
          </a:blip>
          <a:stretch>
            <a:fillRect/>
          </a:stretch>
        </p:blipFill>
        <p:spPr>
          <a:xfrm>
            <a:off x="990600" y="9680047"/>
            <a:ext cx="4572000" cy="3296706"/>
          </a:xfrm>
          <a:prstGeom prst="rect">
            <a:avLst/>
          </a:prstGeom>
          <a:ln w="12700">
            <a:miter lim="400000"/>
          </a:ln>
        </p:spPr>
      </p:pic>
      <p:pic>
        <p:nvPicPr>
          <p:cNvPr id="9" name="Image" descr="Image">
            <a:extLst>
              <a:ext uri="{FF2B5EF4-FFF2-40B4-BE49-F238E27FC236}">
                <a16:creationId xmlns="" xmlns:a16="http://schemas.microsoft.com/office/drawing/2014/main" id="{AC87D7CE-6DA6-F244-B829-82812AEBE35D}"/>
              </a:ext>
            </a:extLst>
          </p:cNvPr>
          <p:cNvPicPr>
            <a:picLocks noChangeAspect="1"/>
          </p:cNvPicPr>
          <p:nvPr userDrawn="1"/>
        </p:nvPicPr>
        <p:blipFill>
          <a:blip r:embed="rId3">
            <a:biLevel thresh="75000"/>
            <a:alphaModFix amt="35000"/>
            <a:extLst>
              <a:ext uri="{BEBA8EAE-BF5A-486C-A8C5-ECC9F3942E4B}">
                <a14:imgProps xmlns:a14="http://schemas.microsoft.com/office/drawing/2010/main">
                  <a14:imgLayer>
                    <a14:imgEffect>
                      <a14:colorTemperature colorTemp="4700"/>
                    </a14:imgEffect>
                    <a14:imgEffect>
                      <a14:saturation sat="0"/>
                    </a14:imgEffect>
                    <a14:imgEffect>
                      <a14:brightnessContrast bright="-40000" contrast="-40000"/>
                    </a14:imgEffect>
                  </a14:imgLayer>
                </a14:imgProps>
              </a:ext>
            </a:extLst>
          </a:blip>
          <a:stretch>
            <a:fillRect/>
          </a:stretch>
        </p:blipFill>
        <p:spPr>
          <a:xfrm>
            <a:off x="11363162" y="11876115"/>
            <a:ext cx="1657673" cy="1309383"/>
          </a:xfrm>
          <a:prstGeom prst="rect">
            <a:avLst/>
          </a:prstGeom>
          <a:ln w="12700">
            <a:miter lim="400000"/>
          </a:ln>
        </p:spPr>
      </p:pic>
      <p:sp>
        <p:nvSpPr>
          <p:cNvPr id="11" name="TextBox 10">
            <a:extLst>
              <a:ext uri="{FF2B5EF4-FFF2-40B4-BE49-F238E27FC236}">
                <a16:creationId xmlns="" xmlns:a16="http://schemas.microsoft.com/office/drawing/2014/main" id="{B70FBC35-F749-E24D-AC4D-26FF6F10A302}"/>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chemeClr val="bg1">
                    <a:lumMod val="25000"/>
                    <a:lumOff val="75000"/>
                  </a:schemeClr>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chemeClr val="bg1">
                  <a:lumMod val="25000"/>
                  <a:lumOff val="75000"/>
                </a:schemeClr>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8596545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8_Title &amp; Bullets Alt copy">
    <p:bg>
      <p:bgPr>
        <a:solidFill>
          <a:srgbClr val="FFFFFF"/>
        </a:solidFill>
        <a:effectLst/>
      </p:bgPr>
    </p:bg>
    <p:spTree>
      <p:nvGrpSpPr>
        <p:cNvPr id="1" name=""/>
        <p:cNvGrpSpPr/>
        <p:nvPr/>
      </p:nvGrpSpPr>
      <p:grpSpPr>
        <a:xfrm>
          <a:off x="0" y="0"/>
          <a:ext cx="0" cy="0"/>
          <a:chOff x="0" y="0"/>
          <a:chExt cx="0" cy="0"/>
        </a:xfrm>
      </p:grpSpPr>
      <p:sp>
        <p:nvSpPr>
          <p:cNvPr id="23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latin typeface="+mn-lt"/>
            </a:endParaRPr>
          </a:p>
        </p:txBody>
      </p:sp>
      <p:sp>
        <p:nvSpPr>
          <p:cNvPr id="233" name="Text"/>
          <p:cNvSpPr txBox="1">
            <a:spLocks noGrp="1"/>
          </p:cNvSpPr>
          <p:nvPr>
            <p:ph type="body" sz="quarter" idx="13"/>
          </p:nvPr>
        </p:nvSpPr>
        <p:spPr>
          <a:xfrm>
            <a:off x="762000" y="724210"/>
            <a:ext cx="20955000" cy="545790"/>
          </a:xfrm>
          <a:prstGeom prst="rect">
            <a:avLst/>
          </a:prstGeom>
        </p:spPr>
        <p:txBody>
          <a:bodyPr anchor="b">
            <a:spAutoFit/>
          </a:bodyPr>
          <a:lstStyle>
            <a:lvl1pPr marL="0" indent="0" defTabSz="647700">
              <a:lnSpc>
                <a:spcPct val="80000"/>
              </a:lnSpc>
              <a:spcBef>
                <a:spcPts val="0"/>
              </a:spcBef>
              <a:buClrTx/>
              <a:buSzTx/>
              <a:buFontTx/>
              <a:buNone/>
              <a:defRPr sz="3600" cap="all" spc="180">
                <a:solidFill>
                  <a:schemeClr val="bg1"/>
                </a:solidFill>
                <a:latin typeface="+mn-lt"/>
                <a:ea typeface="Gotham Book"/>
                <a:cs typeface="Gotham Book"/>
                <a:sym typeface="Gotham Book"/>
              </a:defRPr>
            </a:lvl1pPr>
          </a:lstStyle>
          <a:p>
            <a:r>
              <a:rPr dirty="0"/>
              <a:t>Text</a:t>
            </a:r>
          </a:p>
        </p:txBody>
      </p:sp>
      <p:sp>
        <p:nvSpPr>
          <p:cNvPr id="234" name="Title Text"/>
          <p:cNvSpPr txBox="1">
            <a:spLocks noGrp="1"/>
          </p:cNvSpPr>
          <p:nvPr>
            <p:ph type="title"/>
          </p:nvPr>
        </p:nvSpPr>
        <p:spPr>
          <a:prstGeom prst="rect">
            <a:avLst/>
          </a:prstGeom>
        </p:spPr>
        <p:txBody>
          <a:bodyPr/>
          <a:lstStyle>
            <a:lvl1pPr>
              <a:defRPr>
                <a:solidFill>
                  <a:srgbClr val="222222"/>
                </a:solidFill>
                <a:latin typeface="+mn-lt"/>
                <a:ea typeface="Gotham Bold"/>
                <a:cs typeface="Gotham Bold"/>
                <a:sym typeface="Gotham Bold"/>
              </a:defRPr>
            </a:lvl1pPr>
          </a:lstStyle>
          <a:p>
            <a:r>
              <a:t>Title Text</a:t>
            </a:r>
          </a:p>
        </p:txBody>
      </p:sp>
      <p:sp>
        <p:nvSpPr>
          <p:cNvPr id="235" name="Body Level One…"/>
          <p:cNvSpPr txBox="1">
            <a:spLocks noGrp="1"/>
          </p:cNvSpPr>
          <p:nvPr>
            <p:ph type="body" idx="1"/>
          </p:nvPr>
        </p:nvSpPr>
        <p:spPr>
          <a:xfrm>
            <a:off x="762000" y="3860800"/>
            <a:ext cx="22860000" cy="8585200"/>
          </a:xfrm>
          <a:prstGeom prst="rect">
            <a:avLst/>
          </a:prstGeom>
        </p:spPr>
        <p:txBody>
          <a:bodyPr/>
          <a:lstStyle>
            <a:lvl1pPr>
              <a:buClr>
                <a:schemeClr val="accent1"/>
              </a:buClr>
              <a:buChar char="▸"/>
              <a:defRPr>
                <a:solidFill>
                  <a:schemeClr val="bg1"/>
                </a:solidFill>
                <a:latin typeface="+mn-lt"/>
                <a:ea typeface="Gotham Light"/>
                <a:cs typeface="Gotham Light"/>
                <a:sym typeface="Gotham Light"/>
              </a:defRPr>
            </a:lvl1pPr>
            <a:lvl2pPr>
              <a:buClr>
                <a:schemeClr val="accent1"/>
              </a:buClr>
              <a:buChar char="▸"/>
              <a:defRPr>
                <a:solidFill>
                  <a:schemeClr val="bg1"/>
                </a:solidFill>
                <a:latin typeface="+mn-lt"/>
                <a:ea typeface="Gotham Light"/>
                <a:cs typeface="Gotham Light"/>
                <a:sym typeface="Gotham Light"/>
              </a:defRPr>
            </a:lvl2pPr>
            <a:lvl3pPr>
              <a:buClr>
                <a:schemeClr val="accent1"/>
              </a:buClr>
              <a:buChar char="▸"/>
              <a:defRPr>
                <a:solidFill>
                  <a:schemeClr val="bg1"/>
                </a:solidFill>
                <a:latin typeface="+mn-lt"/>
                <a:ea typeface="Gotham Light"/>
                <a:cs typeface="Gotham Light"/>
                <a:sym typeface="Gotham Light"/>
              </a:defRPr>
            </a:lvl3pPr>
            <a:lvl4pPr>
              <a:buClr>
                <a:schemeClr val="accent1"/>
              </a:buClr>
              <a:buChar char="▸"/>
              <a:defRPr>
                <a:solidFill>
                  <a:schemeClr val="bg1"/>
                </a:solidFill>
                <a:latin typeface="+mn-lt"/>
                <a:ea typeface="Gotham Light"/>
                <a:cs typeface="Gotham Light"/>
                <a:sym typeface="Gotham Light"/>
              </a:defRPr>
            </a:lvl4pPr>
            <a:lvl5pPr>
              <a:buClr>
                <a:schemeClr val="accent1"/>
              </a:buClr>
              <a:buChar char="▸"/>
              <a:defRPr>
                <a:solidFill>
                  <a:schemeClr val="bg1"/>
                </a:solidFill>
                <a:latin typeface="+mn-lt"/>
                <a:ea typeface="Gotham Light"/>
                <a:cs typeface="Gotham Light"/>
                <a:sym typeface="Gotham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7" name="Slide Number"/>
          <p:cNvSpPr txBox="1">
            <a:spLocks noGrp="1"/>
          </p:cNvSpPr>
          <p:nvPr>
            <p:ph type="sldNum" sz="quarter" idx="2"/>
          </p:nvPr>
        </p:nvSpPr>
        <p:spPr>
          <a:prstGeom prst="rect">
            <a:avLst/>
          </a:prstGeom>
        </p:spPr>
        <p:txBody>
          <a:bodyPr/>
          <a:lstStyle>
            <a:lvl1pPr>
              <a:defRPr>
                <a:latin typeface="+mn-lt"/>
              </a:defRPr>
            </a:lvl1pPr>
          </a:lstStyle>
          <a:p>
            <a:fld id="{86CB4B4D-7CA3-9044-876B-883B54F8677D}" type="slidenum">
              <a:rPr lang="en-US" smtClean="0"/>
              <a:pPr/>
              <a:t>‹#›</a:t>
            </a:fld>
            <a:endParaRPr lang="en-US"/>
          </a:p>
        </p:txBody>
      </p:sp>
      <p:pic>
        <p:nvPicPr>
          <p:cNvPr id="9" name="Image" descr="Image">
            <a:extLst>
              <a:ext uri="{FF2B5EF4-FFF2-40B4-BE49-F238E27FC236}">
                <a16:creationId xmlns="" xmlns:a16="http://schemas.microsoft.com/office/drawing/2014/main" id="{AC87D7CE-6DA6-F244-B829-82812AEBE35D}"/>
              </a:ext>
            </a:extLst>
          </p:cNvPr>
          <p:cNvPicPr>
            <a:picLocks noChangeAspect="1"/>
          </p:cNvPicPr>
          <p:nvPr userDrawn="1"/>
        </p:nvPicPr>
        <p:blipFill>
          <a:blip r:embed="rId2">
            <a:biLevel thresh="75000"/>
            <a:alphaModFix amt="35000"/>
            <a:extLst>
              <a:ext uri="{BEBA8EAE-BF5A-486C-A8C5-ECC9F3942E4B}">
                <a14:imgProps xmlns:a14="http://schemas.microsoft.com/office/drawing/2010/main">
                  <a14:imgLayer>
                    <a14:imgEffect>
                      <a14:colorTemperature colorTemp="4700"/>
                    </a14:imgEffect>
                    <a14:imgEffect>
                      <a14:saturation sat="0"/>
                    </a14:imgEffect>
                    <a14:imgEffect>
                      <a14:brightnessContrast bright="-40000" contrast="-40000"/>
                    </a14:imgEffect>
                  </a14:imgLayer>
                </a14:imgProps>
              </a:ext>
            </a:extLst>
          </a:blip>
          <a:stretch>
            <a:fillRect/>
          </a:stretch>
        </p:blipFill>
        <p:spPr>
          <a:xfrm>
            <a:off x="11363162" y="11876115"/>
            <a:ext cx="1657673" cy="1309383"/>
          </a:xfrm>
          <a:prstGeom prst="rect">
            <a:avLst/>
          </a:prstGeom>
          <a:ln w="12700">
            <a:miter lim="400000"/>
          </a:ln>
        </p:spPr>
      </p:pic>
      <p:sp>
        <p:nvSpPr>
          <p:cNvPr id="11" name="TextBox 10">
            <a:extLst>
              <a:ext uri="{FF2B5EF4-FFF2-40B4-BE49-F238E27FC236}">
                <a16:creationId xmlns="" xmlns:a16="http://schemas.microsoft.com/office/drawing/2014/main" id="{B70FBC35-F749-E24D-AC4D-26FF6F10A302}"/>
              </a:ext>
            </a:extLst>
          </p:cNvPr>
          <p:cNvSpPr txBox="1">
            <a:spLocks/>
          </p:cNvSpPr>
          <p:nvPr userDrawn="1"/>
        </p:nvSpPr>
        <p:spPr>
          <a:xfrm>
            <a:off x="11312363" y="12708607"/>
            <a:ext cx="1822807" cy="846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864" tIns="50800" rIns="54864" bIns="50800" numCol="1" spcCol="38100" rtlCol="0" anchor="ctr" anchorCtr="1">
            <a:noAutofit/>
          </a:bodyPr>
          <a:lstStyle/>
          <a:p>
            <a:pPr marL="0" marR="0" indent="0" algn="l" defTabSz="825500" rtl="0" fontAlgn="auto" latinLnBrk="0" hangingPunct="0">
              <a:lnSpc>
                <a:spcPct val="100000"/>
              </a:lnSpc>
              <a:spcBef>
                <a:spcPts val="3400"/>
              </a:spcBef>
              <a:spcAft>
                <a:spcPts val="0"/>
              </a:spcAft>
              <a:buClrTx/>
              <a:buSzTx/>
              <a:buFontTx/>
              <a:buNone/>
              <a:tabLst/>
            </a:pPr>
            <a:r>
              <a:rPr kumimoji="0" lang="en-US" sz="1800" b="0" i="0" u="none" strike="noStrike" cap="none" spc="0" normalizeH="0" baseline="0" dirty="0" err="1">
                <a:ln>
                  <a:noFill/>
                </a:ln>
                <a:solidFill>
                  <a:schemeClr val="bg1">
                    <a:lumMod val="25000"/>
                    <a:lumOff val="75000"/>
                  </a:schemeClr>
                </a:solidFill>
                <a:effectLst/>
                <a:uFillTx/>
                <a:latin typeface="+mn-lt"/>
                <a:ea typeface="Avenir Next Medium"/>
                <a:cs typeface="Avenir Next Medium"/>
                <a:sym typeface="Avenir Next Medium"/>
              </a:rPr>
              <a:t>www.che.IN.gov</a:t>
            </a:r>
            <a:endParaRPr kumimoji="0" lang="en-US" sz="1800" b="0" i="0" u="none" strike="noStrike" cap="none" spc="0" normalizeH="0" baseline="0" dirty="0">
              <a:ln>
                <a:noFill/>
              </a:ln>
              <a:solidFill>
                <a:schemeClr val="bg1">
                  <a:lumMod val="25000"/>
                  <a:lumOff val="75000"/>
                </a:schemeClr>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169377399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42B46"/>
        </a:solidFill>
        <a:effectLst/>
      </p:bgPr>
    </p:bg>
    <p:spTree>
      <p:nvGrpSpPr>
        <p:cNvPr id="1" name=""/>
        <p:cNvGrpSpPr/>
        <p:nvPr/>
      </p:nvGrpSpPr>
      <p:grpSpPr>
        <a:xfrm>
          <a:off x="0" y="0"/>
          <a:ext cx="0" cy="0"/>
          <a:chOff x="0" y="0"/>
          <a:chExt cx="0" cy="0"/>
        </a:xfrm>
      </p:grpSpPr>
      <p:sp>
        <p:nvSpPr>
          <p:cNvPr id="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762000" y="2159000"/>
            <a:ext cx="22860000" cy="101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Title Text</a:t>
            </a:r>
          </a:p>
        </p:txBody>
      </p:sp>
      <p:sp>
        <p:nvSpPr>
          <p:cNvPr id="6" name="Rectangle"/>
          <p:cNvSpPr/>
          <p:nvPr/>
        </p:nvSpPr>
        <p:spPr>
          <a:xfrm>
            <a:off x="22328782" y="-161925"/>
            <a:ext cx="2080618" cy="14224893"/>
          </a:xfrm>
          <a:prstGeom prst="rect">
            <a:avLst/>
          </a:prstGeom>
          <a:solidFill>
            <a:srgbClr val="222222"/>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7" name="Image" descr="Image"/>
          <p:cNvPicPr>
            <a:picLocks noChangeAspect="1"/>
          </p:cNvPicPr>
          <p:nvPr/>
        </p:nvPicPr>
        <p:blipFill rotWithShape="1">
          <a:blip r:embed="rId19">
            <a:extLst/>
          </a:blip>
          <a:srcRect r="89566"/>
          <a:stretch/>
        </p:blipFill>
        <p:spPr>
          <a:xfrm>
            <a:off x="22319485" y="-148533"/>
            <a:ext cx="2609947" cy="13881823"/>
          </a:xfrm>
          <a:prstGeom prst="rect">
            <a:avLst/>
          </a:prstGeom>
          <a:ln w="12700">
            <a:miter lim="400000"/>
          </a:ln>
        </p:spPr>
      </p:pic>
      <p:pic>
        <p:nvPicPr>
          <p:cNvPr id="8" name="Image" descr="Image"/>
          <p:cNvPicPr>
            <a:picLocks noChangeAspect="1"/>
          </p:cNvPicPr>
          <p:nvPr/>
        </p:nvPicPr>
        <p:blipFill>
          <a:blip r:embed="rId20">
            <a:extLst/>
          </a:blip>
          <a:stretch>
            <a:fillRect/>
          </a:stretch>
        </p:blipFill>
        <p:spPr>
          <a:xfrm>
            <a:off x="11563328" y="12457417"/>
            <a:ext cx="1257344" cy="993166"/>
          </a:xfrm>
          <a:prstGeom prst="rect">
            <a:avLst/>
          </a:prstGeom>
          <a:ln w="12700">
            <a:miter lim="400000"/>
          </a:ln>
        </p:spPr>
      </p:pic>
      <p:sp>
        <p:nvSpPr>
          <p:cNvPr id="10" name="Slide Number"/>
          <p:cNvSpPr txBox="1">
            <a:spLocks noGrp="1"/>
          </p:cNvSpPr>
          <p:nvPr>
            <p:ph type="sldNum" sz="quarter" idx="2"/>
          </p:nvPr>
        </p:nvSpPr>
        <p:spPr>
          <a:xfrm>
            <a:off x="22966837" y="609600"/>
            <a:ext cx="646011" cy="556884"/>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Calibri" panose="020F0502020204030204" pitchFamily="34" charset="0"/>
                <a:ea typeface="Calibri" panose="020F0502020204030204" pitchFamily="34" charset="0"/>
                <a:cs typeface="Calibri" panose="020F0502020204030204" pitchFamily="34" charset="0"/>
                <a:sym typeface="DIN Alternate"/>
              </a:defRPr>
            </a:lvl1pPr>
          </a:lstStyle>
          <a:p>
            <a:fld id="{86CB4B4D-7CA3-9044-876B-883B54F8677D}" type="slidenum">
              <a:rPr lang="en-US" smtClean="0"/>
              <a:pPr/>
              <a:t>‹#›</a:t>
            </a:fld>
            <a:endParaRPr lang="en-US"/>
          </a:p>
        </p:txBody>
      </p:sp>
      <p:sp>
        <p:nvSpPr>
          <p:cNvPr id="11" name="Body Level One…"/>
          <p:cNvSpPr txBox="1">
            <a:spLocks noGrp="1"/>
          </p:cNvSpPr>
          <p:nvPr>
            <p:ph type="body" idx="1"/>
          </p:nvPr>
        </p:nvSpPr>
        <p:spPr>
          <a:xfrm>
            <a:off x="762000" y="3860800"/>
            <a:ext cx="22860000" cy="858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dk1" tx1="lt1" bg2="dk2" tx2="lt2" accent1="accent1" accent2="accent2" accent3="accent3" accent4="accent4" accent5="accent5" accent6="accent6" hlink="hlink" folHlink="folHlink"/>
  <p:sldLayoutIdLst>
    <p:sldLayoutId id="2147483663" r:id="rId1"/>
    <p:sldLayoutId id="2147483667" r:id="rId2"/>
    <p:sldLayoutId id="2147483683" r:id="rId3"/>
    <p:sldLayoutId id="2147483681" r:id="rId4"/>
    <p:sldLayoutId id="2147483686" r:id="rId5"/>
    <p:sldLayoutId id="2147483682" r:id="rId6"/>
    <p:sldLayoutId id="2147483687" r:id="rId7"/>
    <p:sldLayoutId id="2147483684" r:id="rId8"/>
    <p:sldLayoutId id="2147483690" r:id="rId9"/>
    <p:sldLayoutId id="2147483689" r:id="rId10"/>
    <p:sldLayoutId id="2147483679" r:id="rId11"/>
    <p:sldLayoutId id="2147483676" r:id="rId12"/>
    <p:sldLayoutId id="2147483680" r:id="rId13"/>
    <p:sldLayoutId id="2147483662" r:id="rId14"/>
    <p:sldLayoutId id="2147483685" r:id="rId15"/>
    <p:sldLayoutId id="2147483677" r:id="rId16"/>
    <p:sldLayoutId id="2147483673" r:id="rId17"/>
  </p:sldLayoutIdLst>
  <p:transition spd="med"/>
  <p:txStyles>
    <p:titleStyle>
      <a:lvl1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Calibri" panose="020F0502020204030204" pitchFamily="34" charset="0"/>
          <a:ea typeface="Calibri" panose="020F0502020204030204" pitchFamily="34" charset="0"/>
          <a:cs typeface="Calibri" panose="020F0502020204030204" pitchFamily="34" charset="0"/>
          <a:sym typeface="Gotham Book"/>
        </a:defRPr>
      </a:lvl1pPr>
      <a:lvl2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2pPr>
      <a:lvl3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3pPr>
      <a:lvl4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4pPr>
      <a:lvl5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5pPr>
      <a:lvl6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6pPr>
      <a:lvl7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7pPr>
      <a:lvl8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8pPr>
      <a:lvl9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9pPr>
    </p:titleStyle>
    <p:bodyStyle>
      <a:lvl1pPr marL="63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a:defRPr>
      </a:lvl1pPr>
      <a:lvl2pPr marL="0" marR="0" indent="228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a:defRPr>
      </a:lvl2pPr>
      <a:lvl3pPr marL="0" marR="0" indent="457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a:defRPr>
      </a:lvl3pPr>
      <a:lvl4pPr marL="0" marR="0" indent="685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a:defRPr>
      </a:lvl4pPr>
      <a:lvl5pPr marL="0" marR="0" indent="9144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a:defRPr>
      </a:lvl5pPr>
      <a:lvl6pPr marL="0" marR="0" indent="11430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a:defRPr>
      </a:lvl6pPr>
      <a:lvl7pPr marL="0" marR="0" indent="1371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a:defRPr>
      </a:lvl7pPr>
      <a:lvl8pPr marL="0" marR="0" indent="1600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a:defRPr>
      </a:lvl8pPr>
      <a:lvl9pPr marL="0" marR="0" indent="1828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95" y="3396344"/>
            <a:ext cx="22860000" cy="2351314"/>
          </a:xfrm>
        </p:spPr>
        <p:txBody>
          <a:bodyPr>
            <a:noAutofit/>
          </a:bodyPr>
          <a:lstStyle/>
          <a:p>
            <a:r>
              <a:rPr lang="en-US" sz="12500" b="1" cap="none" dirty="0" smtClean="0">
                <a:solidFill>
                  <a:srgbClr val="FFFFFF"/>
                </a:solidFill>
              </a:rPr>
              <a:t>21st Century Scholars</a:t>
            </a:r>
            <a:br>
              <a:rPr lang="en-US" sz="12500" b="1" cap="none" dirty="0" smtClean="0">
                <a:solidFill>
                  <a:srgbClr val="FFFFFF"/>
                </a:solidFill>
              </a:rPr>
            </a:br>
            <a:r>
              <a:rPr lang="en-US" sz="12500" b="1" cap="none" dirty="0" smtClean="0">
                <a:solidFill>
                  <a:srgbClr val="FFFFFF"/>
                </a:solidFill>
              </a:rPr>
              <a:t>30th anniversary</a:t>
            </a:r>
            <a:endParaRPr lang="en-US" sz="17500" cap="none" dirty="0">
              <a:solidFill>
                <a:srgbClr val="FFFFFF"/>
              </a:solidFill>
            </a:endParaRPr>
          </a:p>
        </p:txBody>
      </p:sp>
      <p:sp>
        <p:nvSpPr>
          <p:cNvPr id="3" name="Text Placeholder 2"/>
          <p:cNvSpPr>
            <a:spLocks noGrp="1"/>
          </p:cNvSpPr>
          <p:nvPr>
            <p:ph type="body" idx="1"/>
          </p:nvPr>
        </p:nvSpPr>
        <p:spPr>
          <a:xfrm>
            <a:off x="756395" y="8923275"/>
            <a:ext cx="22860000" cy="1481220"/>
          </a:xfrm>
        </p:spPr>
        <p:txBody>
          <a:bodyPr>
            <a:normAutofit fontScale="92500" lnSpcReduction="20000"/>
          </a:bodyPr>
          <a:lstStyle/>
          <a:p>
            <a:pPr>
              <a:lnSpc>
                <a:spcPct val="120000"/>
              </a:lnSpc>
              <a:spcBef>
                <a:spcPts val="0"/>
              </a:spcBef>
            </a:pPr>
            <a:r>
              <a:rPr lang="en-US" sz="4000" i="1" dirty="0">
                <a:solidFill>
                  <a:srgbClr val="FFFFFF"/>
                </a:solidFill>
              </a:rPr>
              <a:t>Indiana Commission for Higher Education</a:t>
            </a:r>
          </a:p>
          <a:p>
            <a:pPr>
              <a:lnSpc>
                <a:spcPct val="120000"/>
              </a:lnSpc>
              <a:spcBef>
                <a:spcPts val="0"/>
              </a:spcBef>
            </a:pPr>
            <a:r>
              <a:rPr lang="en-US" dirty="0">
                <a:solidFill>
                  <a:srgbClr val="FFFFFF"/>
                </a:solidFill>
              </a:rPr>
              <a:t>February 2020</a:t>
            </a:r>
          </a:p>
        </p:txBody>
      </p:sp>
      <p:sp>
        <p:nvSpPr>
          <p:cNvPr id="4" name="Title 1"/>
          <p:cNvSpPr txBox="1">
            <a:spLocks/>
          </p:cNvSpPr>
          <p:nvPr/>
        </p:nvSpPr>
        <p:spPr>
          <a:xfrm>
            <a:off x="756395" y="6988371"/>
            <a:ext cx="22860000" cy="694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0" marR="0" indent="0" algn="ctr" defTabSz="825500" latinLnBrk="0">
              <a:lnSpc>
                <a:spcPct val="80000"/>
              </a:lnSpc>
              <a:spcBef>
                <a:spcPts val="0"/>
              </a:spcBef>
              <a:spcAft>
                <a:spcPts val="0"/>
              </a:spcAft>
              <a:buClrTx/>
              <a:buSzTx/>
              <a:buFontTx/>
              <a:buNone/>
              <a:tabLst/>
              <a:defRPr sz="25000" b="0" i="0" u="none" strike="noStrike" cap="all" spc="0" baseline="0">
                <a:solidFill>
                  <a:srgbClr val="1391C0"/>
                </a:solidFill>
                <a:uFillTx/>
                <a:latin typeface="+mn-lt"/>
                <a:ea typeface="+mn-ea"/>
                <a:cs typeface="+mn-cs"/>
                <a:sym typeface="DIN Condensed"/>
              </a:defRPr>
            </a:lvl1pPr>
            <a:lvl2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2pPr>
            <a:lvl3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3pPr>
            <a:lvl4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4pPr>
            <a:lvl5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5pPr>
            <a:lvl6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6pPr>
            <a:lvl7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7pPr>
            <a:lvl8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8pPr>
            <a:lvl9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9pPr>
          </a:lstStyle>
          <a:p>
            <a:pPr hangingPunct="1"/>
            <a:r>
              <a:rPr lang="en-US" sz="6000" b="1" dirty="0" smtClean="0"/>
              <a:t>Scholars Day Re-cap and June 4 Celebration</a:t>
            </a:r>
            <a:endParaRPr lang="en-US" sz="6000" dirty="0"/>
          </a:p>
        </p:txBody>
      </p:sp>
    </p:spTree>
    <p:extLst>
      <p:ext uri="{BB962C8B-B14F-4D97-AF65-F5344CB8AC3E}">
        <p14:creationId xmlns:p14="http://schemas.microsoft.com/office/powerpoint/2010/main" val="407001803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Lead breakdown by industry sector</a:t>
            </a:r>
            <a:endParaRPr lang="en-US" dirty="0"/>
          </a:p>
        </p:txBody>
      </p:sp>
      <p:sp>
        <p:nvSpPr>
          <p:cNvPr id="4" name="Text Placeholder 3"/>
          <p:cNvSpPr>
            <a:spLocks noGrp="1"/>
          </p:cNvSpPr>
          <p:nvPr>
            <p:ph type="body" idx="1"/>
          </p:nvPr>
        </p:nvSpPr>
        <p:spPr>
          <a:xfrm>
            <a:off x="762000" y="3860800"/>
            <a:ext cx="22860000" cy="6450519"/>
          </a:xfrm>
        </p:spPr>
        <p:txBody>
          <a:bodyPr>
            <a:normAutofit/>
          </a:bodyPr>
          <a:lstStyle/>
          <a:p>
            <a:pPr lvl="0">
              <a:spcBef>
                <a:spcPts val="600"/>
              </a:spcBef>
            </a:pPr>
            <a:r>
              <a:rPr lang="en-US" sz="5400" dirty="0" smtClean="0"/>
              <a:t>Health </a:t>
            </a:r>
            <a:r>
              <a:rPr lang="en-US" sz="5400" dirty="0"/>
              <a:t>&amp; Life Sciences: 30,717 (52%)</a:t>
            </a:r>
          </a:p>
          <a:p>
            <a:pPr lvl="0">
              <a:spcBef>
                <a:spcPts val="600"/>
              </a:spcBef>
            </a:pPr>
            <a:r>
              <a:rPr lang="en-US" sz="5400" dirty="0"/>
              <a:t>IT &amp; Business Services: </a:t>
            </a:r>
            <a:r>
              <a:rPr lang="en-US" sz="5400" dirty="0" smtClean="0"/>
              <a:t>22,450 </a:t>
            </a:r>
            <a:r>
              <a:rPr lang="en-US" sz="5400" dirty="0"/>
              <a:t>(38%)</a:t>
            </a:r>
          </a:p>
          <a:p>
            <a:pPr lvl="0">
              <a:spcBef>
                <a:spcPts val="600"/>
              </a:spcBef>
            </a:pPr>
            <a:r>
              <a:rPr lang="en-US" sz="5400" dirty="0"/>
              <a:t>Advanced Manufacturing: </a:t>
            </a:r>
            <a:r>
              <a:rPr lang="en-US" sz="5400" dirty="0" smtClean="0"/>
              <a:t>12,113 </a:t>
            </a:r>
            <a:r>
              <a:rPr lang="en-US" sz="5400" dirty="0"/>
              <a:t>(21%)</a:t>
            </a:r>
          </a:p>
          <a:p>
            <a:pPr lvl="0">
              <a:spcBef>
                <a:spcPts val="600"/>
              </a:spcBef>
            </a:pPr>
            <a:r>
              <a:rPr lang="en-US" sz="5400" dirty="0"/>
              <a:t>Building &amp; Construction: 9,226 (16%)</a:t>
            </a:r>
          </a:p>
          <a:p>
            <a:pPr lvl="0">
              <a:spcBef>
                <a:spcPts val="600"/>
              </a:spcBef>
            </a:pPr>
            <a:r>
              <a:rPr lang="en-US" sz="5400" dirty="0"/>
              <a:t>Transportation &amp; Logistics: 6,644 (11%)</a:t>
            </a:r>
          </a:p>
          <a:p>
            <a:pPr lvl="0">
              <a:spcBef>
                <a:spcPts val="600"/>
              </a:spcBef>
            </a:pPr>
            <a:r>
              <a:rPr lang="en-US" sz="5400" dirty="0"/>
              <a:t>Other (non-WRG eligible sectors/credentials): 6,571 (11</a:t>
            </a:r>
            <a:r>
              <a:rPr lang="en-US" sz="5400" dirty="0" smtClean="0"/>
              <a:t>%)</a:t>
            </a:r>
            <a:endParaRPr lang="en-US" sz="5400" dirty="0"/>
          </a:p>
        </p:txBody>
      </p:sp>
      <p:sp>
        <p:nvSpPr>
          <p:cNvPr id="6" name="Text Placeholder 1"/>
          <p:cNvSpPr txBox="1">
            <a:spLocks/>
          </p:cNvSpPr>
          <p:nvPr/>
        </p:nvSpPr>
        <p:spPr>
          <a:xfrm>
            <a:off x="739305" y="729331"/>
            <a:ext cx="20955000" cy="556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marL="0" marR="0" indent="0" algn="l" defTabSz="647700" rtl="0" latinLnBrk="0">
              <a:lnSpc>
                <a:spcPct val="80000"/>
              </a:lnSpc>
              <a:spcBef>
                <a:spcPts val="0"/>
              </a:spcBef>
              <a:spcAft>
                <a:spcPts val="0"/>
              </a:spcAft>
              <a:buClrTx/>
              <a:buSzTx/>
              <a:buFontTx/>
              <a:buNone/>
              <a:tabLst/>
              <a:defRPr sz="3600" b="0" i="0" u="none" strike="noStrike" cap="all" spc="180" baseline="0">
                <a:solidFill>
                  <a:schemeClr val="bg1"/>
                </a:solidFill>
                <a:uFillTx/>
                <a:latin typeface="+mn-lt"/>
                <a:ea typeface="Gotham Book"/>
                <a:cs typeface="Gotham Book"/>
                <a:sym typeface="Gotham Book"/>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9pPr>
          </a:lstStyle>
          <a:p>
            <a:pPr hangingPunct="1"/>
            <a:r>
              <a:rPr lang="en-US" b="1" dirty="0" smtClean="0">
                <a:solidFill>
                  <a:schemeClr val="bg1">
                    <a:lumMod val="25000"/>
                    <a:lumOff val="75000"/>
                  </a:schemeClr>
                </a:solidFill>
              </a:rPr>
              <a:t>Next level jobs</a:t>
            </a:r>
            <a:endParaRPr lang="en-US" dirty="0">
              <a:solidFill>
                <a:schemeClr val="bg1">
                  <a:lumMod val="25000"/>
                  <a:lumOff val="75000"/>
                </a:schemeClr>
              </a:solidFill>
            </a:endParaRPr>
          </a:p>
        </p:txBody>
      </p:sp>
    </p:spTree>
    <p:extLst>
      <p:ext uri="{BB962C8B-B14F-4D97-AF65-F5344CB8AC3E}">
        <p14:creationId xmlns:p14="http://schemas.microsoft.com/office/powerpoint/2010/main" val="304843057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C8D380FC-865D-8840-A006-F182F3A717D2}"/>
              </a:ext>
            </a:extLst>
          </p:cNvPr>
          <p:cNvSpPr>
            <a:spLocks noGrp="1"/>
          </p:cNvSpPr>
          <p:nvPr>
            <p:ph type="body" sz="quarter" idx="13"/>
          </p:nvPr>
        </p:nvSpPr>
        <p:spPr/>
        <p:txBody>
          <a:bodyPr/>
          <a:lstStyle/>
          <a:p>
            <a:r>
              <a:rPr lang="en-US" b="1" dirty="0" smtClean="0">
                <a:solidFill>
                  <a:schemeClr val="bg1">
                    <a:lumMod val="25000"/>
                    <a:lumOff val="75000"/>
                  </a:schemeClr>
                </a:solidFill>
              </a:rPr>
              <a:t>Next Level Jobs</a:t>
            </a:r>
            <a:endParaRPr lang="en-US" dirty="0">
              <a:solidFill>
                <a:schemeClr val="bg1">
                  <a:lumMod val="25000"/>
                  <a:lumOff val="75000"/>
                </a:schemeClr>
              </a:solidFill>
            </a:endParaRPr>
          </a:p>
        </p:txBody>
      </p:sp>
      <p:sp>
        <p:nvSpPr>
          <p:cNvPr id="3" name="Title 2"/>
          <p:cNvSpPr>
            <a:spLocks noGrp="1"/>
          </p:cNvSpPr>
          <p:nvPr>
            <p:ph type="title"/>
          </p:nvPr>
        </p:nvSpPr>
        <p:spPr/>
        <p:txBody>
          <a:bodyPr>
            <a:normAutofit fontScale="90000"/>
          </a:bodyPr>
          <a:lstStyle/>
          <a:p>
            <a:r>
              <a:rPr lang="en-US" dirty="0" err="1" smtClean="0">
                <a:solidFill>
                  <a:srgbClr val="FFFFFF"/>
                </a:solidFill>
              </a:rPr>
              <a:t>Statwax</a:t>
            </a:r>
            <a:r>
              <a:rPr lang="en-US" dirty="0" smtClean="0">
                <a:solidFill>
                  <a:srgbClr val="FFFFFF"/>
                </a:solidFill>
              </a:rPr>
              <a:t> marketing update</a:t>
            </a:r>
            <a:endParaRPr lang="en-US" dirty="0">
              <a:solidFill>
                <a:srgbClr val="FFFFFF"/>
              </a:solidFill>
            </a:endParaRPr>
          </a:p>
        </p:txBody>
      </p:sp>
      <p:sp>
        <p:nvSpPr>
          <p:cNvPr id="2" name="Text Placeholder 1"/>
          <p:cNvSpPr>
            <a:spLocks noGrp="1"/>
          </p:cNvSpPr>
          <p:nvPr>
            <p:ph type="body" idx="1"/>
          </p:nvPr>
        </p:nvSpPr>
        <p:spPr>
          <a:xfrm>
            <a:off x="762000" y="3860800"/>
            <a:ext cx="22564928" cy="7481651"/>
          </a:xfrm>
        </p:spPr>
        <p:txBody>
          <a:bodyPr>
            <a:noAutofit/>
          </a:bodyPr>
          <a:lstStyle/>
          <a:p>
            <a:pPr marL="685800" lvl="1" indent="-685800">
              <a:buFont typeface="Arial" panose="020B0604020202020204" pitchFamily="34" charset="0"/>
              <a:buChar char="•"/>
            </a:pPr>
            <a:r>
              <a:rPr lang="en-US" sz="6000" dirty="0">
                <a:solidFill>
                  <a:srgbClr val="FFFFFF"/>
                </a:solidFill>
              </a:rPr>
              <a:t>Total conversions: </a:t>
            </a:r>
            <a:r>
              <a:rPr lang="en-US" sz="6000" b="1" dirty="0" smtClean="0">
                <a:solidFill>
                  <a:srgbClr val="FFFFFF"/>
                </a:solidFill>
              </a:rPr>
              <a:t>at least 3,966</a:t>
            </a:r>
            <a:r>
              <a:rPr lang="en-US" sz="6000" dirty="0" smtClean="0">
                <a:solidFill>
                  <a:srgbClr val="FFFFFF"/>
                </a:solidFill>
              </a:rPr>
              <a:t> </a:t>
            </a:r>
            <a:r>
              <a:rPr lang="en-US" sz="6000" dirty="0">
                <a:solidFill>
                  <a:srgbClr val="FFFFFF"/>
                </a:solidFill>
              </a:rPr>
              <a:t>completed applications through the </a:t>
            </a:r>
            <a:r>
              <a:rPr lang="en-US" sz="6000" dirty="0" smtClean="0">
                <a:solidFill>
                  <a:srgbClr val="FFFFFF"/>
                </a:solidFill>
              </a:rPr>
              <a:t>Next Level Jobs web </a:t>
            </a:r>
            <a:r>
              <a:rPr lang="en-US" sz="6000" dirty="0">
                <a:solidFill>
                  <a:srgbClr val="FFFFFF"/>
                </a:solidFill>
              </a:rPr>
              <a:t>site since August </a:t>
            </a:r>
            <a:r>
              <a:rPr lang="en-US" sz="6000" dirty="0" smtClean="0">
                <a:solidFill>
                  <a:srgbClr val="FFFFFF"/>
                </a:solidFill>
              </a:rPr>
              <a:t>2019 (when campaigns </a:t>
            </a:r>
            <a:r>
              <a:rPr lang="en-US" sz="6000" dirty="0" smtClean="0">
                <a:solidFill>
                  <a:srgbClr val="FFFFFF"/>
                </a:solidFill>
              </a:rPr>
              <a:t>began)</a:t>
            </a:r>
            <a:endParaRPr lang="en-US" sz="6000" dirty="0" smtClean="0">
              <a:solidFill>
                <a:srgbClr val="FFFFFF"/>
              </a:solidFill>
            </a:endParaRPr>
          </a:p>
          <a:p>
            <a:pPr marL="685800" lvl="1" indent="-685800">
              <a:buFont typeface="Arial" panose="020B0604020202020204" pitchFamily="34" charset="0"/>
              <a:buChar char="•"/>
            </a:pPr>
            <a:r>
              <a:rPr lang="en-US" sz="6000" b="1" dirty="0" smtClean="0">
                <a:solidFill>
                  <a:srgbClr val="FFFFFF"/>
                </a:solidFill>
              </a:rPr>
              <a:t>Only</a:t>
            </a:r>
            <a:r>
              <a:rPr lang="en-US" sz="6000" dirty="0" smtClean="0">
                <a:solidFill>
                  <a:srgbClr val="FFFFFF"/>
                </a:solidFill>
              </a:rPr>
              <a:t> </a:t>
            </a:r>
            <a:r>
              <a:rPr lang="en-US" sz="6000" b="1" dirty="0" smtClean="0">
                <a:solidFill>
                  <a:srgbClr val="FFFFFF"/>
                </a:solidFill>
              </a:rPr>
              <a:t>23%</a:t>
            </a:r>
            <a:r>
              <a:rPr lang="en-US" sz="6000" dirty="0" smtClean="0">
                <a:solidFill>
                  <a:srgbClr val="FFFFFF"/>
                </a:solidFill>
              </a:rPr>
              <a:t> of these completed applications were from users signaling a knowledge of the Next Level Jobs or Workforce Ready Grant </a:t>
            </a:r>
            <a:r>
              <a:rPr lang="en-US" sz="6000" dirty="0" smtClean="0">
                <a:solidFill>
                  <a:srgbClr val="FFFFFF"/>
                </a:solidFill>
              </a:rPr>
              <a:t>program (could have come from the search/display ads)</a:t>
            </a:r>
            <a:endParaRPr lang="en-US" sz="6000" dirty="0" smtClean="0">
              <a:solidFill>
                <a:srgbClr val="FFFFFF"/>
              </a:solidFill>
            </a:endParaRPr>
          </a:p>
          <a:p>
            <a:pPr marL="685800" lvl="1" indent="-685800">
              <a:buFont typeface="Arial" panose="020B0604020202020204" pitchFamily="34" charset="0"/>
              <a:buChar char="•"/>
            </a:pPr>
            <a:r>
              <a:rPr lang="en-US" sz="6000" b="1" dirty="0" smtClean="0">
                <a:solidFill>
                  <a:srgbClr val="FFFFFF"/>
                </a:solidFill>
              </a:rPr>
              <a:t>Over 38% </a:t>
            </a:r>
            <a:r>
              <a:rPr lang="en-US" sz="6000" dirty="0" smtClean="0">
                <a:solidFill>
                  <a:srgbClr val="FFFFFF"/>
                </a:solidFill>
              </a:rPr>
              <a:t>came from users who were not searching for Next Level Jobs or any kind of school/job training program</a:t>
            </a:r>
          </a:p>
        </p:txBody>
      </p:sp>
    </p:spTree>
    <p:extLst>
      <p:ext uri="{BB962C8B-B14F-4D97-AF65-F5344CB8AC3E}">
        <p14:creationId xmlns:p14="http://schemas.microsoft.com/office/powerpoint/2010/main" val="4188410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Costs compared to industry averages</a:t>
            </a:r>
            <a:endParaRPr lang="en-US" dirty="0"/>
          </a:p>
        </p:txBody>
      </p:sp>
      <p:sp>
        <p:nvSpPr>
          <p:cNvPr id="4" name="Text Placeholder 3"/>
          <p:cNvSpPr>
            <a:spLocks noGrp="1"/>
          </p:cNvSpPr>
          <p:nvPr>
            <p:ph type="body" idx="1"/>
          </p:nvPr>
        </p:nvSpPr>
        <p:spPr>
          <a:xfrm>
            <a:off x="761999" y="3860800"/>
            <a:ext cx="18109661" cy="8585200"/>
          </a:xfrm>
        </p:spPr>
        <p:txBody>
          <a:bodyPr>
            <a:normAutofit lnSpcReduction="10000"/>
          </a:bodyPr>
          <a:lstStyle/>
          <a:p>
            <a:pPr marL="685800" lvl="1" indent="-685800">
              <a:buFont typeface="Arial" panose="020B0604020202020204" pitchFamily="34" charset="0"/>
              <a:buChar char="•"/>
            </a:pPr>
            <a:r>
              <a:rPr lang="en-US" sz="5000" dirty="0"/>
              <a:t>The current Cost per Completed Application (CPA) </a:t>
            </a:r>
            <a:r>
              <a:rPr lang="en-US" sz="5000" dirty="0" smtClean="0"/>
              <a:t>averages $35 since </a:t>
            </a:r>
            <a:r>
              <a:rPr lang="en-US" sz="5000" dirty="0"/>
              <a:t>December </a:t>
            </a:r>
            <a:r>
              <a:rPr lang="en-US" sz="5000" dirty="0" smtClean="0"/>
              <a:t>1; well </a:t>
            </a:r>
            <a:r>
              <a:rPr lang="en-US" sz="5000" dirty="0"/>
              <a:t>below the industry average for higher education, job training or vocational training </a:t>
            </a:r>
            <a:r>
              <a:rPr lang="en-US" sz="5000" dirty="0" smtClean="0"/>
              <a:t>program (typically </a:t>
            </a:r>
            <a:r>
              <a:rPr lang="en-US" sz="5000" dirty="0"/>
              <a:t>in the $100-$200 </a:t>
            </a:r>
            <a:r>
              <a:rPr lang="en-US" sz="5000" dirty="0" smtClean="0"/>
              <a:t>range)</a:t>
            </a:r>
            <a:endParaRPr lang="en-US" sz="5000" dirty="0"/>
          </a:p>
          <a:p>
            <a:pPr marL="685800" lvl="1" indent="-685800">
              <a:buFont typeface="Arial" panose="020B0604020202020204" pitchFamily="34" charset="0"/>
              <a:buChar char="•"/>
            </a:pPr>
            <a:r>
              <a:rPr lang="en-US" sz="5000" dirty="0"/>
              <a:t>Brand awareness campaigns have been extremely successful compared to industry averages. These campaigns have spent $51,757 so far, which has led to: </a:t>
            </a:r>
          </a:p>
          <a:p>
            <a:pPr marL="1320800" lvl="2" indent="-685800">
              <a:spcBef>
                <a:spcPts val="1800"/>
              </a:spcBef>
              <a:buFont typeface="Arial" panose="020B0604020202020204" pitchFamily="34" charset="0"/>
              <a:buChar char="•"/>
            </a:pPr>
            <a:r>
              <a:rPr lang="en-US" sz="5000" dirty="0"/>
              <a:t>26 million impressions for a Cost Per Thousand Impressions (CPM) of $.50</a:t>
            </a:r>
          </a:p>
          <a:p>
            <a:pPr marL="1320800" lvl="2" indent="-685800">
              <a:spcBef>
                <a:spcPts val="1800"/>
              </a:spcBef>
              <a:buFont typeface="Arial" panose="020B0604020202020204" pitchFamily="34" charset="0"/>
              <a:buChar char="•"/>
            </a:pPr>
            <a:r>
              <a:rPr lang="en-US" sz="5000" dirty="0"/>
              <a:t>766 conversions with a Cost Per Application (CPA) of $67</a:t>
            </a:r>
          </a:p>
        </p:txBody>
      </p:sp>
      <p:sp>
        <p:nvSpPr>
          <p:cNvPr id="5" name="Text Placeholder 1"/>
          <p:cNvSpPr txBox="1">
            <a:spLocks/>
          </p:cNvSpPr>
          <p:nvPr/>
        </p:nvSpPr>
        <p:spPr>
          <a:xfrm>
            <a:off x="739305" y="729331"/>
            <a:ext cx="20955000" cy="556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marL="0" marR="0" indent="0" algn="l" defTabSz="647700" rtl="0" latinLnBrk="0">
              <a:lnSpc>
                <a:spcPct val="80000"/>
              </a:lnSpc>
              <a:spcBef>
                <a:spcPts val="0"/>
              </a:spcBef>
              <a:spcAft>
                <a:spcPts val="0"/>
              </a:spcAft>
              <a:buClrTx/>
              <a:buSzTx/>
              <a:buFontTx/>
              <a:buNone/>
              <a:tabLst/>
              <a:defRPr sz="3600" b="0" i="0" u="none" strike="noStrike" cap="all" spc="180" baseline="0">
                <a:solidFill>
                  <a:schemeClr val="bg1"/>
                </a:solidFill>
                <a:uFillTx/>
                <a:latin typeface="+mn-lt"/>
                <a:ea typeface="Gotham Book"/>
                <a:cs typeface="Gotham Book"/>
                <a:sym typeface="Gotham Book"/>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9pPr>
          </a:lstStyle>
          <a:p>
            <a:pPr hangingPunct="1"/>
            <a:r>
              <a:rPr lang="en-US" b="1" dirty="0" smtClean="0">
                <a:solidFill>
                  <a:schemeClr val="bg1">
                    <a:lumMod val="25000"/>
                    <a:lumOff val="75000"/>
                  </a:schemeClr>
                </a:solidFill>
              </a:rPr>
              <a:t>Next level jobs</a:t>
            </a:r>
            <a:endParaRPr lang="en-US" dirty="0">
              <a:solidFill>
                <a:schemeClr val="bg1">
                  <a:lumMod val="25000"/>
                  <a:lumOff val="75000"/>
                </a:schemeClr>
              </a:solidFill>
            </a:endParaRPr>
          </a:p>
        </p:txBody>
      </p:sp>
    </p:spTree>
    <p:extLst>
      <p:ext uri="{BB962C8B-B14F-4D97-AF65-F5344CB8AC3E}">
        <p14:creationId xmlns:p14="http://schemas.microsoft.com/office/powerpoint/2010/main" val="309262896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2000" y="713116"/>
            <a:ext cx="20955000" cy="556884"/>
          </a:xfrm>
        </p:spPr>
        <p:txBody>
          <a:bodyPr/>
          <a:lstStyle/>
          <a:p>
            <a:r>
              <a:rPr lang="en-US" b="1" dirty="0" smtClean="0">
                <a:solidFill>
                  <a:schemeClr val="bg1">
                    <a:lumMod val="25000"/>
                    <a:lumOff val="75000"/>
                  </a:schemeClr>
                </a:solidFill>
              </a:rPr>
              <a:t>Next level jobs</a:t>
            </a:r>
            <a:endParaRPr lang="en-US" dirty="0">
              <a:solidFill>
                <a:schemeClr val="bg1">
                  <a:lumMod val="25000"/>
                  <a:lumOff val="75000"/>
                </a:schemeClr>
              </a:solidFill>
            </a:endParaRPr>
          </a:p>
        </p:txBody>
      </p:sp>
      <p:sp>
        <p:nvSpPr>
          <p:cNvPr id="3" name="Title 2"/>
          <p:cNvSpPr>
            <a:spLocks noGrp="1"/>
          </p:cNvSpPr>
          <p:nvPr>
            <p:ph type="title"/>
          </p:nvPr>
        </p:nvSpPr>
        <p:spPr/>
        <p:txBody>
          <a:bodyPr>
            <a:normAutofit fontScale="90000"/>
          </a:bodyPr>
          <a:lstStyle/>
          <a:p>
            <a:r>
              <a:rPr lang="en-US" sz="8800" dirty="0" smtClean="0"/>
              <a:t>Ad insights</a:t>
            </a:r>
            <a:endParaRPr lang="en-US" dirty="0"/>
          </a:p>
        </p:txBody>
      </p:sp>
      <p:sp>
        <p:nvSpPr>
          <p:cNvPr id="4" name="Text Placeholder 3"/>
          <p:cNvSpPr>
            <a:spLocks noGrp="1"/>
          </p:cNvSpPr>
          <p:nvPr>
            <p:ph type="body" idx="1"/>
          </p:nvPr>
        </p:nvSpPr>
        <p:spPr>
          <a:xfrm>
            <a:off x="762000" y="4064001"/>
            <a:ext cx="16907435" cy="7628646"/>
          </a:xfrm>
        </p:spPr>
        <p:txBody>
          <a:bodyPr>
            <a:normAutofit/>
          </a:bodyPr>
          <a:lstStyle/>
          <a:p>
            <a:pPr>
              <a:buFont typeface="Arial" panose="020B0604020202020204" pitchFamily="34" charset="0"/>
              <a:buChar char="•"/>
            </a:pPr>
            <a:r>
              <a:rPr lang="en-US" dirty="0" smtClean="0"/>
              <a:t>Brand awareness campaigns continue to improve in efficiency: </a:t>
            </a:r>
          </a:p>
          <a:p>
            <a:pPr lvl="1">
              <a:buFont typeface="Arial" panose="020B0604020202020204" pitchFamily="34" charset="0"/>
              <a:buChar char="•"/>
            </a:pPr>
            <a:r>
              <a:rPr lang="en-US" dirty="0" smtClean="0"/>
              <a:t>Click through and conversion rates have improved after a change in strategy – using Pay-Per-Conversion</a:t>
            </a:r>
          </a:p>
          <a:p>
            <a:pPr lvl="1">
              <a:buFont typeface="Arial" panose="020B0604020202020204" pitchFamily="34" charset="0"/>
              <a:buChar char="•"/>
            </a:pPr>
            <a:r>
              <a:rPr lang="en-US" dirty="0" smtClean="0"/>
              <a:t>Conversion rates for search fell slightly this period (Feb. 10-23), causing the Cost-Per-Acquisition to rise by a similar proportion. Similar changes during the same timeframe last month shows there might be a seasonality emerging (middle of the month)</a:t>
            </a:r>
            <a:endParaRPr lang="en-US" dirty="0"/>
          </a:p>
          <a:p>
            <a:endParaRPr lang="en-US" dirty="0"/>
          </a:p>
        </p:txBody>
      </p:sp>
    </p:spTree>
    <p:extLst>
      <p:ext uri="{BB962C8B-B14F-4D97-AF65-F5344CB8AC3E}">
        <p14:creationId xmlns:p14="http://schemas.microsoft.com/office/powerpoint/2010/main" val="354654525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Ad insights</a:t>
            </a:r>
            <a:endParaRPr lang="en-US" dirty="0"/>
          </a:p>
        </p:txBody>
      </p:sp>
      <p:sp>
        <p:nvSpPr>
          <p:cNvPr id="4" name="Text Placeholder 3"/>
          <p:cNvSpPr>
            <a:spLocks noGrp="1"/>
          </p:cNvSpPr>
          <p:nvPr>
            <p:ph type="body" idx="1"/>
          </p:nvPr>
        </p:nvSpPr>
        <p:spPr>
          <a:xfrm>
            <a:off x="762000" y="3860800"/>
            <a:ext cx="16689421" cy="8585200"/>
          </a:xfrm>
        </p:spPr>
        <p:txBody>
          <a:bodyPr/>
          <a:lstStyle/>
          <a:p>
            <a:pPr>
              <a:buFont typeface="Arial" panose="020B0604020202020204" pitchFamily="34" charset="0"/>
              <a:buChar char="•"/>
            </a:pPr>
            <a:r>
              <a:rPr lang="en-US" dirty="0" smtClean="0"/>
              <a:t>Because of the new efficiency, </a:t>
            </a:r>
            <a:r>
              <a:rPr lang="en-US" dirty="0" err="1" smtClean="0"/>
              <a:t>Statwax</a:t>
            </a:r>
            <a:r>
              <a:rPr lang="en-US" dirty="0" smtClean="0"/>
              <a:t> can target users based on unrelated searches that have implications for their economic status or needs </a:t>
            </a:r>
          </a:p>
          <a:p>
            <a:pPr>
              <a:buFont typeface="Arial" panose="020B0604020202020204" pitchFamily="34" charset="0"/>
              <a:buChar char="•"/>
            </a:pPr>
            <a:r>
              <a:rPr lang="en-US" dirty="0" smtClean="0"/>
              <a:t>Forward-looking: Working on re-targeting and re-marketing to individuals who arrive on the site via different </a:t>
            </a:r>
            <a:r>
              <a:rPr lang="en-US" dirty="0" smtClean="0"/>
              <a:t>sources; building out new audiences for re-marketing</a:t>
            </a:r>
            <a:endParaRPr lang="en-US" dirty="0" smtClean="0"/>
          </a:p>
          <a:p>
            <a:pPr>
              <a:buFont typeface="Arial" panose="020B0604020202020204" pitchFamily="34" charset="0"/>
              <a:buChar char="•"/>
            </a:pPr>
            <a:r>
              <a:rPr lang="en-US" dirty="0" smtClean="0"/>
              <a:t>Expanding brand awareness campaigns to target vulnerable populations that could be within the target market for Next Level Jobs program offerings</a:t>
            </a:r>
            <a:endParaRPr lang="en-US" dirty="0"/>
          </a:p>
        </p:txBody>
      </p:sp>
      <p:sp>
        <p:nvSpPr>
          <p:cNvPr id="7" name="Text Placeholder 1"/>
          <p:cNvSpPr txBox="1">
            <a:spLocks/>
          </p:cNvSpPr>
          <p:nvPr/>
        </p:nvSpPr>
        <p:spPr>
          <a:xfrm>
            <a:off x="739305" y="729331"/>
            <a:ext cx="20955000" cy="556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marL="0" marR="0" indent="0" algn="l" defTabSz="647700" rtl="0" latinLnBrk="0">
              <a:lnSpc>
                <a:spcPct val="80000"/>
              </a:lnSpc>
              <a:spcBef>
                <a:spcPts val="0"/>
              </a:spcBef>
              <a:spcAft>
                <a:spcPts val="0"/>
              </a:spcAft>
              <a:buClrTx/>
              <a:buSzTx/>
              <a:buFontTx/>
              <a:buNone/>
              <a:tabLst/>
              <a:defRPr sz="3600" b="0" i="0" u="none" strike="noStrike" cap="all" spc="180" baseline="0">
                <a:solidFill>
                  <a:schemeClr val="bg1"/>
                </a:solidFill>
                <a:uFillTx/>
                <a:latin typeface="+mn-lt"/>
                <a:ea typeface="Gotham Book"/>
                <a:cs typeface="Gotham Book"/>
                <a:sym typeface="Gotham Book"/>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9pPr>
          </a:lstStyle>
          <a:p>
            <a:pPr hangingPunct="1"/>
            <a:r>
              <a:rPr lang="en-US" b="1" dirty="0" smtClean="0">
                <a:solidFill>
                  <a:schemeClr val="bg1">
                    <a:lumMod val="25000"/>
                    <a:lumOff val="75000"/>
                  </a:schemeClr>
                </a:solidFill>
              </a:rPr>
              <a:t>Next level jobs</a:t>
            </a:r>
            <a:endParaRPr lang="en-US" dirty="0">
              <a:solidFill>
                <a:schemeClr val="bg1">
                  <a:lumMod val="25000"/>
                  <a:lumOff val="75000"/>
                </a:schemeClr>
              </a:solidFill>
            </a:endParaRPr>
          </a:p>
        </p:txBody>
      </p:sp>
    </p:spTree>
    <p:extLst>
      <p:ext uri="{BB962C8B-B14F-4D97-AF65-F5344CB8AC3E}">
        <p14:creationId xmlns:p14="http://schemas.microsoft.com/office/powerpoint/2010/main" val="239621366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32866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4160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C8D380FC-865D-8840-A006-F182F3A717D2}"/>
              </a:ext>
            </a:extLst>
          </p:cNvPr>
          <p:cNvSpPr>
            <a:spLocks noGrp="1"/>
          </p:cNvSpPr>
          <p:nvPr>
            <p:ph type="body" sz="quarter" idx="13"/>
          </p:nvPr>
        </p:nvSpPr>
        <p:spPr/>
        <p:txBody>
          <a:bodyPr/>
          <a:lstStyle/>
          <a:p>
            <a:r>
              <a:rPr lang="en-US" b="1" dirty="0" smtClean="0">
                <a:solidFill>
                  <a:schemeClr val="bg1">
                    <a:lumMod val="25000"/>
                    <a:lumOff val="75000"/>
                  </a:schemeClr>
                </a:solidFill>
              </a:rPr>
              <a:t>21st Century Scholars – 3oth anniversary</a:t>
            </a:r>
            <a:endParaRPr lang="en-US" dirty="0">
              <a:solidFill>
                <a:schemeClr val="bg1">
                  <a:lumMod val="25000"/>
                  <a:lumOff val="75000"/>
                </a:schemeClr>
              </a:solidFill>
            </a:endParaRPr>
          </a:p>
        </p:txBody>
      </p:sp>
      <p:sp>
        <p:nvSpPr>
          <p:cNvPr id="3" name="Title 2"/>
          <p:cNvSpPr>
            <a:spLocks noGrp="1"/>
          </p:cNvSpPr>
          <p:nvPr>
            <p:ph type="title"/>
          </p:nvPr>
        </p:nvSpPr>
        <p:spPr>
          <a:xfrm>
            <a:off x="933854" y="2159000"/>
            <a:ext cx="10603149" cy="1016000"/>
          </a:xfrm>
        </p:spPr>
        <p:txBody>
          <a:bodyPr>
            <a:normAutofit fontScale="90000"/>
          </a:bodyPr>
          <a:lstStyle/>
          <a:p>
            <a:r>
              <a:rPr lang="en-US" dirty="0" smtClean="0">
                <a:solidFill>
                  <a:srgbClr val="FFFFFF"/>
                </a:solidFill>
              </a:rPr>
              <a:t>Scholars Day</a:t>
            </a:r>
            <a:endParaRPr lang="en-US" dirty="0">
              <a:solidFill>
                <a:srgbClr val="FFFFFF"/>
              </a:solidFill>
            </a:endParaRPr>
          </a:p>
        </p:txBody>
      </p:sp>
      <p:sp>
        <p:nvSpPr>
          <p:cNvPr id="2" name="Text Placeholder 1"/>
          <p:cNvSpPr>
            <a:spLocks noGrp="1"/>
          </p:cNvSpPr>
          <p:nvPr>
            <p:ph type="body" idx="1"/>
          </p:nvPr>
        </p:nvSpPr>
        <p:spPr>
          <a:xfrm>
            <a:off x="762001" y="3860800"/>
            <a:ext cx="10502630" cy="8585200"/>
          </a:xfrm>
        </p:spPr>
        <p:txBody>
          <a:bodyPr>
            <a:normAutofit fontScale="92500" lnSpcReduction="20000"/>
          </a:bodyPr>
          <a:lstStyle/>
          <a:p>
            <a:pPr>
              <a:buFont typeface="Arial" panose="020B0604020202020204" pitchFamily="34" charset="0"/>
              <a:buChar char="•"/>
            </a:pPr>
            <a:r>
              <a:rPr lang="en-US" b="1" dirty="0" smtClean="0">
                <a:solidFill>
                  <a:schemeClr val="bg1">
                    <a:lumMod val="25000"/>
                    <a:lumOff val="75000"/>
                  </a:schemeClr>
                </a:solidFill>
              </a:rPr>
              <a:t>February 11 events included: </a:t>
            </a:r>
          </a:p>
          <a:p>
            <a:pPr lvl="1">
              <a:buFont typeface="Arial" panose="020B0604020202020204" pitchFamily="34" charset="0"/>
              <a:buChar char="•"/>
            </a:pPr>
            <a:r>
              <a:rPr lang="en-US" b="1" dirty="0" smtClean="0">
                <a:solidFill>
                  <a:schemeClr val="bg1">
                    <a:lumMod val="25000"/>
                    <a:lumOff val="75000"/>
                  </a:schemeClr>
                </a:solidFill>
              </a:rPr>
              <a:t>Scholar alumni brunch and meet-and-greet with legislators</a:t>
            </a:r>
          </a:p>
          <a:p>
            <a:pPr lvl="1">
              <a:buFont typeface="Arial" panose="020B0604020202020204" pitchFamily="34" charset="0"/>
              <a:buChar char="•"/>
            </a:pPr>
            <a:r>
              <a:rPr lang="en-US" b="1" dirty="0" smtClean="0">
                <a:solidFill>
                  <a:schemeClr val="bg1">
                    <a:lumMod val="25000"/>
                    <a:lumOff val="75000"/>
                  </a:schemeClr>
                </a:solidFill>
              </a:rPr>
              <a:t>Concurrent resolutions approved on the Senate and House floors; recognition of Scholar alumni and the success of the program; remarks from the Commissioner</a:t>
            </a:r>
          </a:p>
          <a:p>
            <a:pPr lvl="1">
              <a:buFont typeface="Arial" panose="020B0604020202020204" pitchFamily="34" charset="0"/>
              <a:buChar char="•"/>
            </a:pPr>
            <a:r>
              <a:rPr lang="en-US" b="1" dirty="0" smtClean="0">
                <a:solidFill>
                  <a:schemeClr val="bg1">
                    <a:lumMod val="25000"/>
                    <a:lumOff val="75000"/>
                  </a:schemeClr>
                </a:solidFill>
              </a:rPr>
              <a:t>Scholars Day activities included tabling with community and university partners, opportunities for networking and connecting with Scholar alumni</a:t>
            </a:r>
            <a:endParaRPr lang="en-US" b="1" dirty="0">
              <a:solidFill>
                <a:schemeClr val="bg1">
                  <a:lumMod val="25000"/>
                  <a:lumOff val="75000"/>
                </a:schemeClr>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24216" r="5088" b="18080"/>
          <a:stretch/>
        </p:blipFill>
        <p:spPr>
          <a:xfrm>
            <a:off x="15216431" y="8482519"/>
            <a:ext cx="5584389" cy="478600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8763"/>
          <a:stretch/>
        </p:blipFill>
        <p:spPr>
          <a:xfrm>
            <a:off x="11926111" y="1955800"/>
            <a:ext cx="12165029" cy="6137613"/>
          </a:xfrm>
          <a:prstGeom prst="rect">
            <a:avLst/>
          </a:prstGeom>
        </p:spPr>
      </p:pic>
    </p:spTree>
    <p:extLst>
      <p:ext uri="{BB962C8B-B14F-4D97-AF65-F5344CB8AC3E}">
        <p14:creationId xmlns:p14="http://schemas.microsoft.com/office/powerpoint/2010/main" val="310843704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2000" y="713116"/>
            <a:ext cx="20955000" cy="556884"/>
          </a:xfrm>
        </p:spPr>
        <p:txBody>
          <a:bodyPr/>
          <a:lstStyle/>
          <a:p>
            <a:r>
              <a:rPr lang="en-US" b="1" dirty="0">
                <a:solidFill>
                  <a:schemeClr val="bg1">
                    <a:lumMod val="25000"/>
                    <a:lumOff val="75000"/>
                  </a:schemeClr>
                </a:solidFill>
              </a:rPr>
              <a:t>21st Century Scholars – 3oth anniversary</a:t>
            </a:r>
            <a:endParaRPr lang="en-US" dirty="0">
              <a:solidFill>
                <a:schemeClr val="bg1">
                  <a:lumMod val="25000"/>
                  <a:lumOff val="75000"/>
                </a:schemeClr>
              </a:solidFill>
            </a:endParaRPr>
          </a:p>
        </p:txBody>
      </p:sp>
      <p:sp>
        <p:nvSpPr>
          <p:cNvPr id="3" name="Title 2"/>
          <p:cNvSpPr>
            <a:spLocks noGrp="1"/>
          </p:cNvSpPr>
          <p:nvPr>
            <p:ph type="title"/>
          </p:nvPr>
        </p:nvSpPr>
        <p:spPr/>
        <p:txBody>
          <a:bodyPr>
            <a:normAutofit fontScale="90000"/>
          </a:bodyPr>
          <a:lstStyle/>
          <a:p>
            <a:r>
              <a:rPr lang="en-US" sz="8800" dirty="0" smtClean="0"/>
              <a:t>Scholars Day results</a:t>
            </a:r>
            <a:endParaRPr lang="en-US" dirty="0"/>
          </a:p>
        </p:txBody>
      </p:sp>
      <p:sp>
        <p:nvSpPr>
          <p:cNvPr id="4" name="Text Placeholder 3"/>
          <p:cNvSpPr>
            <a:spLocks noGrp="1"/>
          </p:cNvSpPr>
          <p:nvPr>
            <p:ph type="body" idx="1"/>
          </p:nvPr>
        </p:nvSpPr>
        <p:spPr>
          <a:xfrm>
            <a:off x="762000" y="4064001"/>
            <a:ext cx="16907435" cy="7628646"/>
          </a:xfrm>
        </p:spPr>
        <p:txBody>
          <a:bodyPr>
            <a:normAutofit/>
          </a:bodyPr>
          <a:lstStyle/>
          <a:p>
            <a:pPr>
              <a:buFont typeface="Arial" panose="020B0604020202020204" pitchFamily="34" charset="0"/>
              <a:buChar char="•"/>
            </a:pPr>
            <a:r>
              <a:rPr lang="en-US" dirty="0" smtClean="0"/>
              <a:t>About 50 alumni attended the brunch, coming from around the state and around the country; many were present the entire day</a:t>
            </a:r>
          </a:p>
          <a:p>
            <a:pPr>
              <a:buFont typeface="Arial" panose="020B0604020202020204" pitchFamily="34" charset="0"/>
              <a:buChar char="•"/>
            </a:pPr>
            <a:r>
              <a:rPr lang="en-US" dirty="0" smtClean="0"/>
              <a:t>Social media impact: some of our most engaging social media posts over the past several months on Twitter were on Scholars Day or mentioning the 30th anniversary. #ScholarsTurns30</a:t>
            </a:r>
          </a:p>
          <a:p>
            <a:pPr>
              <a:buFont typeface="Arial" panose="020B0604020202020204" pitchFamily="34" charset="0"/>
              <a:buChar char="•"/>
            </a:pPr>
            <a:r>
              <a:rPr lang="en-US" dirty="0" smtClean="0"/>
              <a:t>Garnered statewide news coverage of the program, its impact and results since the end of January</a:t>
            </a:r>
          </a:p>
          <a:p>
            <a:pPr>
              <a:buFont typeface="Arial" panose="020B0604020202020204" pitchFamily="34" charset="0"/>
              <a:buChar char="•"/>
            </a:pPr>
            <a:r>
              <a:rPr lang="en-US" dirty="0" smtClean="0"/>
              <a:t>Engagement through universities and community partners</a:t>
            </a:r>
            <a:endParaRPr lang="en-US" dirty="0"/>
          </a:p>
          <a:p>
            <a:endParaRPr lang="en-US" dirty="0"/>
          </a:p>
        </p:txBody>
      </p:sp>
    </p:spTree>
    <p:extLst>
      <p:ext uri="{BB962C8B-B14F-4D97-AF65-F5344CB8AC3E}">
        <p14:creationId xmlns:p14="http://schemas.microsoft.com/office/powerpoint/2010/main" val="251719400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2000" y="713116"/>
            <a:ext cx="20955000" cy="556884"/>
          </a:xfrm>
        </p:spPr>
        <p:txBody>
          <a:bodyPr/>
          <a:lstStyle/>
          <a:p>
            <a:r>
              <a:rPr lang="en-US" b="1" dirty="0">
                <a:solidFill>
                  <a:schemeClr val="bg1">
                    <a:lumMod val="25000"/>
                    <a:lumOff val="75000"/>
                  </a:schemeClr>
                </a:solidFill>
              </a:rPr>
              <a:t>21st Century Scholars – 3oth anniversary</a:t>
            </a:r>
            <a:endParaRPr lang="en-US" dirty="0">
              <a:solidFill>
                <a:schemeClr val="bg1">
                  <a:lumMod val="25000"/>
                  <a:lumOff val="75000"/>
                </a:schemeClr>
              </a:solidFill>
            </a:endParaRPr>
          </a:p>
        </p:txBody>
      </p:sp>
      <p:sp>
        <p:nvSpPr>
          <p:cNvPr id="3" name="Title 2"/>
          <p:cNvSpPr>
            <a:spLocks noGrp="1"/>
          </p:cNvSpPr>
          <p:nvPr>
            <p:ph type="title"/>
          </p:nvPr>
        </p:nvSpPr>
        <p:spPr/>
        <p:txBody>
          <a:bodyPr>
            <a:normAutofit fontScale="90000"/>
          </a:bodyPr>
          <a:lstStyle/>
          <a:p>
            <a:r>
              <a:rPr lang="en-US" dirty="0" smtClean="0"/>
              <a:t>June 4 – Anniversary celebration</a:t>
            </a:r>
            <a:endParaRPr lang="en-US" dirty="0"/>
          </a:p>
        </p:txBody>
      </p:sp>
      <p:sp>
        <p:nvSpPr>
          <p:cNvPr id="4" name="Text Placeholder 3"/>
          <p:cNvSpPr>
            <a:spLocks noGrp="1"/>
          </p:cNvSpPr>
          <p:nvPr>
            <p:ph type="body" idx="1"/>
          </p:nvPr>
        </p:nvSpPr>
        <p:spPr>
          <a:xfrm>
            <a:off x="762000" y="4064000"/>
            <a:ext cx="18198353" cy="8095574"/>
          </a:xfrm>
        </p:spPr>
        <p:txBody>
          <a:bodyPr>
            <a:normAutofit fontScale="92500" lnSpcReduction="10000"/>
          </a:bodyPr>
          <a:lstStyle/>
          <a:p>
            <a:pPr lvl="1">
              <a:spcBef>
                <a:spcPts val="3000"/>
              </a:spcBef>
              <a:buFont typeface="Arial" panose="020B0604020202020204" pitchFamily="34" charset="0"/>
              <a:buChar char="•"/>
            </a:pPr>
            <a:r>
              <a:rPr lang="en-US" dirty="0" smtClean="0"/>
              <a:t>Location: </a:t>
            </a:r>
            <a:r>
              <a:rPr lang="en-US" dirty="0" err="1" smtClean="0"/>
              <a:t>Biltwell</a:t>
            </a:r>
            <a:r>
              <a:rPr lang="en-US" dirty="0" smtClean="0"/>
              <a:t> Event Center</a:t>
            </a:r>
          </a:p>
          <a:p>
            <a:pPr lvl="1">
              <a:spcBef>
                <a:spcPts val="3000"/>
              </a:spcBef>
              <a:buFont typeface="Arial" panose="020B0604020202020204" pitchFamily="34" charset="0"/>
              <a:buChar char="•"/>
            </a:pPr>
            <a:r>
              <a:rPr lang="en-US" dirty="0" smtClean="0"/>
              <a:t>Expected audience: up to 500 Scholar alumni and current Scholars, key stakeholders, Commission members and staff, community partners, participating Indiana colleges and universities</a:t>
            </a:r>
          </a:p>
          <a:p>
            <a:pPr lvl="1">
              <a:spcBef>
                <a:spcPts val="3000"/>
              </a:spcBef>
              <a:buFont typeface="Arial" panose="020B0604020202020204" pitchFamily="34" charset="0"/>
              <a:buChar char="•"/>
            </a:pPr>
            <a:r>
              <a:rPr lang="en-US" dirty="0" smtClean="0"/>
              <a:t>Special guest: former Governor Evan Bayh is planning to attend</a:t>
            </a:r>
          </a:p>
          <a:p>
            <a:pPr lvl="1">
              <a:spcBef>
                <a:spcPts val="3000"/>
              </a:spcBef>
              <a:buFont typeface="Arial" panose="020B0604020202020204" pitchFamily="34" charset="0"/>
              <a:buChar char="•"/>
            </a:pPr>
            <a:r>
              <a:rPr lang="en-US" dirty="0" smtClean="0"/>
              <a:t>FAFSA and Scholar Success Program Awards: 3-4:30 p.m. </a:t>
            </a:r>
          </a:p>
          <a:p>
            <a:pPr lvl="1">
              <a:spcBef>
                <a:spcPts val="3000"/>
              </a:spcBef>
              <a:buFont typeface="Arial" panose="020B0604020202020204" pitchFamily="34" charset="0"/>
              <a:buChar char="•"/>
            </a:pPr>
            <a:r>
              <a:rPr lang="en-US" dirty="0" smtClean="0"/>
              <a:t>21st Century Scholar Archives and Exhibitors with reception and outdoor entertainment: 4:30-5:30 p.m.</a:t>
            </a:r>
          </a:p>
          <a:p>
            <a:pPr lvl="1">
              <a:spcBef>
                <a:spcPts val="3000"/>
              </a:spcBef>
              <a:buFont typeface="Arial" panose="020B0604020202020204" pitchFamily="34" charset="0"/>
              <a:buChar char="•"/>
            </a:pPr>
            <a:r>
              <a:rPr lang="en-US" dirty="0" smtClean="0"/>
              <a:t>Program, including panel of distinguished alumni and viewing of 30th anniversary video, etc.: 5:30 to 7:15</a:t>
            </a:r>
            <a:endParaRPr lang="en-US" dirty="0"/>
          </a:p>
          <a:p>
            <a:pPr marL="1270000" lvl="2" indent="0">
              <a:spcBef>
                <a:spcPts val="600"/>
              </a:spcBef>
              <a:buNone/>
            </a:pPr>
            <a:endParaRPr lang="en-US" dirty="0" smtClean="0"/>
          </a:p>
        </p:txBody>
      </p:sp>
    </p:spTree>
    <p:extLst>
      <p:ext uri="{BB962C8B-B14F-4D97-AF65-F5344CB8AC3E}">
        <p14:creationId xmlns:p14="http://schemas.microsoft.com/office/powerpoint/2010/main" val="205903962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EBD5C507-0899-F94E-8A1B-A81E32BDB0F6}"/>
              </a:ext>
            </a:extLst>
          </p:cNvPr>
          <p:cNvSpPr>
            <a:spLocks noGrp="1"/>
          </p:cNvSpPr>
          <p:nvPr>
            <p:ph type="body" sz="quarter" idx="13"/>
          </p:nvPr>
        </p:nvSpPr>
        <p:spPr>
          <a:xfrm>
            <a:off x="762000" y="713116"/>
            <a:ext cx="20955000" cy="556884"/>
          </a:xfrm>
        </p:spPr>
        <p:txBody>
          <a:bodyPr/>
          <a:lstStyle/>
          <a:p>
            <a:r>
              <a:rPr lang="en-US" b="1" dirty="0">
                <a:solidFill>
                  <a:schemeClr val="bg1">
                    <a:lumMod val="25000"/>
                    <a:lumOff val="75000"/>
                  </a:schemeClr>
                </a:solidFill>
              </a:rPr>
              <a:t>21st Century Scholars – 3oth anniversary</a:t>
            </a:r>
            <a:endParaRPr lang="en-US" dirty="0">
              <a:solidFill>
                <a:schemeClr val="bg1">
                  <a:lumMod val="25000"/>
                  <a:lumOff val="75000"/>
                </a:schemeClr>
              </a:solidFill>
            </a:endParaRPr>
          </a:p>
        </p:txBody>
      </p:sp>
      <p:sp>
        <p:nvSpPr>
          <p:cNvPr id="3" name="Title 2"/>
          <p:cNvSpPr>
            <a:spLocks noGrp="1"/>
          </p:cNvSpPr>
          <p:nvPr>
            <p:ph type="title"/>
          </p:nvPr>
        </p:nvSpPr>
        <p:spPr/>
        <p:txBody>
          <a:bodyPr>
            <a:normAutofit fontScale="90000"/>
          </a:bodyPr>
          <a:lstStyle/>
          <a:p>
            <a:r>
              <a:rPr lang="en-US" dirty="0" smtClean="0"/>
              <a:t>Goals for march through June</a:t>
            </a:r>
            <a:endParaRPr lang="en-US" dirty="0"/>
          </a:p>
        </p:txBody>
      </p:sp>
      <p:sp>
        <p:nvSpPr>
          <p:cNvPr id="2" name="Text Placeholder 1"/>
          <p:cNvSpPr>
            <a:spLocks noGrp="1"/>
          </p:cNvSpPr>
          <p:nvPr>
            <p:ph type="body" idx="1"/>
          </p:nvPr>
        </p:nvSpPr>
        <p:spPr/>
        <p:txBody>
          <a:bodyPr/>
          <a:lstStyle/>
          <a:p>
            <a:pPr lvl="1">
              <a:spcBef>
                <a:spcPts val="3000"/>
              </a:spcBef>
              <a:buFont typeface="Arial" panose="020B0604020202020204" pitchFamily="34" charset="0"/>
              <a:buChar char="•"/>
            </a:pPr>
            <a:r>
              <a:rPr lang="en-US" dirty="0" smtClean="0"/>
              <a:t>The celebration in June will </a:t>
            </a:r>
            <a:r>
              <a:rPr lang="en-US" dirty="0"/>
              <a:t>coincide with graduation time and honoring new alumni of the program, as well as new college </a:t>
            </a:r>
            <a:r>
              <a:rPr lang="en-US" dirty="0" smtClean="0"/>
              <a:t>Scholars; pitching that angle to media</a:t>
            </a:r>
          </a:p>
          <a:p>
            <a:pPr lvl="1">
              <a:spcBef>
                <a:spcPts val="3000"/>
              </a:spcBef>
              <a:buFont typeface="Arial" panose="020B0604020202020204" pitchFamily="34" charset="0"/>
              <a:buChar char="•"/>
            </a:pPr>
            <a:r>
              <a:rPr lang="en-US" dirty="0" smtClean="0"/>
              <a:t>Continue to connect with alumni of the program and grow the alumni network</a:t>
            </a:r>
          </a:p>
          <a:p>
            <a:pPr lvl="1">
              <a:spcBef>
                <a:spcPts val="3000"/>
              </a:spcBef>
              <a:buFont typeface="Arial" panose="020B0604020202020204" pitchFamily="34" charset="0"/>
              <a:buChar char="•"/>
            </a:pPr>
            <a:r>
              <a:rPr lang="en-US" dirty="0" smtClean="0"/>
              <a:t>Tell the impact of the 21st Century Scholars program through current Scholars and alumni stories with the 21st Century Scholars 30th anniversary magazine, as well as social media and through traditional and digital media</a:t>
            </a:r>
          </a:p>
          <a:p>
            <a:pPr lvl="1">
              <a:spcBef>
                <a:spcPts val="3000"/>
              </a:spcBef>
              <a:buFont typeface="Arial" panose="020B0604020202020204" pitchFamily="34" charset="0"/>
              <a:buChar char="•"/>
            </a:pPr>
            <a:r>
              <a:rPr lang="en-US" dirty="0" smtClean="0"/>
              <a:t>Continue working with colleges and universities and pitch to college journalists</a:t>
            </a:r>
          </a:p>
          <a:p>
            <a:pPr lvl="1">
              <a:spcBef>
                <a:spcPts val="3000"/>
              </a:spcBef>
              <a:buFont typeface="Arial" panose="020B0604020202020204" pitchFamily="34" charset="0"/>
              <a:buChar char="•"/>
            </a:pPr>
            <a:r>
              <a:rPr lang="en-US" dirty="0" smtClean="0"/>
              <a:t>Use data and stories to continue making the case for the 21st Century Scholars program</a:t>
            </a:r>
          </a:p>
          <a:p>
            <a:pPr lvl="1">
              <a:spcBef>
                <a:spcPts val="3000"/>
              </a:spcBef>
              <a:buFont typeface="Arial" panose="020B0604020202020204" pitchFamily="34" charset="0"/>
              <a:buChar char="•"/>
            </a:pPr>
            <a:endParaRPr lang="en-US" dirty="0"/>
          </a:p>
        </p:txBody>
      </p:sp>
    </p:spTree>
    <p:extLst>
      <p:ext uri="{BB962C8B-B14F-4D97-AF65-F5344CB8AC3E}">
        <p14:creationId xmlns:p14="http://schemas.microsoft.com/office/powerpoint/2010/main" val="368678161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465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95001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95" y="4644269"/>
            <a:ext cx="22860000" cy="1623128"/>
          </a:xfrm>
        </p:spPr>
        <p:txBody>
          <a:bodyPr>
            <a:noAutofit/>
          </a:bodyPr>
          <a:lstStyle/>
          <a:p>
            <a:r>
              <a:rPr lang="en-US" sz="12500" b="1" cap="none" dirty="0" smtClean="0">
                <a:solidFill>
                  <a:srgbClr val="FFFFFF"/>
                </a:solidFill>
              </a:rPr>
              <a:t>Next Level Jobs</a:t>
            </a:r>
            <a:endParaRPr lang="en-US" sz="17500" cap="none" dirty="0">
              <a:solidFill>
                <a:srgbClr val="FFFFFF"/>
              </a:solidFill>
            </a:endParaRPr>
          </a:p>
        </p:txBody>
      </p:sp>
      <p:sp>
        <p:nvSpPr>
          <p:cNvPr id="3" name="Text Placeholder 2"/>
          <p:cNvSpPr>
            <a:spLocks noGrp="1"/>
          </p:cNvSpPr>
          <p:nvPr>
            <p:ph type="body" idx="1"/>
          </p:nvPr>
        </p:nvSpPr>
        <p:spPr>
          <a:xfrm>
            <a:off x="756395" y="8923275"/>
            <a:ext cx="22860000" cy="1481220"/>
          </a:xfrm>
        </p:spPr>
        <p:txBody>
          <a:bodyPr>
            <a:normAutofit fontScale="92500" lnSpcReduction="20000"/>
          </a:bodyPr>
          <a:lstStyle/>
          <a:p>
            <a:pPr>
              <a:lnSpc>
                <a:spcPct val="120000"/>
              </a:lnSpc>
              <a:spcBef>
                <a:spcPts val="0"/>
              </a:spcBef>
            </a:pPr>
            <a:r>
              <a:rPr lang="en-US" sz="4000" i="1" dirty="0">
                <a:solidFill>
                  <a:srgbClr val="FFFFFF"/>
                </a:solidFill>
              </a:rPr>
              <a:t>Indiana Commission for Higher Education</a:t>
            </a:r>
          </a:p>
          <a:p>
            <a:pPr>
              <a:lnSpc>
                <a:spcPct val="120000"/>
              </a:lnSpc>
              <a:spcBef>
                <a:spcPts val="0"/>
              </a:spcBef>
            </a:pPr>
            <a:r>
              <a:rPr lang="en-US" dirty="0">
                <a:solidFill>
                  <a:srgbClr val="FFFFFF"/>
                </a:solidFill>
              </a:rPr>
              <a:t>February 2020</a:t>
            </a:r>
          </a:p>
        </p:txBody>
      </p:sp>
      <p:sp>
        <p:nvSpPr>
          <p:cNvPr id="4" name="Title 1"/>
          <p:cNvSpPr txBox="1">
            <a:spLocks/>
          </p:cNvSpPr>
          <p:nvPr/>
        </p:nvSpPr>
        <p:spPr>
          <a:xfrm>
            <a:off x="756395" y="6696546"/>
            <a:ext cx="22860000" cy="694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0" marR="0" indent="0" algn="ctr" defTabSz="825500" latinLnBrk="0">
              <a:lnSpc>
                <a:spcPct val="80000"/>
              </a:lnSpc>
              <a:spcBef>
                <a:spcPts val="0"/>
              </a:spcBef>
              <a:spcAft>
                <a:spcPts val="0"/>
              </a:spcAft>
              <a:buClrTx/>
              <a:buSzTx/>
              <a:buFontTx/>
              <a:buNone/>
              <a:tabLst/>
              <a:defRPr sz="25000" b="0" i="0" u="none" strike="noStrike" cap="all" spc="0" baseline="0">
                <a:solidFill>
                  <a:srgbClr val="1391C0"/>
                </a:solidFill>
                <a:uFillTx/>
                <a:latin typeface="+mn-lt"/>
                <a:ea typeface="+mn-ea"/>
                <a:cs typeface="+mn-cs"/>
                <a:sym typeface="DIN Condensed"/>
              </a:defRPr>
            </a:lvl1pPr>
            <a:lvl2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2pPr>
            <a:lvl3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3pPr>
            <a:lvl4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4pPr>
            <a:lvl5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5pPr>
            <a:lvl6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6pPr>
            <a:lvl7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7pPr>
            <a:lvl8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8pPr>
            <a:lvl9pPr marL="0" marR="0" indent="0" algn="l" defTabSz="825500" latinLnBrk="0">
              <a:lnSpc>
                <a:spcPct val="80000"/>
              </a:lnSpc>
              <a:spcBef>
                <a:spcPts val="3900"/>
              </a:spcBef>
              <a:spcAft>
                <a:spcPts val="0"/>
              </a:spcAft>
              <a:buClrTx/>
              <a:buSzTx/>
              <a:buFontTx/>
              <a:buNone/>
              <a:tabLst/>
              <a:defRPr sz="8700" b="0" i="0" u="none" strike="noStrike" cap="all" spc="0" baseline="0">
                <a:solidFill>
                  <a:srgbClr val="FFFFFF"/>
                </a:solidFill>
                <a:uFillTx/>
                <a:latin typeface="Gotham Book"/>
                <a:ea typeface="Gotham Book"/>
                <a:cs typeface="Gotham Book"/>
                <a:sym typeface="Gotham Book"/>
              </a:defRPr>
            </a:lvl9pPr>
          </a:lstStyle>
          <a:p>
            <a:pPr hangingPunct="1"/>
            <a:r>
              <a:rPr lang="en-US" sz="6000" b="1" dirty="0" smtClean="0"/>
              <a:t>Workforce Ready Grant update</a:t>
            </a:r>
            <a:endParaRPr lang="en-US" sz="6000" dirty="0"/>
          </a:p>
        </p:txBody>
      </p:sp>
    </p:spTree>
    <p:extLst>
      <p:ext uri="{BB962C8B-B14F-4D97-AF65-F5344CB8AC3E}">
        <p14:creationId xmlns:p14="http://schemas.microsoft.com/office/powerpoint/2010/main" val="328241095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Workforce Ready Grant</a:t>
            </a:r>
            <a:endParaRPr lang="en-US" dirty="0"/>
          </a:p>
        </p:txBody>
      </p:sp>
      <p:sp>
        <p:nvSpPr>
          <p:cNvPr id="4" name="Text Placeholder 3"/>
          <p:cNvSpPr>
            <a:spLocks noGrp="1"/>
          </p:cNvSpPr>
          <p:nvPr>
            <p:ph type="body" idx="1"/>
          </p:nvPr>
        </p:nvSpPr>
        <p:spPr>
          <a:xfrm>
            <a:off x="762000" y="3860799"/>
            <a:ext cx="22860000" cy="9135354"/>
          </a:xfrm>
        </p:spPr>
        <p:txBody>
          <a:bodyPr>
            <a:normAutofit/>
          </a:bodyPr>
          <a:lstStyle/>
          <a:p>
            <a:pPr>
              <a:spcBef>
                <a:spcPts val="600"/>
              </a:spcBef>
            </a:pPr>
            <a:r>
              <a:rPr lang="en-US" dirty="0" smtClean="0"/>
              <a:t>In January, Governor Holcomb announced more than 10,000 Hoosiers have earned a certificate with the Workforce Ready Grant. That number is nearing 11,000.</a:t>
            </a:r>
          </a:p>
          <a:p>
            <a:pPr>
              <a:spcBef>
                <a:spcPts val="600"/>
              </a:spcBef>
            </a:pPr>
            <a:r>
              <a:rPr lang="en-US" dirty="0" smtClean="0"/>
              <a:t>As of Feb. 24: </a:t>
            </a:r>
          </a:p>
          <a:p>
            <a:pPr lvl="1">
              <a:spcBef>
                <a:spcPts val="600"/>
              </a:spcBef>
            </a:pPr>
            <a:r>
              <a:rPr lang="en-US" b="1" dirty="0" smtClean="0"/>
              <a:t>792,597 </a:t>
            </a:r>
            <a:r>
              <a:rPr lang="en-US" b="1" dirty="0"/>
              <a:t>total visits</a:t>
            </a:r>
            <a:r>
              <a:rPr lang="en-US" dirty="0"/>
              <a:t> to NextLevelJobs.org</a:t>
            </a:r>
          </a:p>
          <a:p>
            <a:pPr lvl="1">
              <a:spcBef>
                <a:spcPts val="600"/>
              </a:spcBef>
            </a:pPr>
            <a:r>
              <a:rPr lang="en-US" b="1" dirty="0"/>
              <a:t>479,583 unique visits</a:t>
            </a:r>
            <a:r>
              <a:rPr lang="en-US" dirty="0"/>
              <a:t> to NextLevelJobs.org</a:t>
            </a:r>
          </a:p>
          <a:p>
            <a:pPr lvl="1">
              <a:spcBef>
                <a:spcPts val="600"/>
              </a:spcBef>
            </a:pPr>
            <a:r>
              <a:rPr lang="en-US" b="1" dirty="0"/>
              <a:t>76,562 leads routed</a:t>
            </a:r>
            <a:r>
              <a:rPr lang="en-US" dirty="0"/>
              <a:t> to Ivy Tech, </a:t>
            </a:r>
            <a:r>
              <a:rPr lang="en-US" dirty="0" smtClean="0"/>
              <a:t>Vincennes University, </a:t>
            </a:r>
            <a:r>
              <a:rPr lang="en-US" dirty="0" err="1" smtClean="0"/>
              <a:t>WorkOne</a:t>
            </a:r>
            <a:r>
              <a:rPr lang="en-US" dirty="0" smtClean="0"/>
              <a:t>, </a:t>
            </a:r>
            <a:r>
              <a:rPr lang="en-US" dirty="0"/>
              <a:t>etc.</a:t>
            </a:r>
          </a:p>
          <a:p>
            <a:pPr lvl="0">
              <a:spcBef>
                <a:spcPts val="600"/>
              </a:spcBef>
            </a:pPr>
            <a:r>
              <a:rPr lang="en-US" dirty="0"/>
              <a:t>As of Feb. 1 </a:t>
            </a:r>
            <a:r>
              <a:rPr lang="en-US" dirty="0" smtClean="0"/>
              <a:t>2020: </a:t>
            </a:r>
          </a:p>
          <a:p>
            <a:pPr lvl="1">
              <a:spcBef>
                <a:spcPts val="600"/>
              </a:spcBef>
            </a:pPr>
            <a:r>
              <a:rPr lang="en-US" b="1" dirty="0" smtClean="0"/>
              <a:t>23,725 </a:t>
            </a:r>
            <a:r>
              <a:rPr lang="en-US" dirty="0"/>
              <a:t>Hoosiers have enrolled in </a:t>
            </a:r>
            <a:r>
              <a:rPr lang="en-US" dirty="0" smtClean="0"/>
              <a:t>high-demand </a:t>
            </a:r>
            <a:r>
              <a:rPr lang="en-US" dirty="0"/>
              <a:t>certificate </a:t>
            </a:r>
            <a:r>
              <a:rPr lang="en-US" dirty="0" smtClean="0"/>
              <a:t>program </a:t>
            </a:r>
            <a:r>
              <a:rPr lang="en-US" dirty="0"/>
              <a:t>at Ivy Tech, Vincennes or other eligible training </a:t>
            </a:r>
            <a:r>
              <a:rPr lang="en-US" dirty="0" smtClean="0"/>
              <a:t>providers</a:t>
            </a:r>
          </a:p>
          <a:p>
            <a:pPr lvl="1">
              <a:spcBef>
                <a:spcPts val="600"/>
              </a:spcBef>
            </a:pPr>
            <a:r>
              <a:rPr lang="en-US" b="1" dirty="0" smtClean="0"/>
              <a:t>10,620</a:t>
            </a:r>
            <a:r>
              <a:rPr lang="en-US" dirty="0" smtClean="0"/>
              <a:t> </a:t>
            </a:r>
            <a:r>
              <a:rPr lang="en-US" dirty="0"/>
              <a:t>Hoosiers have completed a Next Level Jobs Workforce Ready-eligible certificate </a:t>
            </a:r>
            <a:r>
              <a:rPr lang="en-US" dirty="0" smtClean="0"/>
              <a:t>program</a:t>
            </a:r>
            <a:endParaRPr lang="en-US" dirty="0"/>
          </a:p>
        </p:txBody>
      </p:sp>
      <p:sp>
        <p:nvSpPr>
          <p:cNvPr id="6" name="Text Placeholder 1"/>
          <p:cNvSpPr txBox="1">
            <a:spLocks/>
          </p:cNvSpPr>
          <p:nvPr/>
        </p:nvSpPr>
        <p:spPr>
          <a:xfrm>
            <a:off x="739305" y="729331"/>
            <a:ext cx="20955000" cy="556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marL="0" marR="0" indent="0" algn="l" defTabSz="647700" rtl="0" latinLnBrk="0">
              <a:lnSpc>
                <a:spcPct val="80000"/>
              </a:lnSpc>
              <a:spcBef>
                <a:spcPts val="0"/>
              </a:spcBef>
              <a:spcAft>
                <a:spcPts val="0"/>
              </a:spcAft>
              <a:buClrTx/>
              <a:buSzTx/>
              <a:buFontTx/>
              <a:buNone/>
              <a:tabLst/>
              <a:defRPr sz="3600" b="0" i="0" u="none" strike="noStrike" cap="all" spc="180" baseline="0">
                <a:solidFill>
                  <a:schemeClr val="bg1"/>
                </a:solidFill>
                <a:uFillTx/>
                <a:latin typeface="+mn-lt"/>
                <a:ea typeface="Gotham Book"/>
                <a:cs typeface="Gotham Book"/>
                <a:sym typeface="Gotham Book"/>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Calibri" panose="020F0502020204030204" pitchFamily="34" charset="0"/>
                <a:ea typeface="Calibri" panose="020F0502020204030204" pitchFamily="34" charset="0"/>
                <a:cs typeface="Calibri" panose="020F0502020204030204" pitchFamily="34" charset="0"/>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solidFill>
                  <a:srgbClr val="838787"/>
                </a:solidFill>
                <a:uFillTx/>
                <a:latin typeface="Avenir Next Medium"/>
                <a:ea typeface="Avenir Next Medium"/>
                <a:cs typeface="Avenir Next Medium"/>
                <a:sym typeface="Avenir Next Medium"/>
              </a:defRPr>
            </a:lvl9pPr>
          </a:lstStyle>
          <a:p>
            <a:pPr hangingPunct="1"/>
            <a:r>
              <a:rPr lang="en-US" b="1" dirty="0" smtClean="0">
                <a:solidFill>
                  <a:schemeClr val="bg1">
                    <a:lumMod val="25000"/>
                    <a:lumOff val="75000"/>
                  </a:schemeClr>
                </a:solidFill>
              </a:rPr>
              <a:t>Next level jobs</a:t>
            </a:r>
            <a:endParaRPr lang="en-US" dirty="0">
              <a:solidFill>
                <a:schemeClr val="bg1">
                  <a:lumMod val="25000"/>
                  <a:lumOff val="75000"/>
                </a:schemeClr>
              </a:solidFill>
            </a:endParaRPr>
          </a:p>
        </p:txBody>
      </p:sp>
    </p:spTree>
    <p:extLst>
      <p:ext uri="{BB962C8B-B14F-4D97-AF65-F5344CB8AC3E}">
        <p14:creationId xmlns:p14="http://schemas.microsoft.com/office/powerpoint/2010/main" val="163607881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1020</Words>
  <Application>Microsoft Office PowerPoint</Application>
  <PresentationFormat>Custom</PresentationFormat>
  <Paragraphs>83</Paragraphs>
  <Slides>16</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Arial</vt:lpstr>
      <vt:lpstr>Avenir Next</vt:lpstr>
      <vt:lpstr>Avenir Next Medium</vt:lpstr>
      <vt:lpstr>Calibri</vt:lpstr>
      <vt:lpstr>DIN Alternate</vt:lpstr>
      <vt:lpstr>DIN Condensed</vt:lpstr>
      <vt:lpstr>Gotham Bold</vt:lpstr>
      <vt:lpstr>Gotham Book</vt:lpstr>
      <vt:lpstr>Gotham ExtraLight</vt:lpstr>
      <vt:lpstr>Gotham HTF Book Condensed</vt:lpstr>
      <vt:lpstr>Gotham Light</vt:lpstr>
      <vt:lpstr>Helvetica</vt:lpstr>
      <vt:lpstr>Helvetica Neue</vt:lpstr>
      <vt:lpstr>New_Template7</vt:lpstr>
      <vt:lpstr>21st Century Scholars 30th anniversary</vt:lpstr>
      <vt:lpstr>Scholars Day</vt:lpstr>
      <vt:lpstr>Scholars Day results</vt:lpstr>
      <vt:lpstr>June 4 – Anniversary celebration</vt:lpstr>
      <vt:lpstr>Goals for march through June</vt:lpstr>
      <vt:lpstr>PowerPoint Presentation</vt:lpstr>
      <vt:lpstr>PowerPoint Presentation</vt:lpstr>
      <vt:lpstr>Next Level Jobs</vt:lpstr>
      <vt:lpstr>Workforce Ready Grant</vt:lpstr>
      <vt:lpstr>Lead breakdown by industry sector</vt:lpstr>
      <vt:lpstr>Statwax marketing update</vt:lpstr>
      <vt:lpstr>Costs compared to industry averages</vt:lpstr>
      <vt:lpstr>Ad insights</vt:lpstr>
      <vt:lpstr>Ad insights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Liz (CHE)</dc:creator>
  <cp:lastModifiedBy>Beasor, Charlee (CHE)</cp:lastModifiedBy>
  <cp:revision>57</cp:revision>
  <dcterms:modified xsi:type="dcterms:W3CDTF">2020-02-25T14:22:13Z</dcterms:modified>
</cp:coreProperties>
</file>